
<file path=[Content_Types].xml><?xml version="1.0" encoding="utf-8"?>
<Types xmlns="http://schemas.openxmlformats.org/package/2006/content-types">
  <Default Extension="bmp" ContentType="image/bmp"/>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 id="2147483652" r:id="rId2"/>
    <p:sldMasterId id="2147483665" r:id="rId3"/>
    <p:sldMasterId id="2147483679" r:id="rId4"/>
    <p:sldMasterId id="2147483691" r:id="rId5"/>
    <p:sldMasterId id="2147483705" r:id="rId6"/>
    <p:sldMasterId id="2147483719" r:id="rId7"/>
    <p:sldMasterId id="2147483736" r:id="rId8"/>
  </p:sldMasterIdLst>
  <p:notesMasterIdLst>
    <p:notesMasterId r:id="rId40"/>
  </p:notesMasterIdLst>
  <p:handoutMasterIdLst>
    <p:handoutMasterId r:id="rId41"/>
  </p:handoutMasterIdLst>
  <p:sldIdLst>
    <p:sldId id="3279" r:id="rId9"/>
    <p:sldId id="3319" r:id="rId10"/>
    <p:sldId id="3320" r:id="rId11"/>
    <p:sldId id="3321" r:id="rId12"/>
    <p:sldId id="3322" r:id="rId13"/>
    <p:sldId id="3299" r:id="rId14"/>
    <p:sldId id="3323" r:id="rId15"/>
    <p:sldId id="3318" r:id="rId16"/>
    <p:sldId id="3369" r:id="rId17"/>
    <p:sldId id="3332" r:id="rId18"/>
    <p:sldId id="3333" r:id="rId19"/>
    <p:sldId id="3334" r:id="rId20"/>
    <p:sldId id="3335" r:id="rId21"/>
    <p:sldId id="3370" r:id="rId22"/>
    <p:sldId id="3340" r:id="rId23"/>
    <p:sldId id="3341" r:id="rId24"/>
    <p:sldId id="3342" r:id="rId25"/>
    <p:sldId id="3343" r:id="rId26"/>
    <p:sldId id="3347" r:id="rId27"/>
    <p:sldId id="3348" r:id="rId28"/>
    <p:sldId id="3352" r:id="rId29"/>
    <p:sldId id="3353" r:id="rId30"/>
    <p:sldId id="3354" r:id="rId31"/>
    <p:sldId id="3358" r:id="rId32"/>
    <p:sldId id="3359" r:id="rId33"/>
    <p:sldId id="3360" r:id="rId34"/>
    <p:sldId id="3366" r:id="rId35"/>
    <p:sldId id="3367" r:id="rId36"/>
    <p:sldId id="3368" r:id="rId37"/>
    <p:sldId id="3371" r:id="rId38"/>
    <p:sldId id="3365" r:id="rId39"/>
  </p:sldIdLst>
  <p:sldSz cx="12192000" cy="6858000"/>
  <p:notesSz cx="6858000" cy="9144000"/>
  <p:embeddedFontLst>
    <p:embeddedFont>
      <p:font typeface="Aharoni" panose="02010803020104030203" pitchFamily="2" charset="-79"/>
      <p:bold r:id="rId42"/>
    </p:embeddedFont>
    <p:embeddedFont>
      <p:font typeface="Arial Black" panose="020B0A04020102020204" pitchFamily="34" charset="0"/>
      <p:bold r:id="rId43"/>
    </p:embeddedFon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
      <p:font typeface="Franklin Gothic Medium" panose="020B0603020102020204" pitchFamily="34" charset="0"/>
      <p:regular r:id="rId50"/>
      <p:italic r:id="rId51"/>
    </p:embeddedFont>
    <p:embeddedFont>
      <p:font typeface="Times" panose="02020603050405020304" pitchFamily="18" charset="0"/>
      <p:regular r:id="rId52"/>
      <p:bold r:id="rId53"/>
      <p:italic r:id="rId54"/>
      <p:boldItalic r:id="rId55"/>
    </p:embeddedFont>
    <p:embeddedFont>
      <p:font typeface="华文新魏" panose="02010800040101010101" pitchFamily="2" charset="-122"/>
      <p:regular r:id="rId56"/>
    </p:embeddedFont>
    <p:embeddedFont>
      <p:font typeface="微软雅黑" panose="020B0503020204020204" pitchFamily="34" charset="-122"/>
      <p:regular r:id="rId57"/>
      <p:bold r:id="rId58"/>
    </p:embeddedFont>
  </p:embeddedFontLst>
  <p:custDataLst>
    <p:tags r:id="rId59"/>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43">
          <p15:clr>
            <a:srgbClr val="A4A3A4"/>
          </p15:clr>
        </p15:guide>
        <p15:guide id="2" pos="3840">
          <p15:clr>
            <a:srgbClr val="A4A3A4"/>
          </p15:clr>
        </p15:guide>
        <p15:guide id="3" pos="498">
          <p15:clr>
            <a:srgbClr val="A4A3A4"/>
          </p15:clr>
        </p15:guide>
        <p15:guide id="4" orient="horz" pos="4004">
          <p15:clr>
            <a:srgbClr val="A4A3A4"/>
          </p15:clr>
        </p15:guide>
        <p15:guide id="5" pos="7210">
          <p15:clr>
            <a:srgbClr val="A4A3A4"/>
          </p15:clr>
        </p15:guide>
        <p15:guide id="6" pos="357">
          <p15:clr>
            <a:srgbClr val="A4A3A4"/>
          </p15:clr>
        </p15:guide>
        <p15:guide id="7" pos="136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5A00"/>
    <a:srgbClr val="F94D4D"/>
    <a:srgbClr val="242852"/>
    <a:srgbClr val="FFF7EA"/>
    <a:srgbClr val="4392C5"/>
    <a:srgbClr val="014FA8"/>
    <a:srgbClr val="2F5C74"/>
    <a:srgbClr val="051218"/>
    <a:srgbClr val="3E89B1"/>
    <a:srgbClr val="EB51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48" autoAdjust="0"/>
    <p:restoredTop sz="92986" autoAdjust="0"/>
  </p:normalViewPr>
  <p:slideViewPr>
    <p:cSldViewPr>
      <p:cViewPr varScale="1">
        <p:scale>
          <a:sx n="72" d="100"/>
          <a:sy n="72" d="100"/>
        </p:scale>
        <p:origin x="780" y="72"/>
      </p:cViewPr>
      <p:guideLst>
        <p:guide orient="horz" pos="343"/>
        <p:guide pos="3840"/>
        <p:guide pos="498"/>
        <p:guide orient="horz" pos="4004"/>
        <p:guide pos="7210"/>
        <p:guide pos="357"/>
        <p:guide pos="1362"/>
      </p:guideLst>
    </p:cSldViewPr>
  </p:slideViewPr>
  <p:outlineViewPr>
    <p:cViewPr>
      <p:scale>
        <a:sx n="100" d="100"/>
        <a:sy n="100" d="100"/>
      </p:scale>
      <p:origin x="0" y="-14412"/>
    </p:cViewPr>
  </p:outlineViewPr>
  <p:notesTextViewPr>
    <p:cViewPr>
      <p:scale>
        <a:sx n="1" d="1"/>
        <a:sy n="1" d="1"/>
      </p:scale>
      <p:origin x="0" y="0"/>
    </p:cViewPr>
  </p:notesTextViewPr>
  <p:sorterViewPr>
    <p:cViewPr>
      <p:scale>
        <a:sx n="40" d="100"/>
        <a:sy n="40" d="100"/>
      </p:scale>
      <p:origin x="0" y="0"/>
    </p:cViewPr>
  </p:sorterViewPr>
  <p:notesViewPr>
    <p:cSldViewPr>
      <p:cViewPr varScale="1">
        <p:scale>
          <a:sx n="85" d="100"/>
          <a:sy n="85"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Master" Target="slideMasters/slideMaster8.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font" Target="fonts/font5.fntdata"/><Relationship Id="rId59"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5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871986560900147"/>
          <c:y val="0.15067393272630986"/>
          <c:w val="0.82432240757300113"/>
          <c:h val="0.60985116192343669"/>
        </c:manualLayout>
      </c:layout>
      <c:pie3DChart>
        <c:varyColors val="1"/>
        <c:ser>
          <c:idx val="0"/>
          <c:order val="0"/>
          <c:tx>
            <c:strRef>
              <c:f>Sheet1!$B$1</c:f>
              <c:strCache>
                <c:ptCount val="1"/>
                <c:pt idx="0">
                  <c:v>人群构成</c:v>
                </c:pt>
              </c:strCache>
            </c:strRef>
          </c:tx>
          <c:dPt>
            <c:idx val="0"/>
            <c:bubble3D val="0"/>
            <c:spPr>
              <a:gradFill>
                <a:gsLst>
                  <a:gs pos="100000">
                    <a:schemeClr val="accent1">
                      <a:lumMod val="60000"/>
                      <a:lumOff val="40000"/>
                    </a:schemeClr>
                  </a:gs>
                  <a:gs pos="0">
                    <a:schemeClr val="accent1"/>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1-DE37-400C-A52C-9BBBC7B1A447}"/>
              </c:ext>
            </c:extLst>
          </c:dPt>
          <c:dPt>
            <c:idx val="1"/>
            <c:bubble3D val="0"/>
            <c:spPr>
              <a:gradFill>
                <a:gsLst>
                  <a:gs pos="100000">
                    <a:schemeClr val="accent2">
                      <a:lumMod val="60000"/>
                      <a:lumOff val="40000"/>
                    </a:schemeClr>
                  </a:gs>
                  <a:gs pos="0">
                    <a:schemeClr val="accent2"/>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3-DE37-400C-A52C-9BBBC7B1A447}"/>
              </c:ext>
            </c:extLst>
          </c:dPt>
          <c:dPt>
            <c:idx val="2"/>
            <c:bubble3D val="0"/>
            <c:spPr>
              <a:gradFill>
                <a:gsLst>
                  <a:gs pos="100000">
                    <a:schemeClr val="accent3">
                      <a:lumMod val="60000"/>
                      <a:lumOff val="40000"/>
                    </a:schemeClr>
                  </a:gs>
                  <a:gs pos="0">
                    <a:schemeClr val="accent3"/>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5-DE37-400C-A52C-9BBBC7B1A447}"/>
              </c:ext>
            </c:extLst>
          </c:dPt>
          <c:dLbls>
            <c:dLbl>
              <c:idx val="0"/>
              <c:tx>
                <c:rich>
                  <a:bodyPr rot="0" spcFirstLastPara="1" vertOverflow="clip" horzOverflow="clip" vert="horz" wrap="square" lIns="38100" tIns="19050" rIns="38100" bIns="19050" anchor="ctr" anchorCtr="1">
                    <a:spAutoFit/>
                  </a:bodyPr>
                  <a:lstStyle/>
                  <a:p>
                    <a:pPr>
                      <a:defRPr sz="2800" b="1" i="0" u="none" strike="noStrike" kern="1200" baseline="0">
                        <a:solidFill>
                          <a:schemeClr val="tx1"/>
                        </a:solidFill>
                        <a:latin typeface="+mn-lt"/>
                        <a:ea typeface="+mn-ea"/>
                        <a:cs typeface="+mn-cs"/>
                      </a:defRPr>
                    </a:pPr>
                    <a:r>
                      <a:rPr lang="en-US" altLang="zh-CN" sz="2400" b="1" dirty="0">
                        <a:solidFill>
                          <a:schemeClr val="tx1"/>
                        </a:solidFill>
                      </a:rPr>
                      <a:t>60%</a:t>
                    </a:r>
                    <a:endParaRPr lang="en-US" altLang="zh-CN" sz="2800" b="1" dirty="0"/>
                  </a:p>
                </c:rich>
              </c:tx>
              <c:spPr>
                <a:solidFill>
                  <a:prstClr val="white">
                    <a:alpha val="75000"/>
                  </a:prstClr>
                </a:solidFill>
                <a:ln w="9525">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2800" b="1" i="0" u="none" strike="noStrike" kern="1200" baseline="0">
                      <a:solidFill>
                        <a:schemeClr val="tx1"/>
                      </a:solidFill>
                      <a:latin typeface="+mn-lt"/>
                      <a:ea typeface="+mn-ea"/>
                      <a:cs typeface="+mn-cs"/>
                    </a:defRPr>
                  </a:pPr>
                  <a:endParaRPr lang="zh-CN"/>
                </a:p>
              </c:txPr>
              <c:showLegendKey val="0"/>
              <c:showVal val="1"/>
              <c:showCatName val="1"/>
              <c:showSerName val="1"/>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DE37-400C-A52C-9BBBC7B1A447}"/>
                </c:ext>
              </c:extLst>
            </c:dLbl>
            <c:dLbl>
              <c:idx val="1"/>
              <c:layout>
                <c:manualLayout>
                  <c:x val="0.22632745117815906"/>
                  <c:y val="4.3282085530272726E-2"/>
                </c:manualLayout>
              </c:layout>
              <c:tx>
                <c:rich>
                  <a:bodyPr rot="0" spcFirstLastPara="1" vertOverflow="ellipsis" vert="horz" wrap="square" lIns="38100" tIns="19050" rIns="38100" bIns="19050" anchor="ctr" anchorCtr="1">
                    <a:spAutoFit/>
                  </a:bodyPr>
                  <a:lstStyle/>
                  <a:p>
                    <a:pPr>
                      <a:defRPr sz="2400" b="1" i="0" u="none" strike="noStrike" kern="1200" baseline="0">
                        <a:solidFill>
                          <a:srgbClr val="FFFF00"/>
                        </a:solidFill>
                        <a:latin typeface="+mn-lt"/>
                        <a:ea typeface="+mn-ea"/>
                        <a:cs typeface="+mn-cs"/>
                      </a:defRPr>
                    </a:pPr>
                    <a:r>
                      <a:rPr lang="en-US" altLang="zh-CN" sz="2400" b="1" dirty="0">
                        <a:solidFill>
                          <a:srgbClr val="FFFF00"/>
                        </a:solidFill>
                      </a:rPr>
                      <a:t>40%</a:t>
                    </a:r>
                    <a:endParaRPr lang="en-US" altLang="zh-CN" dirty="0"/>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FFFF00"/>
                      </a:solidFill>
                      <a:latin typeface="+mn-lt"/>
                      <a:ea typeface="+mn-ea"/>
                      <a:cs typeface="+mn-cs"/>
                    </a:defRPr>
                  </a:pPr>
                  <a:endParaRPr lang="zh-CN"/>
                </a:p>
              </c:txPr>
              <c:showLegendKey val="0"/>
              <c:showVal val="1"/>
              <c:showCatName val="1"/>
              <c:showSerName val="1"/>
              <c:showPercent val="1"/>
              <c:showBubbleSize val="0"/>
              <c:extLst>
                <c:ext xmlns:c15="http://schemas.microsoft.com/office/drawing/2012/chart" uri="{CE6537A1-D6FC-4f65-9D91-7224C49458BB}"/>
                <c:ext xmlns:c16="http://schemas.microsoft.com/office/drawing/2014/chart" uri="{C3380CC4-5D6E-409C-BE32-E72D297353CC}">
                  <c16:uniqueId val="{00000003-DE37-400C-A52C-9BBBC7B1A447}"/>
                </c:ext>
              </c:extLst>
            </c:dLbl>
            <c:spPr>
              <a:solidFill>
                <a:prstClr val="white">
                  <a:alpha val="75000"/>
                </a:prstClr>
              </a:solidFill>
              <a:ln w="9525">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2400" b="0" i="0" u="none" strike="noStrike" kern="1200" baseline="0">
                    <a:solidFill>
                      <a:srgbClr val="FFFF00"/>
                    </a:solidFill>
                    <a:latin typeface="+mn-lt"/>
                    <a:ea typeface="+mn-ea"/>
                    <a:cs typeface="+mn-cs"/>
                  </a:defRPr>
                </a:pPr>
                <a:endParaRPr lang="zh-CN"/>
              </a:p>
            </c:txPr>
            <c:dLblPos val="outEnd"/>
            <c:showLegendKey val="0"/>
            <c:showVal val="1"/>
            <c:showCatName val="1"/>
            <c:showSerName val="1"/>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Sheet1!$A$2:$A$4</c:f>
              <c:strCache>
                <c:ptCount val="2"/>
                <c:pt idx="0">
                  <c:v>个人家庭用户</c:v>
                </c:pt>
                <c:pt idx="1">
                  <c:v>中资企业用户</c:v>
                </c:pt>
              </c:strCache>
            </c:strRef>
          </c:cat>
          <c:val>
            <c:numRef>
              <c:f>Sheet1!$B$2:$B$4</c:f>
              <c:numCache>
                <c:formatCode>0%</c:formatCode>
                <c:ptCount val="3"/>
                <c:pt idx="0">
                  <c:v>0.6</c:v>
                </c:pt>
                <c:pt idx="1">
                  <c:v>0.4</c:v>
                </c:pt>
              </c:numCache>
            </c:numRef>
          </c:val>
          <c:extLst>
            <c:ext xmlns:c16="http://schemas.microsoft.com/office/drawing/2014/chart" uri="{C3380CC4-5D6E-409C-BE32-E72D297353CC}">
              <c16:uniqueId val="{00000006-DE37-400C-A52C-9BBBC7B1A447}"/>
            </c:ext>
          </c:extLst>
        </c:ser>
        <c:dLbls>
          <c:showLegendKey val="0"/>
          <c:showVal val="0"/>
          <c:showCatName val="0"/>
          <c:showSerName val="0"/>
          <c:showPercent val="0"/>
          <c:showBubbleSize val="0"/>
          <c:showLeaderLines val="0"/>
        </c:dLbls>
      </c:pie3DChart>
      <c:spPr>
        <a:noFill/>
        <a:ln>
          <a:noFill/>
        </a:ln>
        <a:effectLst/>
      </c:spPr>
    </c:plotArea>
    <c:legend>
      <c:legendPos val="r"/>
      <c:legendEntry>
        <c:idx val="2"/>
        <c:delete val="1"/>
      </c:legendEntry>
      <c:layout>
        <c:manualLayout>
          <c:xMode val="edge"/>
          <c:yMode val="edge"/>
          <c:x val="2.1661200142433414E-2"/>
          <c:y val="0.79197862260756369"/>
          <c:w val="0.97237275650932908"/>
          <c:h val="0.11671550473842468"/>
        </c:manualLayout>
      </c:layout>
      <c:overlay val="0"/>
      <c:spPr>
        <a:solidFill>
          <a:schemeClr val="lt1">
            <a:alpha val="50000"/>
          </a:schemeClr>
        </a:solidFill>
        <a:ln>
          <a:noFill/>
        </a:ln>
        <a:effectLst/>
      </c:spPr>
      <c:txPr>
        <a:bodyPr rot="0" spcFirstLastPara="1" vertOverflow="ellipsis" vert="horz" wrap="square" anchor="ctr" anchorCtr="1"/>
        <a:lstStyle/>
        <a:p>
          <a:pPr>
            <a:defRPr sz="1600" b="0" i="0" u="none" strike="noStrike" kern="1200" baseline="0">
              <a:solidFill>
                <a:schemeClr val="dk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5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0647836931719196"/>
          <c:y val="0.15469460250609407"/>
          <c:w val="0.70012140621892893"/>
          <c:h val="0.75817741106752912"/>
        </c:manualLayout>
      </c:layout>
      <c:pie3DChart>
        <c:varyColors val="1"/>
        <c:ser>
          <c:idx val="0"/>
          <c:order val="0"/>
          <c:tx>
            <c:strRef>
              <c:f>Sheet1!$B$1</c:f>
              <c:strCache>
                <c:ptCount val="1"/>
                <c:pt idx="0">
                  <c:v>行业分布</c:v>
                </c:pt>
              </c:strCache>
            </c:strRef>
          </c:tx>
          <c:dPt>
            <c:idx val="0"/>
            <c:bubble3D val="0"/>
            <c:spPr>
              <a:gradFill>
                <a:gsLst>
                  <a:gs pos="100000">
                    <a:schemeClr val="accent1">
                      <a:lumMod val="60000"/>
                      <a:lumOff val="40000"/>
                    </a:schemeClr>
                  </a:gs>
                  <a:gs pos="0">
                    <a:schemeClr val="accent1"/>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1-B6E3-4DB2-88F7-D34F207DA59F}"/>
              </c:ext>
            </c:extLst>
          </c:dPt>
          <c:dPt>
            <c:idx val="1"/>
            <c:bubble3D val="0"/>
            <c:spPr>
              <a:gradFill>
                <a:gsLst>
                  <a:gs pos="100000">
                    <a:schemeClr val="accent2">
                      <a:lumMod val="60000"/>
                      <a:lumOff val="40000"/>
                    </a:schemeClr>
                  </a:gs>
                  <a:gs pos="0">
                    <a:schemeClr val="accent2"/>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3-B6E3-4DB2-88F7-D34F207DA59F}"/>
              </c:ext>
            </c:extLst>
          </c:dPt>
          <c:dPt>
            <c:idx val="2"/>
            <c:bubble3D val="0"/>
            <c:spPr>
              <a:gradFill>
                <a:gsLst>
                  <a:gs pos="100000">
                    <a:schemeClr val="accent3">
                      <a:lumMod val="60000"/>
                      <a:lumOff val="40000"/>
                    </a:schemeClr>
                  </a:gs>
                  <a:gs pos="0">
                    <a:schemeClr val="accent3"/>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5-B6E3-4DB2-88F7-D34F207DA59F}"/>
              </c:ext>
            </c:extLst>
          </c:dPt>
          <c:dPt>
            <c:idx val="3"/>
            <c:bubble3D val="0"/>
            <c:spPr>
              <a:gradFill>
                <a:gsLst>
                  <a:gs pos="100000">
                    <a:schemeClr val="accent4">
                      <a:lumMod val="60000"/>
                      <a:lumOff val="40000"/>
                    </a:schemeClr>
                  </a:gs>
                  <a:gs pos="0">
                    <a:schemeClr val="accent4"/>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7-B6E3-4DB2-88F7-D34F207DA59F}"/>
              </c:ext>
            </c:extLst>
          </c:dPt>
          <c:dPt>
            <c:idx val="4"/>
            <c:bubble3D val="0"/>
            <c:spPr>
              <a:gradFill>
                <a:gsLst>
                  <a:gs pos="100000">
                    <a:schemeClr val="accent5">
                      <a:lumMod val="60000"/>
                      <a:lumOff val="40000"/>
                    </a:schemeClr>
                  </a:gs>
                  <a:gs pos="0">
                    <a:schemeClr val="accent5"/>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9-B6E3-4DB2-88F7-D34F207DA59F}"/>
              </c:ext>
            </c:extLst>
          </c:dPt>
          <c:dPt>
            <c:idx val="5"/>
            <c:bubble3D val="0"/>
            <c:spPr>
              <a:gradFill>
                <a:gsLst>
                  <a:gs pos="100000">
                    <a:schemeClr val="accent6">
                      <a:lumMod val="60000"/>
                      <a:lumOff val="40000"/>
                    </a:schemeClr>
                  </a:gs>
                  <a:gs pos="0">
                    <a:schemeClr val="accent6"/>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B-B6E3-4DB2-88F7-D34F207DA59F}"/>
              </c:ext>
            </c:extLst>
          </c:dPt>
          <c:dPt>
            <c:idx val="6"/>
            <c:bubble3D val="0"/>
            <c:spPr>
              <a:gradFill>
                <a:gsLst>
                  <a:gs pos="100000">
                    <a:schemeClr val="accent1">
                      <a:lumMod val="60000"/>
                      <a:lumMod val="60000"/>
                      <a:lumOff val="40000"/>
                    </a:schemeClr>
                  </a:gs>
                  <a:gs pos="0">
                    <a:schemeClr val="accent1">
                      <a:lumMod val="60000"/>
                    </a:schemeClr>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D-B6E3-4DB2-88F7-D34F207DA59F}"/>
              </c:ext>
            </c:extLst>
          </c:dPt>
          <c:dPt>
            <c:idx val="7"/>
            <c:bubble3D val="0"/>
            <c:spPr>
              <a:gradFill>
                <a:gsLst>
                  <a:gs pos="100000">
                    <a:schemeClr val="accent2">
                      <a:lumMod val="60000"/>
                      <a:lumMod val="60000"/>
                      <a:lumOff val="40000"/>
                    </a:schemeClr>
                  </a:gs>
                  <a:gs pos="0">
                    <a:schemeClr val="accent2">
                      <a:lumMod val="60000"/>
                    </a:schemeClr>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F-B6E3-4DB2-88F7-D34F207DA59F}"/>
              </c:ext>
            </c:extLst>
          </c:dPt>
          <c:dPt>
            <c:idx val="8"/>
            <c:bubble3D val="0"/>
            <c:spPr>
              <a:gradFill>
                <a:gsLst>
                  <a:gs pos="100000">
                    <a:schemeClr val="accent3">
                      <a:lumMod val="60000"/>
                      <a:lumMod val="60000"/>
                      <a:lumOff val="40000"/>
                    </a:schemeClr>
                  </a:gs>
                  <a:gs pos="0">
                    <a:schemeClr val="accent3">
                      <a:lumMod val="60000"/>
                    </a:schemeClr>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11-B6E3-4DB2-88F7-D34F207DA59F}"/>
              </c:ext>
            </c:extLst>
          </c:dPt>
          <c:dPt>
            <c:idx val="9"/>
            <c:bubble3D val="0"/>
            <c:spPr>
              <a:gradFill>
                <a:gsLst>
                  <a:gs pos="100000">
                    <a:schemeClr val="accent4">
                      <a:lumMod val="60000"/>
                      <a:lumMod val="60000"/>
                      <a:lumOff val="40000"/>
                    </a:schemeClr>
                  </a:gs>
                  <a:gs pos="0">
                    <a:schemeClr val="accent4">
                      <a:lumMod val="60000"/>
                    </a:schemeClr>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13-B6E3-4DB2-88F7-D34F207DA59F}"/>
              </c:ext>
            </c:extLst>
          </c:dPt>
          <c:dLbls>
            <c:dLbl>
              <c:idx val="0"/>
              <c:spPr>
                <a:solidFill>
                  <a:prstClr val="white">
                    <a:alpha val="75000"/>
                  </a:prstClr>
                </a:solidFill>
                <a:ln w="9525">
                  <a:solidFill>
                    <a:prstClr val="black">
                      <a:lumMod val="25000"/>
                      <a:lumOff val="75000"/>
                    </a:prstClr>
                  </a:solidFill>
                </a:ln>
                <a:effectLst/>
              </c:spPr>
              <c:txPr>
                <a:bodyPr rot="0" vert="horz"/>
                <a:lstStyle/>
                <a:p>
                  <a:pPr>
                    <a:defRPr/>
                  </a:pPr>
                  <a:endParaRPr lang="zh-CN"/>
                </a:p>
              </c:txPr>
              <c:dLblPos val="outEnd"/>
              <c:showLegendKey val="0"/>
              <c:showVal val="0"/>
              <c:showCatName val="1"/>
              <c:showSerName val="0"/>
              <c:showPercent val="1"/>
              <c:showBubbleSize val="0"/>
              <c:extLst>
                <c:ext xmlns:c16="http://schemas.microsoft.com/office/drawing/2014/chart" uri="{C3380CC4-5D6E-409C-BE32-E72D297353CC}">
                  <c16:uniqueId val="{00000001-B6E3-4DB2-88F7-D34F207DA59F}"/>
                </c:ext>
              </c:extLst>
            </c:dLbl>
            <c:dLbl>
              <c:idx val="1"/>
              <c:spPr>
                <a:solidFill>
                  <a:prstClr val="white">
                    <a:alpha val="75000"/>
                  </a:prstClr>
                </a:solidFill>
                <a:ln w="9525">
                  <a:solidFill>
                    <a:prstClr val="black">
                      <a:lumMod val="25000"/>
                      <a:lumOff val="75000"/>
                    </a:prstClr>
                  </a:solidFill>
                </a:ln>
                <a:effectLst/>
              </c:spPr>
              <c:txPr>
                <a:bodyPr rot="0" vert="horz"/>
                <a:lstStyle/>
                <a:p>
                  <a:pPr>
                    <a:defRPr/>
                  </a:pPr>
                  <a:endParaRPr lang="zh-CN"/>
                </a:p>
              </c:txPr>
              <c:dLblPos val="outEnd"/>
              <c:showLegendKey val="0"/>
              <c:showVal val="0"/>
              <c:showCatName val="1"/>
              <c:showSerName val="0"/>
              <c:showPercent val="1"/>
              <c:showBubbleSize val="0"/>
              <c:extLst>
                <c:ext xmlns:c16="http://schemas.microsoft.com/office/drawing/2014/chart" uri="{C3380CC4-5D6E-409C-BE32-E72D297353CC}">
                  <c16:uniqueId val="{00000003-B6E3-4DB2-88F7-D34F207DA59F}"/>
                </c:ext>
              </c:extLst>
            </c:dLbl>
            <c:dLbl>
              <c:idx val="2"/>
              <c:spPr>
                <a:solidFill>
                  <a:prstClr val="white">
                    <a:alpha val="75000"/>
                  </a:prstClr>
                </a:solidFill>
                <a:ln w="9525">
                  <a:solidFill>
                    <a:prstClr val="black">
                      <a:lumMod val="25000"/>
                      <a:lumOff val="75000"/>
                    </a:prstClr>
                  </a:solidFill>
                </a:ln>
                <a:effectLst/>
              </c:spPr>
              <c:txPr>
                <a:bodyPr rot="0" vert="horz"/>
                <a:lstStyle/>
                <a:p>
                  <a:pPr>
                    <a:defRPr/>
                  </a:pPr>
                  <a:endParaRPr lang="zh-CN"/>
                </a:p>
              </c:txPr>
              <c:dLblPos val="outEnd"/>
              <c:showLegendKey val="0"/>
              <c:showVal val="0"/>
              <c:showCatName val="1"/>
              <c:showSerName val="0"/>
              <c:showPercent val="1"/>
              <c:showBubbleSize val="0"/>
              <c:extLst>
                <c:ext xmlns:c16="http://schemas.microsoft.com/office/drawing/2014/chart" uri="{C3380CC4-5D6E-409C-BE32-E72D297353CC}">
                  <c16:uniqueId val="{00000005-B6E3-4DB2-88F7-D34F207DA59F}"/>
                </c:ext>
              </c:extLst>
            </c:dLbl>
            <c:dLbl>
              <c:idx val="3"/>
              <c:spPr>
                <a:solidFill>
                  <a:prstClr val="white">
                    <a:alpha val="75000"/>
                  </a:prstClr>
                </a:solidFill>
                <a:ln w="9525">
                  <a:solidFill>
                    <a:prstClr val="black">
                      <a:lumMod val="25000"/>
                      <a:lumOff val="75000"/>
                    </a:prstClr>
                  </a:solidFill>
                </a:ln>
                <a:effectLst/>
              </c:spPr>
              <c:txPr>
                <a:bodyPr rot="0" vert="horz"/>
                <a:lstStyle/>
                <a:p>
                  <a:pPr>
                    <a:defRPr/>
                  </a:pPr>
                  <a:endParaRPr lang="zh-CN"/>
                </a:p>
              </c:txPr>
              <c:dLblPos val="outEnd"/>
              <c:showLegendKey val="0"/>
              <c:showVal val="0"/>
              <c:showCatName val="1"/>
              <c:showSerName val="0"/>
              <c:showPercent val="1"/>
              <c:showBubbleSize val="0"/>
              <c:extLst>
                <c:ext xmlns:c16="http://schemas.microsoft.com/office/drawing/2014/chart" uri="{C3380CC4-5D6E-409C-BE32-E72D297353CC}">
                  <c16:uniqueId val="{00000007-B6E3-4DB2-88F7-D34F207DA59F}"/>
                </c:ext>
              </c:extLst>
            </c:dLbl>
            <c:dLbl>
              <c:idx val="4"/>
              <c:spPr>
                <a:solidFill>
                  <a:prstClr val="white">
                    <a:alpha val="75000"/>
                  </a:prstClr>
                </a:solidFill>
                <a:ln w="9525">
                  <a:solidFill>
                    <a:prstClr val="black">
                      <a:lumMod val="25000"/>
                      <a:lumOff val="75000"/>
                    </a:prstClr>
                  </a:solidFill>
                </a:ln>
                <a:effectLst/>
              </c:spPr>
              <c:txPr>
                <a:bodyPr rot="0" vert="horz"/>
                <a:lstStyle/>
                <a:p>
                  <a:pPr>
                    <a:defRPr/>
                  </a:pPr>
                  <a:endParaRPr lang="zh-CN"/>
                </a:p>
              </c:txPr>
              <c:dLblPos val="outEnd"/>
              <c:showLegendKey val="0"/>
              <c:showVal val="0"/>
              <c:showCatName val="1"/>
              <c:showSerName val="0"/>
              <c:showPercent val="1"/>
              <c:showBubbleSize val="0"/>
              <c:extLst>
                <c:ext xmlns:c16="http://schemas.microsoft.com/office/drawing/2014/chart" uri="{C3380CC4-5D6E-409C-BE32-E72D297353CC}">
                  <c16:uniqueId val="{00000009-B6E3-4DB2-88F7-D34F207DA59F}"/>
                </c:ext>
              </c:extLst>
            </c:dLbl>
            <c:dLbl>
              <c:idx val="5"/>
              <c:spPr>
                <a:solidFill>
                  <a:prstClr val="white">
                    <a:alpha val="75000"/>
                  </a:prstClr>
                </a:solidFill>
                <a:ln w="9525">
                  <a:solidFill>
                    <a:prstClr val="black">
                      <a:lumMod val="25000"/>
                      <a:lumOff val="75000"/>
                    </a:prstClr>
                  </a:solidFill>
                </a:ln>
                <a:effectLst/>
              </c:spPr>
              <c:txPr>
                <a:bodyPr rot="0" vert="horz"/>
                <a:lstStyle/>
                <a:p>
                  <a:pPr>
                    <a:defRPr/>
                  </a:pPr>
                  <a:endParaRPr lang="zh-CN"/>
                </a:p>
              </c:txPr>
              <c:dLblPos val="outEnd"/>
              <c:showLegendKey val="0"/>
              <c:showVal val="0"/>
              <c:showCatName val="1"/>
              <c:showSerName val="0"/>
              <c:showPercent val="1"/>
              <c:showBubbleSize val="0"/>
              <c:extLst>
                <c:ext xmlns:c16="http://schemas.microsoft.com/office/drawing/2014/chart" uri="{C3380CC4-5D6E-409C-BE32-E72D297353CC}">
                  <c16:uniqueId val="{0000000B-B6E3-4DB2-88F7-D34F207DA59F}"/>
                </c:ext>
              </c:extLst>
            </c:dLbl>
            <c:dLbl>
              <c:idx val="6"/>
              <c:spPr>
                <a:solidFill>
                  <a:prstClr val="white">
                    <a:alpha val="75000"/>
                  </a:prstClr>
                </a:solidFill>
                <a:ln w="9525">
                  <a:solidFill>
                    <a:prstClr val="black">
                      <a:lumMod val="25000"/>
                      <a:lumOff val="75000"/>
                    </a:prstClr>
                  </a:solidFill>
                </a:ln>
                <a:effectLst/>
              </c:spPr>
              <c:txPr>
                <a:bodyPr rot="0" vert="horz"/>
                <a:lstStyle/>
                <a:p>
                  <a:pPr>
                    <a:defRPr/>
                  </a:pPr>
                  <a:endParaRPr lang="zh-CN"/>
                </a:p>
              </c:txPr>
              <c:dLblPos val="outEnd"/>
              <c:showLegendKey val="0"/>
              <c:showVal val="0"/>
              <c:showCatName val="1"/>
              <c:showSerName val="0"/>
              <c:showPercent val="1"/>
              <c:showBubbleSize val="0"/>
              <c:extLst>
                <c:ext xmlns:c16="http://schemas.microsoft.com/office/drawing/2014/chart" uri="{C3380CC4-5D6E-409C-BE32-E72D297353CC}">
                  <c16:uniqueId val="{0000000D-B6E3-4DB2-88F7-D34F207DA59F}"/>
                </c:ext>
              </c:extLst>
            </c:dLbl>
            <c:dLbl>
              <c:idx val="7"/>
              <c:spPr>
                <a:solidFill>
                  <a:prstClr val="white">
                    <a:alpha val="75000"/>
                  </a:prstClr>
                </a:solidFill>
                <a:ln w="9525">
                  <a:solidFill>
                    <a:prstClr val="black">
                      <a:lumMod val="25000"/>
                      <a:lumOff val="75000"/>
                    </a:prstClr>
                  </a:solidFill>
                </a:ln>
                <a:effectLst/>
              </c:spPr>
              <c:txPr>
                <a:bodyPr rot="0" vert="horz"/>
                <a:lstStyle/>
                <a:p>
                  <a:pPr>
                    <a:defRPr/>
                  </a:pPr>
                  <a:endParaRPr lang="zh-CN"/>
                </a:p>
              </c:txPr>
              <c:dLblPos val="outEnd"/>
              <c:showLegendKey val="0"/>
              <c:showVal val="0"/>
              <c:showCatName val="1"/>
              <c:showSerName val="0"/>
              <c:showPercent val="1"/>
              <c:showBubbleSize val="0"/>
              <c:extLst>
                <c:ext xmlns:c16="http://schemas.microsoft.com/office/drawing/2014/chart" uri="{C3380CC4-5D6E-409C-BE32-E72D297353CC}">
                  <c16:uniqueId val="{0000000F-B6E3-4DB2-88F7-D34F207DA59F}"/>
                </c:ext>
              </c:extLst>
            </c:dLbl>
            <c:dLbl>
              <c:idx val="8"/>
              <c:spPr>
                <a:solidFill>
                  <a:prstClr val="white">
                    <a:alpha val="75000"/>
                  </a:prstClr>
                </a:solidFill>
                <a:ln w="9525">
                  <a:solidFill>
                    <a:prstClr val="black">
                      <a:lumMod val="25000"/>
                      <a:lumOff val="75000"/>
                    </a:prstClr>
                  </a:solidFill>
                </a:ln>
                <a:effectLst/>
              </c:spPr>
              <c:txPr>
                <a:bodyPr rot="0" vert="horz"/>
                <a:lstStyle/>
                <a:p>
                  <a:pPr>
                    <a:defRPr/>
                  </a:pPr>
                  <a:endParaRPr lang="zh-CN"/>
                </a:p>
              </c:txPr>
              <c:dLblPos val="outEnd"/>
              <c:showLegendKey val="0"/>
              <c:showVal val="0"/>
              <c:showCatName val="1"/>
              <c:showSerName val="0"/>
              <c:showPercent val="1"/>
              <c:showBubbleSize val="0"/>
              <c:extLst>
                <c:ext xmlns:c16="http://schemas.microsoft.com/office/drawing/2014/chart" uri="{C3380CC4-5D6E-409C-BE32-E72D297353CC}">
                  <c16:uniqueId val="{00000011-B6E3-4DB2-88F7-D34F207DA59F}"/>
                </c:ext>
              </c:extLst>
            </c:dLbl>
            <c:dLbl>
              <c:idx val="9"/>
              <c:spPr>
                <a:solidFill>
                  <a:prstClr val="white">
                    <a:alpha val="75000"/>
                  </a:prstClr>
                </a:solidFill>
                <a:ln w="9525">
                  <a:solidFill>
                    <a:prstClr val="black">
                      <a:lumMod val="25000"/>
                      <a:lumOff val="75000"/>
                    </a:prstClr>
                  </a:solidFill>
                </a:ln>
                <a:effectLst/>
              </c:spPr>
              <c:txPr>
                <a:bodyPr rot="0" vert="horz"/>
                <a:lstStyle/>
                <a:p>
                  <a:pPr>
                    <a:defRPr/>
                  </a:pPr>
                  <a:endParaRPr lang="zh-CN"/>
                </a:p>
              </c:txPr>
              <c:dLblPos val="outEnd"/>
              <c:showLegendKey val="0"/>
              <c:showVal val="0"/>
              <c:showCatName val="1"/>
              <c:showSerName val="0"/>
              <c:showPercent val="1"/>
              <c:showBubbleSize val="0"/>
              <c:extLst>
                <c:ext xmlns:c16="http://schemas.microsoft.com/office/drawing/2014/chart" uri="{C3380CC4-5D6E-409C-BE32-E72D297353CC}">
                  <c16:uniqueId val="{00000013-B6E3-4DB2-88F7-D34F207DA59F}"/>
                </c:ext>
              </c:extLst>
            </c:dLbl>
            <c:spPr>
              <a:solidFill>
                <a:schemeClr val="lt1">
                  <a:alpha val="75000"/>
                </a:schemeClr>
              </a:solidFill>
              <a:ln w="9525">
                <a:solidFill>
                  <a:schemeClr val="dk1">
                    <a:lumMod val="25000"/>
                    <a:lumOff val="75000"/>
                  </a:schemeClr>
                </a:solidFill>
              </a:ln>
              <a:effectLst/>
            </c:spPr>
            <c:txPr>
              <a:bodyPr rot="0" vert="horz"/>
              <a:lstStyle/>
              <a:p>
                <a:pPr>
                  <a:defRPr/>
                </a:pPr>
                <a:endParaRPr lang="zh-CN"/>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Sheet1!$A$2:$A$11</c:f>
              <c:strCache>
                <c:ptCount val="10"/>
                <c:pt idx="0">
                  <c:v>建筑</c:v>
                </c:pt>
                <c:pt idx="1">
                  <c:v>交通</c:v>
                </c:pt>
                <c:pt idx="2">
                  <c:v>矿产</c:v>
                </c:pt>
                <c:pt idx="3">
                  <c:v>能源</c:v>
                </c:pt>
                <c:pt idx="4">
                  <c:v>通讯</c:v>
                </c:pt>
                <c:pt idx="5">
                  <c:v>贸易</c:v>
                </c:pt>
                <c:pt idx="6">
                  <c:v>商超</c:v>
                </c:pt>
                <c:pt idx="7">
                  <c:v>旅游</c:v>
                </c:pt>
                <c:pt idx="8">
                  <c:v>酒店</c:v>
                </c:pt>
                <c:pt idx="9">
                  <c:v>其他</c:v>
                </c:pt>
              </c:strCache>
            </c:strRef>
          </c:cat>
          <c:val>
            <c:numRef>
              <c:f>Sheet1!$B$2:$B$11</c:f>
              <c:numCache>
                <c:formatCode>General</c:formatCode>
                <c:ptCount val="10"/>
                <c:pt idx="0">
                  <c:v>12</c:v>
                </c:pt>
                <c:pt idx="1">
                  <c:v>11</c:v>
                </c:pt>
                <c:pt idx="2">
                  <c:v>9</c:v>
                </c:pt>
                <c:pt idx="3">
                  <c:v>10</c:v>
                </c:pt>
                <c:pt idx="4">
                  <c:v>5</c:v>
                </c:pt>
                <c:pt idx="5">
                  <c:v>13</c:v>
                </c:pt>
                <c:pt idx="6">
                  <c:v>8</c:v>
                </c:pt>
                <c:pt idx="7">
                  <c:v>9</c:v>
                </c:pt>
                <c:pt idx="8">
                  <c:v>6</c:v>
                </c:pt>
                <c:pt idx="9">
                  <c:v>6</c:v>
                </c:pt>
              </c:numCache>
            </c:numRef>
          </c:val>
          <c:extLst>
            <c:ext xmlns:c16="http://schemas.microsoft.com/office/drawing/2014/chart" uri="{C3380CC4-5D6E-409C-BE32-E72D297353CC}">
              <c16:uniqueId val="{00000018-B6E3-4DB2-88F7-D34F207DA59F}"/>
            </c:ext>
          </c:extLst>
        </c:ser>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sz="900">
          <a:latin typeface="微软雅黑" panose="020B0503020204020204" pitchFamily="34" charset="-122"/>
          <a:ea typeface="微软雅黑" panose="020B0503020204020204" pitchFamily="34" charset="-122"/>
        </a:defRPr>
      </a:pPr>
      <a:endParaRPr lang="zh-CN"/>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7">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7742FC-62BB-4B81-9CA5-3B750A4B4580}" type="datetimeFigureOut">
              <a:rPr lang="zh-CN" altLang="en-US" smtClean="0">
                <a:ea typeface="微软雅黑" panose="020B0503020204020204" pitchFamily="34" charset="-122"/>
              </a:rPr>
              <a:t>2019-04-09</a:t>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7E82F1-5B17-4D95-A6D6-EB96F2D72B61}" type="slidenum">
              <a:rPr lang="zh-CN" altLang="en-US" smtClean="0">
                <a:ea typeface="微软雅黑" panose="020B0503020204020204" pitchFamily="34" charset="-122"/>
              </a:rPr>
              <a:t>‹#›</a:t>
            </a:fld>
            <a:endParaRPr lang="zh-CN" altLang="en-US">
              <a:ea typeface="微软雅黑" panose="020B0503020204020204" pitchFamily="34" charset="-122"/>
            </a:endParaRPr>
          </a:p>
        </p:txBody>
      </p:sp>
    </p:spTree>
    <p:extLst>
      <p:ext uri="{BB962C8B-B14F-4D97-AF65-F5344CB8AC3E}">
        <p14:creationId xmlns:p14="http://schemas.microsoft.com/office/powerpoint/2010/main" val="36094530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微软雅黑" panose="020B0503020204020204" pitchFamily="34" charset="-122"/>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微软雅黑" panose="020B0503020204020204" pitchFamily="34" charset="-122"/>
              </a:defRPr>
            </a:lvl1pPr>
          </a:lstStyle>
          <a:p>
            <a:pPr>
              <a:defRPr/>
            </a:pPr>
            <a:fld id="{06024D97-E667-405D-B634-E583E2108D71}" type="datetimeFigureOut">
              <a:rPr lang="zh-CN" altLang="en-US" smtClean="0"/>
              <a:t>2019-04-09</a:t>
            </a:fld>
            <a:endParaRPr lang="zh-CN" altLang="en-US"/>
          </a:p>
        </p:txBody>
      </p:sp>
      <p:sp>
        <p:nvSpPr>
          <p:cNvPr id="4" name="幻灯片图像占位符 3"/>
          <p:cNvSpPr>
            <a:spLocks noGrp="1" noRot="1" noChangeAspect="1"/>
          </p:cNvSpPr>
          <p:nvPr>
            <p:ph type="sldImg" idx="2"/>
          </p:nvPr>
        </p:nvSpPr>
        <p:spPr>
          <a:xfrm>
            <a:off x="380700" y="685800"/>
            <a:ext cx="6096600" cy="3429000"/>
          </a:xfrm>
          <a:prstGeom prst="rect">
            <a:avLst/>
          </a:prstGeom>
          <a:noFill/>
          <a:ln w="12700">
            <a:solidFill>
              <a:prstClr val="black"/>
            </a:solidFill>
          </a:ln>
        </p:spPr>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微软雅黑" panose="020B0503020204020204" pitchFamily="34"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ea typeface="微软雅黑" panose="020B0503020204020204" pitchFamily="34" charset="-122"/>
              </a:defRPr>
            </a:lvl1pPr>
          </a:lstStyle>
          <a:p>
            <a:fld id="{418F03C3-53C1-4F10-8DAF-D1F318E96C6E}" type="slidenum">
              <a:rPr lang="zh-CN" altLang="en-US" smtClean="0"/>
              <a:t>‹#›</a:t>
            </a:fld>
            <a:endParaRPr lang="zh-CN" altLang="en-US"/>
          </a:p>
        </p:txBody>
      </p:sp>
    </p:spTree>
    <p:extLst>
      <p:ext uri="{BB962C8B-B14F-4D97-AF65-F5344CB8AC3E}">
        <p14:creationId xmlns:p14="http://schemas.microsoft.com/office/powerpoint/2010/main" val="31678384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微软雅黑" panose="020B0503020204020204" pitchFamily="34" charset="-122"/>
        <a:cs typeface="+mn-cs"/>
      </a:defRPr>
    </a:lvl1pPr>
    <a:lvl2pPr marL="455930" algn="l" rtl="0" eaLnBrk="0" fontAlgn="base" hangingPunct="0">
      <a:spcBef>
        <a:spcPct val="30000"/>
      </a:spcBef>
      <a:spcAft>
        <a:spcPct val="0"/>
      </a:spcAft>
      <a:defRPr sz="1300" kern="1200">
        <a:solidFill>
          <a:schemeClr val="tx1"/>
        </a:solidFill>
        <a:latin typeface="+mn-lt"/>
        <a:ea typeface="微软雅黑" panose="020B0503020204020204" pitchFamily="34" charset="-122"/>
        <a:cs typeface="+mn-cs"/>
      </a:defRPr>
    </a:lvl2pPr>
    <a:lvl3pPr marL="913130" algn="l" rtl="0" eaLnBrk="0" fontAlgn="base" hangingPunct="0">
      <a:spcBef>
        <a:spcPct val="30000"/>
      </a:spcBef>
      <a:spcAft>
        <a:spcPct val="0"/>
      </a:spcAft>
      <a:defRPr sz="1300" kern="1200">
        <a:solidFill>
          <a:schemeClr val="tx1"/>
        </a:solidFill>
        <a:latin typeface="+mn-lt"/>
        <a:ea typeface="微软雅黑" panose="020B0503020204020204" pitchFamily="34" charset="-122"/>
        <a:cs typeface="+mn-cs"/>
      </a:defRPr>
    </a:lvl3pPr>
    <a:lvl4pPr marL="1370330" algn="l" rtl="0" eaLnBrk="0" fontAlgn="base" hangingPunct="0">
      <a:spcBef>
        <a:spcPct val="30000"/>
      </a:spcBef>
      <a:spcAft>
        <a:spcPct val="0"/>
      </a:spcAft>
      <a:defRPr sz="1300" kern="1200">
        <a:solidFill>
          <a:schemeClr val="tx1"/>
        </a:solidFill>
        <a:latin typeface="+mn-lt"/>
        <a:ea typeface="微软雅黑" panose="020B0503020204020204" pitchFamily="34" charset="-122"/>
        <a:cs typeface="+mn-cs"/>
      </a:defRPr>
    </a:lvl4pPr>
    <a:lvl5pPr marL="1827530" algn="l" rtl="0" eaLnBrk="0" fontAlgn="base" hangingPunct="0">
      <a:spcBef>
        <a:spcPct val="30000"/>
      </a:spcBef>
      <a:spcAft>
        <a:spcPct val="0"/>
      </a:spcAft>
      <a:defRPr sz="1300" kern="1200">
        <a:solidFill>
          <a:schemeClr val="tx1"/>
        </a:solidFill>
        <a:latin typeface="+mn-lt"/>
        <a:ea typeface="微软雅黑" panose="020B0503020204020204" pitchFamily="34" charset="-122"/>
        <a:cs typeface="+mn-cs"/>
      </a:defRPr>
    </a:lvl5pPr>
    <a:lvl6pPr marL="2285365" algn="l" defTabSz="913765" rtl="0" eaLnBrk="1" latinLnBrk="0" hangingPunct="1">
      <a:defRPr sz="1300" kern="1200">
        <a:solidFill>
          <a:schemeClr val="tx1"/>
        </a:solidFill>
        <a:latin typeface="+mn-lt"/>
        <a:ea typeface="+mn-ea"/>
        <a:cs typeface="+mn-cs"/>
      </a:defRPr>
    </a:lvl6pPr>
    <a:lvl7pPr marL="2742565" algn="l" defTabSz="913765" rtl="0" eaLnBrk="1" latinLnBrk="0" hangingPunct="1">
      <a:defRPr sz="1300" kern="1200">
        <a:solidFill>
          <a:schemeClr val="tx1"/>
        </a:solidFill>
        <a:latin typeface="+mn-lt"/>
        <a:ea typeface="+mn-ea"/>
        <a:cs typeface="+mn-cs"/>
      </a:defRPr>
    </a:lvl7pPr>
    <a:lvl8pPr marL="3199765" algn="l" defTabSz="913765" rtl="0" eaLnBrk="1" latinLnBrk="0" hangingPunct="1">
      <a:defRPr sz="1300" kern="1200">
        <a:solidFill>
          <a:schemeClr val="tx1"/>
        </a:solidFill>
        <a:latin typeface="+mn-lt"/>
        <a:ea typeface="+mn-ea"/>
        <a:cs typeface="+mn-cs"/>
      </a:defRPr>
    </a:lvl8pPr>
    <a:lvl9pPr marL="3656965" algn="l" defTabSz="91376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www.v5ppt.com</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1</a:t>
            </a:fld>
            <a:endParaRPr lang="zh-CN" altLang="en-US"/>
          </a:p>
        </p:txBody>
      </p:sp>
    </p:spTree>
    <p:extLst>
      <p:ext uri="{BB962C8B-B14F-4D97-AF65-F5344CB8AC3E}">
        <p14:creationId xmlns:p14="http://schemas.microsoft.com/office/powerpoint/2010/main" val="2199314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www.v5ppt.com</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10</a:t>
            </a:fld>
            <a:endParaRPr lang="zh-CN" altLang="en-US"/>
          </a:p>
        </p:txBody>
      </p:sp>
    </p:spTree>
    <p:extLst>
      <p:ext uri="{BB962C8B-B14F-4D97-AF65-F5344CB8AC3E}">
        <p14:creationId xmlns:p14="http://schemas.microsoft.com/office/powerpoint/2010/main" val="8773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www.v5ppt.com</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11</a:t>
            </a:fld>
            <a:endParaRPr lang="zh-CN" altLang="en-US"/>
          </a:p>
        </p:txBody>
      </p:sp>
    </p:spTree>
    <p:extLst>
      <p:ext uri="{BB962C8B-B14F-4D97-AF65-F5344CB8AC3E}">
        <p14:creationId xmlns:p14="http://schemas.microsoft.com/office/powerpoint/2010/main" val="3369788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www.v5ppt.com</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12</a:t>
            </a:fld>
            <a:endParaRPr lang="zh-CN" altLang="en-US"/>
          </a:p>
        </p:txBody>
      </p:sp>
    </p:spTree>
    <p:extLst>
      <p:ext uri="{BB962C8B-B14F-4D97-AF65-F5344CB8AC3E}">
        <p14:creationId xmlns:p14="http://schemas.microsoft.com/office/powerpoint/2010/main" val="3833535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www.v5ppt.com</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13</a:t>
            </a:fld>
            <a:endParaRPr lang="zh-CN" altLang="en-US"/>
          </a:p>
        </p:txBody>
      </p:sp>
    </p:spTree>
    <p:extLst>
      <p:ext uri="{BB962C8B-B14F-4D97-AF65-F5344CB8AC3E}">
        <p14:creationId xmlns:p14="http://schemas.microsoft.com/office/powerpoint/2010/main" val="3423601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www.v5ppt.com</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14</a:t>
            </a:fld>
            <a:endParaRPr lang="zh-CN" altLang="en-US"/>
          </a:p>
        </p:txBody>
      </p:sp>
    </p:spTree>
    <p:extLst>
      <p:ext uri="{BB962C8B-B14F-4D97-AF65-F5344CB8AC3E}">
        <p14:creationId xmlns:p14="http://schemas.microsoft.com/office/powerpoint/2010/main" val="3439736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www.v5ppt.com</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15</a:t>
            </a:fld>
            <a:endParaRPr lang="zh-CN" altLang="en-US"/>
          </a:p>
        </p:txBody>
      </p:sp>
    </p:spTree>
    <p:extLst>
      <p:ext uri="{BB962C8B-B14F-4D97-AF65-F5344CB8AC3E}">
        <p14:creationId xmlns:p14="http://schemas.microsoft.com/office/powerpoint/2010/main" val="3010941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www.v5ppt.com</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16</a:t>
            </a:fld>
            <a:endParaRPr lang="zh-CN" altLang="en-US"/>
          </a:p>
        </p:txBody>
      </p:sp>
    </p:spTree>
    <p:extLst>
      <p:ext uri="{BB962C8B-B14F-4D97-AF65-F5344CB8AC3E}">
        <p14:creationId xmlns:p14="http://schemas.microsoft.com/office/powerpoint/2010/main" val="715547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www.v5ppt.com</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17</a:t>
            </a:fld>
            <a:endParaRPr lang="zh-CN" altLang="en-US"/>
          </a:p>
        </p:txBody>
      </p:sp>
    </p:spTree>
    <p:extLst>
      <p:ext uri="{BB962C8B-B14F-4D97-AF65-F5344CB8AC3E}">
        <p14:creationId xmlns:p14="http://schemas.microsoft.com/office/powerpoint/2010/main" val="282037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www.v5ppt.com</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18</a:t>
            </a:fld>
            <a:endParaRPr lang="zh-CN" altLang="en-US"/>
          </a:p>
        </p:txBody>
      </p:sp>
    </p:spTree>
    <p:extLst>
      <p:ext uri="{BB962C8B-B14F-4D97-AF65-F5344CB8AC3E}">
        <p14:creationId xmlns:p14="http://schemas.microsoft.com/office/powerpoint/2010/main" val="419773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www.v5ppt.com</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19</a:t>
            </a:fld>
            <a:endParaRPr lang="zh-CN" altLang="en-US"/>
          </a:p>
        </p:txBody>
      </p:sp>
    </p:spTree>
    <p:extLst>
      <p:ext uri="{BB962C8B-B14F-4D97-AF65-F5344CB8AC3E}">
        <p14:creationId xmlns:p14="http://schemas.microsoft.com/office/powerpoint/2010/main" val="3221153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3055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www.v5ppt.com</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20</a:t>
            </a:fld>
            <a:endParaRPr lang="zh-CN" altLang="en-US"/>
          </a:p>
        </p:txBody>
      </p:sp>
    </p:spTree>
    <p:extLst>
      <p:ext uri="{BB962C8B-B14F-4D97-AF65-F5344CB8AC3E}">
        <p14:creationId xmlns:p14="http://schemas.microsoft.com/office/powerpoint/2010/main" val="3052374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www.v5ppt.com</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21</a:t>
            </a:fld>
            <a:endParaRPr lang="zh-CN" altLang="en-US"/>
          </a:p>
        </p:txBody>
      </p:sp>
    </p:spTree>
    <p:extLst>
      <p:ext uri="{BB962C8B-B14F-4D97-AF65-F5344CB8AC3E}">
        <p14:creationId xmlns:p14="http://schemas.microsoft.com/office/powerpoint/2010/main" val="3341364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www.v5ppt.com</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22</a:t>
            </a:fld>
            <a:endParaRPr lang="zh-CN" altLang="en-US"/>
          </a:p>
        </p:txBody>
      </p:sp>
    </p:spTree>
    <p:extLst>
      <p:ext uri="{BB962C8B-B14F-4D97-AF65-F5344CB8AC3E}">
        <p14:creationId xmlns:p14="http://schemas.microsoft.com/office/powerpoint/2010/main" val="3655435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www.v5ppt.com</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23</a:t>
            </a:fld>
            <a:endParaRPr lang="zh-CN" altLang="en-US"/>
          </a:p>
        </p:txBody>
      </p:sp>
    </p:spTree>
    <p:extLst>
      <p:ext uri="{BB962C8B-B14F-4D97-AF65-F5344CB8AC3E}">
        <p14:creationId xmlns:p14="http://schemas.microsoft.com/office/powerpoint/2010/main" val="816065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www.v5ppt.com</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24</a:t>
            </a:fld>
            <a:endParaRPr lang="zh-CN" altLang="en-US"/>
          </a:p>
        </p:txBody>
      </p:sp>
    </p:spTree>
    <p:extLst>
      <p:ext uri="{BB962C8B-B14F-4D97-AF65-F5344CB8AC3E}">
        <p14:creationId xmlns:p14="http://schemas.microsoft.com/office/powerpoint/2010/main" val="3095234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www.v5ppt.com</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25</a:t>
            </a:fld>
            <a:endParaRPr lang="zh-CN" altLang="en-US"/>
          </a:p>
        </p:txBody>
      </p:sp>
    </p:spTree>
    <p:extLst>
      <p:ext uri="{BB962C8B-B14F-4D97-AF65-F5344CB8AC3E}">
        <p14:creationId xmlns:p14="http://schemas.microsoft.com/office/powerpoint/2010/main" val="477462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www.v5ppt.com</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26</a:t>
            </a:fld>
            <a:endParaRPr lang="zh-CN" altLang="en-US"/>
          </a:p>
        </p:txBody>
      </p:sp>
    </p:spTree>
    <p:extLst>
      <p:ext uri="{BB962C8B-B14F-4D97-AF65-F5344CB8AC3E}">
        <p14:creationId xmlns:p14="http://schemas.microsoft.com/office/powerpoint/2010/main" val="3418853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www.v5ppt.com</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27</a:t>
            </a:fld>
            <a:endParaRPr lang="zh-CN" altLang="en-US"/>
          </a:p>
        </p:txBody>
      </p:sp>
    </p:spTree>
    <p:extLst>
      <p:ext uri="{BB962C8B-B14F-4D97-AF65-F5344CB8AC3E}">
        <p14:creationId xmlns:p14="http://schemas.microsoft.com/office/powerpoint/2010/main" val="3216353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www.v5ppt.com</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28</a:t>
            </a:fld>
            <a:endParaRPr lang="zh-CN" altLang="en-US"/>
          </a:p>
        </p:txBody>
      </p:sp>
    </p:spTree>
    <p:extLst>
      <p:ext uri="{BB962C8B-B14F-4D97-AF65-F5344CB8AC3E}">
        <p14:creationId xmlns:p14="http://schemas.microsoft.com/office/powerpoint/2010/main" val="18172005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www.v5ppt.com</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29</a:t>
            </a:fld>
            <a:endParaRPr lang="zh-CN" altLang="en-US"/>
          </a:p>
        </p:txBody>
      </p:sp>
    </p:spTree>
    <p:extLst>
      <p:ext uri="{BB962C8B-B14F-4D97-AF65-F5344CB8AC3E}">
        <p14:creationId xmlns:p14="http://schemas.microsoft.com/office/powerpoint/2010/main" val="2505967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427513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www.v5ppt.com</a:t>
            </a:r>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Arial"/>
            </a:endParaRPr>
          </a:p>
        </p:txBody>
      </p:sp>
    </p:spTree>
    <p:extLst>
      <p:ext uri="{BB962C8B-B14F-4D97-AF65-F5344CB8AC3E}">
        <p14:creationId xmlns:p14="http://schemas.microsoft.com/office/powerpoint/2010/main" val="1020977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42729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2575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www.v5ppt.com</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6</a:t>
            </a:fld>
            <a:endParaRPr lang="zh-CN" altLang="en-US"/>
          </a:p>
        </p:txBody>
      </p:sp>
    </p:spTree>
    <p:extLst>
      <p:ext uri="{BB962C8B-B14F-4D97-AF65-F5344CB8AC3E}">
        <p14:creationId xmlns:p14="http://schemas.microsoft.com/office/powerpoint/2010/main" val="1215901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26718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www.v5ppt.com</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8</a:t>
            </a:fld>
            <a:endParaRPr lang="zh-CN" altLang="en-US"/>
          </a:p>
        </p:txBody>
      </p:sp>
    </p:spTree>
    <p:extLst>
      <p:ext uri="{BB962C8B-B14F-4D97-AF65-F5344CB8AC3E}">
        <p14:creationId xmlns:p14="http://schemas.microsoft.com/office/powerpoint/2010/main" val="2351830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www.v5ppt.com</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9</a:t>
            </a:fld>
            <a:endParaRPr lang="zh-CN" altLang="en-US"/>
          </a:p>
        </p:txBody>
      </p:sp>
    </p:spTree>
    <p:extLst>
      <p:ext uri="{BB962C8B-B14F-4D97-AF65-F5344CB8AC3E}">
        <p14:creationId xmlns:p14="http://schemas.microsoft.com/office/powerpoint/2010/main" val="1624964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3000">
        <p14:prism isInverted="1"/>
      </p:transition>
    </mc:Choice>
    <mc:Fallback xmlns:p15="http://schemas.microsoft.com/office/powerpoint/2012/main"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599"/>
            </a:lvl1pPr>
            <a:lvl2pPr marL="457139" indent="0">
              <a:buNone/>
              <a:defRPr sz="1399"/>
            </a:lvl2pPr>
            <a:lvl3pPr marL="914277" indent="0">
              <a:buNone/>
              <a:defRPr sz="1200"/>
            </a:lvl3pPr>
            <a:lvl4pPr marL="1371416" indent="0">
              <a:buNone/>
              <a:defRPr sz="1000"/>
            </a:lvl4pPr>
            <a:lvl5pPr marL="1828555" indent="0">
              <a:buNone/>
              <a:defRPr sz="1000"/>
            </a:lvl5pPr>
            <a:lvl6pPr marL="2285695" indent="0">
              <a:buNone/>
              <a:defRPr sz="1000"/>
            </a:lvl6pPr>
            <a:lvl7pPr marL="2742833" indent="0">
              <a:buNone/>
              <a:defRPr sz="1000"/>
            </a:lvl7pPr>
            <a:lvl8pPr marL="3199972" indent="0">
              <a:buNone/>
              <a:defRPr sz="1000"/>
            </a:lvl8pPr>
            <a:lvl9pPr marL="3657111"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1" y="6356350"/>
            <a:ext cx="2743200" cy="365125"/>
          </a:xfrm>
          <a:prstGeom prst="rect">
            <a:avLst/>
          </a:prstGeom>
        </p:spPr>
        <p:txBody>
          <a:bodyPr/>
          <a:lstStyle/>
          <a:p>
            <a:pPr defTabSz="914277" fontAlgn="auto">
              <a:spcBef>
                <a:spcPts val="0"/>
              </a:spcBef>
              <a:spcAft>
                <a:spcPts val="0"/>
              </a:spcAft>
            </a:pPr>
            <a:fld id="{19CDA3ED-71EA-4841-8BBD-ABD29DF9F449}" type="datetimeFigureOut">
              <a:rPr lang="zh-CN" altLang="en-US" sz="1799" smtClean="0">
                <a:solidFill>
                  <a:srgbClr val="000000"/>
                </a:solidFill>
                <a:latin typeface="微软雅黑"/>
                <a:ea typeface="微软雅黑"/>
              </a:rPr>
              <a:pPr defTabSz="914277" fontAlgn="auto">
                <a:spcBef>
                  <a:spcPts val="0"/>
                </a:spcBef>
                <a:spcAft>
                  <a:spcPts val="0"/>
                </a:spcAft>
              </a:pPr>
              <a:t>2019-04-09</a:t>
            </a:fld>
            <a:endParaRPr lang="zh-CN" altLang="en-US" sz="1799">
              <a:solidFill>
                <a:srgbClr val="000000"/>
              </a:solidFill>
              <a:latin typeface="微软雅黑"/>
              <a:ea typeface="微软雅黑"/>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defTabSz="914277" fontAlgn="auto">
              <a:spcBef>
                <a:spcPts val="0"/>
              </a:spcBef>
              <a:spcAft>
                <a:spcPts val="0"/>
              </a:spcAft>
            </a:pPr>
            <a:endParaRPr lang="zh-CN" altLang="en-US" sz="1799">
              <a:solidFill>
                <a:srgbClr val="000000"/>
              </a:solidFill>
              <a:latin typeface="微软雅黑"/>
              <a:ea typeface="微软雅黑"/>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defTabSz="914277" fontAlgn="auto">
              <a:spcBef>
                <a:spcPts val="0"/>
              </a:spcBef>
              <a:spcAft>
                <a:spcPts val="0"/>
              </a:spcAft>
            </a:pPr>
            <a:fld id="{7F66BBAD-8FB9-49DF-AAE2-11A181007D83}" type="slidenum">
              <a:rPr lang="zh-CN" altLang="en-US" sz="1799" smtClean="0">
                <a:solidFill>
                  <a:srgbClr val="000000"/>
                </a:solidFill>
                <a:latin typeface="微软雅黑"/>
                <a:ea typeface="微软雅黑"/>
              </a:rPr>
              <a:pPr defTabSz="914277" fontAlgn="auto">
                <a:spcBef>
                  <a:spcPts val="0"/>
                </a:spcBef>
                <a:spcAft>
                  <a:spcPts val="0"/>
                </a:spcAft>
              </a:pPr>
              <a:t>‹#›</a:t>
            </a:fld>
            <a:endParaRPr lang="zh-CN" altLang="en-US" sz="1799">
              <a:solidFill>
                <a:srgbClr val="000000"/>
              </a:solidFill>
              <a:latin typeface="微软雅黑"/>
              <a:ea typeface="微软雅黑"/>
            </a:endParaRPr>
          </a:p>
        </p:txBody>
      </p:sp>
    </p:spTree>
    <p:extLst>
      <p:ext uri="{BB962C8B-B14F-4D97-AF65-F5344CB8AC3E}">
        <p14:creationId xmlns:p14="http://schemas.microsoft.com/office/powerpoint/2010/main" val="2319376"/>
      </p:ext>
    </p:extLst>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39" indent="0">
              <a:buNone/>
              <a:defRPr sz="2800"/>
            </a:lvl2pPr>
            <a:lvl3pPr marL="914277" indent="0">
              <a:buNone/>
              <a:defRPr sz="2400"/>
            </a:lvl3pPr>
            <a:lvl4pPr marL="1371416" indent="0">
              <a:buNone/>
              <a:defRPr sz="2000"/>
            </a:lvl4pPr>
            <a:lvl5pPr marL="1828555" indent="0">
              <a:buNone/>
              <a:defRPr sz="2000"/>
            </a:lvl5pPr>
            <a:lvl6pPr marL="2285695" indent="0">
              <a:buNone/>
              <a:defRPr sz="2000"/>
            </a:lvl6pPr>
            <a:lvl7pPr marL="2742833" indent="0">
              <a:buNone/>
              <a:defRPr sz="2000"/>
            </a:lvl7pPr>
            <a:lvl8pPr marL="3199972" indent="0">
              <a:buNone/>
              <a:defRPr sz="2000"/>
            </a:lvl8pPr>
            <a:lvl9pPr marL="3657111" indent="0">
              <a:buNone/>
              <a:defRPr sz="2000"/>
            </a:lvl9pPr>
          </a:lstStyle>
          <a:p>
            <a:endParaRPr lang="zh-CN" altLang="en-US"/>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599"/>
            </a:lvl1pPr>
            <a:lvl2pPr marL="457139" indent="0">
              <a:buNone/>
              <a:defRPr sz="1399"/>
            </a:lvl2pPr>
            <a:lvl3pPr marL="914277" indent="0">
              <a:buNone/>
              <a:defRPr sz="1200"/>
            </a:lvl3pPr>
            <a:lvl4pPr marL="1371416" indent="0">
              <a:buNone/>
              <a:defRPr sz="1000"/>
            </a:lvl4pPr>
            <a:lvl5pPr marL="1828555" indent="0">
              <a:buNone/>
              <a:defRPr sz="1000"/>
            </a:lvl5pPr>
            <a:lvl6pPr marL="2285695" indent="0">
              <a:buNone/>
              <a:defRPr sz="1000"/>
            </a:lvl6pPr>
            <a:lvl7pPr marL="2742833" indent="0">
              <a:buNone/>
              <a:defRPr sz="1000"/>
            </a:lvl7pPr>
            <a:lvl8pPr marL="3199972" indent="0">
              <a:buNone/>
              <a:defRPr sz="1000"/>
            </a:lvl8pPr>
            <a:lvl9pPr marL="3657111"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1" y="6356350"/>
            <a:ext cx="2743200" cy="365125"/>
          </a:xfrm>
          <a:prstGeom prst="rect">
            <a:avLst/>
          </a:prstGeom>
        </p:spPr>
        <p:txBody>
          <a:bodyPr/>
          <a:lstStyle/>
          <a:p>
            <a:pPr defTabSz="914277" fontAlgn="auto">
              <a:spcBef>
                <a:spcPts val="0"/>
              </a:spcBef>
              <a:spcAft>
                <a:spcPts val="0"/>
              </a:spcAft>
            </a:pPr>
            <a:fld id="{19CDA3ED-71EA-4841-8BBD-ABD29DF9F449}" type="datetimeFigureOut">
              <a:rPr lang="zh-CN" altLang="en-US" sz="1799" smtClean="0">
                <a:solidFill>
                  <a:srgbClr val="000000"/>
                </a:solidFill>
                <a:latin typeface="微软雅黑"/>
                <a:ea typeface="微软雅黑"/>
              </a:rPr>
              <a:pPr defTabSz="914277" fontAlgn="auto">
                <a:spcBef>
                  <a:spcPts val="0"/>
                </a:spcBef>
                <a:spcAft>
                  <a:spcPts val="0"/>
                </a:spcAft>
              </a:pPr>
              <a:t>2019-04-09</a:t>
            </a:fld>
            <a:endParaRPr lang="zh-CN" altLang="en-US" sz="1799">
              <a:solidFill>
                <a:srgbClr val="000000"/>
              </a:solidFill>
              <a:latin typeface="微软雅黑"/>
              <a:ea typeface="微软雅黑"/>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defTabSz="914277" fontAlgn="auto">
              <a:spcBef>
                <a:spcPts val="0"/>
              </a:spcBef>
              <a:spcAft>
                <a:spcPts val="0"/>
              </a:spcAft>
            </a:pPr>
            <a:endParaRPr lang="zh-CN" altLang="en-US" sz="1799">
              <a:solidFill>
                <a:srgbClr val="000000"/>
              </a:solidFill>
              <a:latin typeface="微软雅黑"/>
              <a:ea typeface="微软雅黑"/>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defTabSz="914277" fontAlgn="auto">
              <a:spcBef>
                <a:spcPts val="0"/>
              </a:spcBef>
              <a:spcAft>
                <a:spcPts val="0"/>
              </a:spcAft>
            </a:pPr>
            <a:fld id="{7F66BBAD-8FB9-49DF-AAE2-11A181007D83}" type="slidenum">
              <a:rPr lang="zh-CN" altLang="en-US" sz="1799" smtClean="0">
                <a:solidFill>
                  <a:srgbClr val="000000"/>
                </a:solidFill>
                <a:latin typeface="微软雅黑"/>
                <a:ea typeface="微软雅黑"/>
              </a:rPr>
              <a:pPr defTabSz="914277" fontAlgn="auto">
                <a:spcBef>
                  <a:spcPts val="0"/>
                </a:spcBef>
                <a:spcAft>
                  <a:spcPts val="0"/>
                </a:spcAft>
              </a:pPr>
              <a:t>‹#›</a:t>
            </a:fld>
            <a:endParaRPr lang="zh-CN" altLang="en-US" sz="1799">
              <a:solidFill>
                <a:srgbClr val="000000"/>
              </a:solidFill>
              <a:latin typeface="微软雅黑"/>
              <a:ea typeface="微软雅黑"/>
            </a:endParaRPr>
          </a:p>
        </p:txBody>
      </p:sp>
    </p:spTree>
    <p:extLst>
      <p:ext uri="{BB962C8B-B14F-4D97-AF65-F5344CB8AC3E}">
        <p14:creationId xmlns:p14="http://schemas.microsoft.com/office/powerpoint/2010/main" val="1621871842"/>
      </p:ext>
    </p:extLst>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1" y="6356350"/>
            <a:ext cx="2743200" cy="365125"/>
          </a:xfrm>
          <a:prstGeom prst="rect">
            <a:avLst/>
          </a:prstGeom>
        </p:spPr>
        <p:txBody>
          <a:bodyPr/>
          <a:lstStyle/>
          <a:p>
            <a:pPr defTabSz="914277" fontAlgn="auto">
              <a:spcBef>
                <a:spcPts val="0"/>
              </a:spcBef>
              <a:spcAft>
                <a:spcPts val="0"/>
              </a:spcAft>
            </a:pPr>
            <a:fld id="{19CDA3ED-71EA-4841-8BBD-ABD29DF9F449}" type="datetimeFigureOut">
              <a:rPr lang="zh-CN" altLang="en-US" sz="1799" smtClean="0">
                <a:solidFill>
                  <a:srgbClr val="000000"/>
                </a:solidFill>
                <a:latin typeface="微软雅黑"/>
                <a:ea typeface="微软雅黑"/>
              </a:rPr>
              <a:pPr defTabSz="914277" fontAlgn="auto">
                <a:spcBef>
                  <a:spcPts val="0"/>
                </a:spcBef>
                <a:spcAft>
                  <a:spcPts val="0"/>
                </a:spcAft>
              </a:pPr>
              <a:t>2019-04-09</a:t>
            </a:fld>
            <a:endParaRPr lang="zh-CN" altLang="en-US" sz="1799">
              <a:solidFill>
                <a:srgbClr val="000000"/>
              </a:solidFill>
              <a:latin typeface="微软雅黑"/>
              <a:ea typeface="微软雅黑"/>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277" fontAlgn="auto">
              <a:spcBef>
                <a:spcPts val="0"/>
              </a:spcBef>
              <a:spcAft>
                <a:spcPts val="0"/>
              </a:spcAft>
            </a:pPr>
            <a:endParaRPr lang="zh-CN" altLang="en-US" sz="1799">
              <a:solidFill>
                <a:srgbClr val="000000"/>
              </a:solidFill>
              <a:latin typeface="微软雅黑"/>
              <a:ea typeface="微软雅黑"/>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277" fontAlgn="auto">
              <a:spcBef>
                <a:spcPts val="0"/>
              </a:spcBef>
              <a:spcAft>
                <a:spcPts val="0"/>
              </a:spcAft>
            </a:pPr>
            <a:fld id="{7F66BBAD-8FB9-49DF-AAE2-11A181007D83}" type="slidenum">
              <a:rPr lang="zh-CN" altLang="en-US" sz="1799" smtClean="0">
                <a:solidFill>
                  <a:srgbClr val="000000"/>
                </a:solidFill>
                <a:latin typeface="微软雅黑"/>
                <a:ea typeface="微软雅黑"/>
              </a:rPr>
              <a:pPr defTabSz="914277" fontAlgn="auto">
                <a:spcBef>
                  <a:spcPts val="0"/>
                </a:spcBef>
                <a:spcAft>
                  <a:spcPts val="0"/>
                </a:spcAft>
              </a:pPr>
              <a:t>‹#›</a:t>
            </a:fld>
            <a:endParaRPr lang="zh-CN" altLang="en-US" sz="1799">
              <a:solidFill>
                <a:srgbClr val="000000"/>
              </a:solidFill>
              <a:latin typeface="微软雅黑"/>
              <a:ea typeface="微软雅黑"/>
            </a:endParaRPr>
          </a:p>
        </p:txBody>
      </p:sp>
    </p:spTree>
    <p:extLst>
      <p:ext uri="{BB962C8B-B14F-4D97-AF65-F5344CB8AC3E}">
        <p14:creationId xmlns:p14="http://schemas.microsoft.com/office/powerpoint/2010/main" val="1902298064"/>
      </p:ext>
    </p:extLst>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1" y="6356350"/>
            <a:ext cx="2743200" cy="365125"/>
          </a:xfrm>
          <a:prstGeom prst="rect">
            <a:avLst/>
          </a:prstGeom>
        </p:spPr>
        <p:txBody>
          <a:bodyPr/>
          <a:lstStyle/>
          <a:p>
            <a:pPr defTabSz="914277" fontAlgn="auto">
              <a:spcBef>
                <a:spcPts val="0"/>
              </a:spcBef>
              <a:spcAft>
                <a:spcPts val="0"/>
              </a:spcAft>
            </a:pPr>
            <a:fld id="{19CDA3ED-71EA-4841-8BBD-ABD29DF9F449}" type="datetimeFigureOut">
              <a:rPr lang="zh-CN" altLang="en-US" sz="1799" smtClean="0">
                <a:solidFill>
                  <a:srgbClr val="000000"/>
                </a:solidFill>
                <a:latin typeface="微软雅黑"/>
                <a:ea typeface="微软雅黑"/>
              </a:rPr>
              <a:pPr defTabSz="914277" fontAlgn="auto">
                <a:spcBef>
                  <a:spcPts val="0"/>
                </a:spcBef>
                <a:spcAft>
                  <a:spcPts val="0"/>
                </a:spcAft>
              </a:pPr>
              <a:t>2019-04-09</a:t>
            </a:fld>
            <a:endParaRPr lang="zh-CN" altLang="en-US" sz="1799">
              <a:solidFill>
                <a:srgbClr val="000000"/>
              </a:solidFill>
              <a:latin typeface="微软雅黑"/>
              <a:ea typeface="微软雅黑"/>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277" fontAlgn="auto">
              <a:spcBef>
                <a:spcPts val="0"/>
              </a:spcBef>
              <a:spcAft>
                <a:spcPts val="0"/>
              </a:spcAft>
            </a:pPr>
            <a:endParaRPr lang="zh-CN" altLang="en-US" sz="1799">
              <a:solidFill>
                <a:srgbClr val="000000"/>
              </a:solidFill>
              <a:latin typeface="微软雅黑"/>
              <a:ea typeface="微软雅黑"/>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277" fontAlgn="auto">
              <a:spcBef>
                <a:spcPts val="0"/>
              </a:spcBef>
              <a:spcAft>
                <a:spcPts val="0"/>
              </a:spcAft>
            </a:pPr>
            <a:fld id="{7F66BBAD-8FB9-49DF-AAE2-11A181007D83}" type="slidenum">
              <a:rPr lang="zh-CN" altLang="en-US" sz="1799" smtClean="0">
                <a:solidFill>
                  <a:srgbClr val="000000"/>
                </a:solidFill>
                <a:latin typeface="微软雅黑"/>
                <a:ea typeface="微软雅黑"/>
              </a:rPr>
              <a:pPr defTabSz="914277" fontAlgn="auto">
                <a:spcBef>
                  <a:spcPts val="0"/>
                </a:spcBef>
                <a:spcAft>
                  <a:spcPts val="0"/>
                </a:spcAft>
              </a:pPr>
              <a:t>‹#›</a:t>
            </a:fld>
            <a:endParaRPr lang="zh-CN" altLang="en-US" sz="1799">
              <a:solidFill>
                <a:srgbClr val="000000"/>
              </a:solidFill>
              <a:latin typeface="微软雅黑"/>
              <a:ea typeface="微软雅黑"/>
            </a:endParaRPr>
          </a:p>
        </p:txBody>
      </p:sp>
    </p:spTree>
    <p:extLst>
      <p:ext uri="{BB962C8B-B14F-4D97-AF65-F5344CB8AC3E}">
        <p14:creationId xmlns:p14="http://schemas.microsoft.com/office/powerpoint/2010/main" val="3529721343"/>
      </p:ext>
    </p:extLst>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0246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1" y="6356350"/>
            <a:ext cx="2743200" cy="365125"/>
          </a:xfrm>
          <a:prstGeom prst="rect">
            <a:avLst/>
          </a:prstGeom>
        </p:spPr>
        <p:txBody>
          <a:bodyPr/>
          <a:lstStyle/>
          <a:p>
            <a:pPr defTabSz="914277" fontAlgn="auto">
              <a:spcBef>
                <a:spcPts val="0"/>
              </a:spcBef>
              <a:spcAft>
                <a:spcPts val="0"/>
              </a:spcAft>
            </a:pPr>
            <a:fld id="{C168613B-B88E-4E87-BDA9-AFA55D11BFE5}" type="datetimeFigureOut">
              <a:rPr lang="zh-CN" altLang="en-US" sz="1799" smtClean="0">
                <a:solidFill>
                  <a:srgbClr val="000000"/>
                </a:solidFill>
                <a:latin typeface="微软雅黑"/>
                <a:ea typeface="微软雅黑"/>
              </a:rPr>
              <a:pPr defTabSz="914277" fontAlgn="auto">
                <a:spcBef>
                  <a:spcPts val="0"/>
                </a:spcBef>
                <a:spcAft>
                  <a:spcPts val="0"/>
                </a:spcAft>
              </a:pPr>
              <a:t>2019-04-09</a:t>
            </a:fld>
            <a:endParaRPr lang="zh-CN" altLang="en-US" sz="1799">
              <a:solidFill>
                <a:srgbClr val="000000"/>
              </a:solidFill>
              <a:latin typeface="微软雅黑"/>
              <a:ea typeface="微软雅黑"/>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277" fontAlgn="auto">
              <a:spcBef>
                <a:spcPts val="0"/>
              </a:spcBef>
              <a:spcAft>
                <a:spcPts val="0"/>
              </a:spcAft>
            </a:pPr>
            <a:endParaRPr lang="zh-CN" altLang="en-US" sz="1799">
              <a:solidFill>
                <a:srgbClr val="000000"/>
              </a:solidFill>
              <a:latin typeface="微软雅黑"/>
              <a:ea typeface="微软雅黑"/>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277" fontAlgn="auto">
              <a:spcBef>
                <a:spcPts val="0"/>
              </a:spcBef>
              <a:spcAft>
                <a:spcPts val="0"/>
              </a:spcAft>
            </a:pPr>
            <a:fld id="{30E92621-9633-421E-AA0C-66A9ECA81063}" type="slidenum">
              <a:rPr lang="zh-CN" altLang="en-US" sz="1799" smtClean="0">
                <a:solidFill>
                  <a:srgbClr val="000000"/>
                </a:solidFill>
                <a:latin typeface="微软雅黑"/>
                <a:ea typeface="微软雅黑"/>
              </a:rPr>
              <a:pPr defTabSz="914277" fontAlgn="auto">
                <a:spcBef>
                  <a:spcPts val="0"/>
                </a:spcBef>
                <a:spcAft>
                  <a:spcPts val="0"/>
                </a:spcAft>
              </a:pPr>
              <a:t>‹#›</a:t>
            </a:fld>
            <a:endParaRPr lang="zh-CN" altLang="en-US" sz="1799">
              <a:solidFill>
                <a:srgbClr val="000000"/>
              </a:solidFill>
              <a:latin typeface="微软雅黑"/>
              <a:ea typeface="微软雅黑"/>
            </a:endParaRPr>
          </a:p>
        </p:txBody>
      </p:sp>
    </p:spTree>
    <p:extLst>
      <p:ext uri="{BB962C8B-B14F-4D97-AF65-F5344CB8AC3E}">
        <p14:creationId xmlns:p14="http://schemas.microsoft.com/office/powerpoint/2010/main" val="2909315300"/>
      </p:ext>
    </p:extLst>
  </p:cSld>
  <p:clrMapOvr>
    <a:masterClrMapping/>
  </p:clrMapOvr>
  <mc:AlternateContent xmlns:mc="http://schemas.openxmlformats.org/markup-compatibility/2006" xmlns:p14="http://schemas.microsoft.com/office/powerpoint/2010/main">
    <mc:Choice Requires="p14">
      <p:transition spd="slow" p14:dur="2000" advTm="2000">
        <p14:reveal/>
      </p:transition>
    </mc:Choice>
    <mc:Fallback xmlns="">
      <p:transition spd="slow" advTm="2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dirty="0"/>
          </a:p>
        </p:txBody>
      </p:sp>
      <p:sp>
        <p:nvSpPr>
          <p:cNvPr id="3" name="内容占位符 2"/>
          <p:cNvSpPr>
            <a:spLocks noGrp="1"/>
          </p:cNvSpPr>
          <p:nvPr>
            <p:ph idx="1"/>
          </p:nvPr>
        </p:nvSpPr>
        <p:spPr/>
        <p:txBody>
          <a:bodyPr/>
          <a:lstStyle>
            <a:lvl1pPr>
              <a:defRPr sz="2400"/>
            </a:lvl1pPr>
            <a:lvl2pPr>
              <a:defRPr sz="2000"/>
            </a:lvl2pPr>
            <a:lvl3pPr>
              <a:defRPr sz="1800"/>
            </a:lvl3pPr>
            <a:lvl4pPr>
              <a:defRPr sz="1600"/>
            </a:lvl4pPr>
            <a:lvl5pPr>
              <a:defRPr sz="1600"/>
            </a:lvl5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4" name="幻灯片编号占位符 3"/>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336085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dirty="0"/>
          </a:p>
        </p:txBody>
      </p:sp>
      <p:sp>
        <p:nvSpPr>
          <p:cNvPr id="3" name="内容占位符 2"/>
          <p:cNvSpPr>
            <a:spLocks noGrp="1"/>
          </p:cNvSpPr>
          <p:nvPr>
            <p:ph sz="half" idx="1"/>
          </p:nvPr>
        </p:nvSpPr>
        <p:spPr>
          <a:xfrm>
            <a:off x="609600" y="1600201"/>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4" name="内容占位符 3"/>
          <p:cNvSpPr>
            <a:spLocks noGrp="1"/>
          </p:cNvSpPr>
          <p:nvPr>
            <p:ph sz="half" idx="2"/>
          </p:nvPr>
        </p:nvSpPr>
        <p:spPr>
          <a:xfrm>
            <a:off x="6197600" y="1600201"/>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5" name="幻灯片编号占位符 4"/>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1528595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kumimoji="1" lang="zh-CN" altLang="en-US" dirty="0"/>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dirty="0"/>
              <a:t>单击此处编辑母版文本样式</a:t>
            </a:r>
          </a:p>
        </p:txBody>
      </p:sp>
      <p:sp>
        <p:nvSpPr>
          <p:cNvPr id="4" name="内容占位符 3"/>
          <p:cNvSpPr>
            <a:spLocks noGrp="1"/>
          </p:cNvSpPr>
          <p:nvPr>
            <p:ph sz="half" idx="2"/>
          </p:nvPr>
        </p:nvSpPr>
        <p:spPr>
          <a:xfrm>
            <a:off x="609600" y="2258935"/>
            <a:ext cx="5386917" cy="386722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93368" y="2258935"/>
            <a:ext cx="5389033" cy="386722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7" name="幻灯片编号占位符 6"/>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1018103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幻灯片编号占位符 2"/>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4243045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3000">
        <p14:prism isInverted="1"/>
      </p:transition>
    </mc:Choice>
    <mc:Fallback xmlns:p15="http://schemas.microsoft.com/office/powerpoint/2012/main" xmlns="">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幻灯片编号占位符 1"/>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4016168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kumimoji="1" lang="zh-CN" altLang="en-US" dirty="0"/>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1800"/>
            </a:lvl5pPr>
            <a:lvl6pPr>
              <a:defRPr sz="2000"/>
            </a:lvl6pPr>
            <a:lvl7pPr>
              <a:defRPr sz="2000"/>
            </a:lvl7pPr>
            <a:lvl8pPr>
              <a:defRPr sz="2000"/>
            </a:lvl8pPr>
            <a:lvl9pPr>
              <a:defRPr sz="2000"/>
            </a:lvl9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p>
        </p:txBody>
      </p:sp>
      <p:sp>
        <p:nvSpPr>
          <p:cNvPr id="5" name="幻灯片编号占位符 4"/>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1571593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kumimoji="1"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zh-CN" altLang="en-US" dirty="0"/>
              <a:t>单击图标添加图片</a:t>
            </a: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p>
        </p:txBody>
      </p:sp>
      <p:sp>
        <p:nvSpPr>
          <p:cNvPr id="5" name="幻灯片编号占位符 4"/>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677552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p>
        </p:txBody>
      </p:sp>
      <p:sp>
        <p:nvSpPr>
          <p:cNvPr id="3" name="竖排文本占位符 2"/>
          <p:cNvSpPr>
            <a:spLocks noGrp="1"/>
          </p:cNvSpPr>
          <p:nvPr>
            <p:ph type="body" orient="vert" idx="1"/>
          </p:nvPr>
        </p:nvSpPr>
        <p:spPr/>
        <p:txBody>
          <a:bodyPr vert="eaVert"/>
          <a:lstStyle>
            <a:lvl1pPr>
              <a:defRPr sz="2400"/>
            </a:lvl1pPr>
            <a:lvl2pPr>
              <a:defRPr sz="2000"/>
            </a:lvl2pPr>
            <a:lvl3pPr>
              <a:defRPr sz="1800"/>
            </a:lvl3pPr>
            <a:lvl4pPr>
              <a:defRPr sz="1600"/>
            </a:lvl4pPr>
            <a:lvl5pPr>
              <a:defRPr sz="1600"/>
            </a:lvl5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4" name="幻灯片编号占位符 3"/>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8479203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609600" y="274639"/>
            <a:ext cx="8026400" cy="5851525"/>
          </a:xfrm>
        </p:spPr>
        <p:txBody>
          <a:bodyPr vert="eaVert"/>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4" name="幻灯片编号占位符 3"/>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2564669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封面">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828800" y="3758220"/>
            <a:ext cx="8534400" cy="652164"/>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CN" altLang="en-US" dirty="0"/>
              <a:t>单击此处编辑母版副标题样式</a:t>
            </a:r>
          </a:p>
        </p:txBody>
      </p:sp>
      <p:sp>
        <p:nvSpPr>
          <p:cNvPr id="18" name="文本占位符 17"/>
          <p:cNvSpPr>
            <a:spLocks noGrp="1"/>
          </p:cNvSpPr>
          <p:nvPr>
            <p:ph type="body" sz="quarter" idx="10" hasCustomPrompt="1"/>
          </p:nvPr>
        </p:nvSpPr>
        <p:spPr>
          <a:xfrm>
            <a:off x="7951894" y="6211466"/>
            <a:ext cx="3495039" cy="365125"/>
          </a:xfrm>
          <a:prstGeom prst="rect">
            <a:avLst/>
          </a:prstGeom>
        </p:spPr>
        <p:txBody>
          <a:bodyPr>
            <a:noAutofit/>
          </a:bodyPr>
          <a:lstStyle>
            <a:lvl1pPr marL="0" indent="0" algn="r">
              <a:buNone/>
              <a:defRPr sz="1600">
                <a:latin typeface=""/>
              </a:defRPr>
            </a:lvl1pPr>
          </a:lstStyle>
          <a:p>
            <a:pPr lvl="0"/>
            <a:r>
              <a:rPr kumimoji="1" lang="zh-CN" altLang="en-US" dirty="0"/>
              <a:t>起草部门</a:t>
            </a:r>
            <a:r>
              <a:rPr kumimoji="1" lang="en-US" altLang="zh-CN" dirty="0"/>
              <a:t> </a:t>
            </a:r>
            <a:r>
              <a:rPr kumimoji="1" lang="zh-CN" altLang="en-US" dirty="0"/>
              <a:t>日期</a:t>
            </a:r>
          </a:p>
        </p:txBody>
      </p:sp>
      <p:sp>
        <p:nvSpPr>
          <p:cNvPr id="2" name="标题 1"/>
          <p:cNvSpPr>
            <a:spLocks noGrp="1"/>
          </p:cNvSpPr>
          <p:nvPr>
            <p:ph type="ctrTitle"/>
          </p:nvPr>
        </p:nvSpPr>
        <p:spPr>
          <a:xfrm>
            <a:off x="914400" y="2130426"/>
            <a:ext cx="10363200" cy="1470025"/>
          </a:xfrm>
          <a:prstGeom prst="rect">
            <a:avLst/>
          </a:prstGeom>
        </p:spPr>
        <p:txBody>
          <a:bodyPr>
            <a:normAutofit/>
          </a:bodyPr>
          <a:lstStyle>
            <a:lvl1pPr algn="ctr">
              <a:defRPr sz="3600" b="1">
                <a:solidFill>
                  <a:srgbClr val="0094CC"/>
                </a:solidFill>
              </a:defRPr>
            </a:lvl1pPr>
          </a:lstStyle>
          <a:p>
            <a:r>
              <a:rPr kumimoji="1" lang="zh-CN" altLang="en-US" dirty="0"/>
              <a:t>单击此处编辑母版标题样式</a:t>
            </a:r>
          </a:p>
        </p:txBody>
      </p:sp>
      <p:pic>
        <p:nvPicPr>
          <p:cNvPr id="5" name="图片 4">
            <a:extLst>
              <a:ext uri="{FF2B5EF4-FFF2-40B4-BE49-F238E27FC236}">
                <a16:creationId xmlns:a16="http://schemas.microsoft.com/office/drawing/2014/main" id="{2A086A60-37FD-476B-9EA9-44DDA192D9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400" y="174625"/>
            <a:ext cx="2133600" cy="1600200"/>
          </a:xfrm>
          <a:prstGeom prst="rect">
            <a:avLst/>
          </a:prstGeom>
        </p:spPr>
      </p:pic>
    </p:spTree>
    <p:extLst>
      <p:ext uri="{BB962C8B-B14F-4D97-AF65-F5344CB8AC3E}">
        <p14:creationId xmlns:p14="http://schemas.microsoft.com/office/powerpoint/2010/main" val="38886956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正文B1">
    <p:spTree>
      <p:nvGrpSpPr>
        <p:cNvPr id="1" name=""/>
        <p:cNvGrpSpPr/>
        <p:nvPr/>
      </p:nvGrpSpPr>
      <p:grpSpPr>
        <a:xfrm>
          <a:off x="0" y="0"/>
          <a:ext cx="0" cy="0"/>
          <a:chOff x="0" y="0"/>
          <a:chExt cx="0" cy="0"/>
        </a:xfrm>
      </p:grpSpPr>
      <p:pic>
        <p:nvPicPr>
          <p:cNvPr id="1027" name="Picture 3" descr="E:\01.设计项目\140219_政企网PPT模板\底色元素\03.png"/>
          <p:cNvPicPr>
            <a:picLocks noChangeAspect="1" noChangeArrowheads="1"/>
          </p:cNvPicPr>
          <p:nvPr userDrawn="1"/>
        </p:nvPicPr>
        <p:blipFill>
          <a:blip r:embed="rId2" cstate="print"/>
          <a:srcRect/>
          <a:stretch>
            <a:fillRect/>
          </a:stretch>
        </p:blipFill>
        <p:spPr bwMode="auto">
          <a:xfrm>
            <a:off x="1" y="3912131"/>
            <a:ext cx="5978487" cy="2945871"/>
          </a:xfrm>
          <a:prstGeom prst="rect">
            <a:avLst/>
          </a:prstGeom>
          <a:noFill/>
        </p:spPr>
      </p:pic>
      <p:sp>
        <p:nvSpPr>
          <p:cNvPr id="3" name="标题 1"/>
          <p:cNvSpPr>
            <a:spLocks noGrp="1"/>
          </p:cNvSpPr>
          <p:nvPr>
            <p:ph type="title" hasCustomPrompt="1"/>
          </p:nvPr>
        </p:nvSpPr>
        <p:spPr>
          <a:xfrm>
            <a:off x="381923" y="102827"/>
            <a:ext cx="10972800" cy="461665"/>
          </a:xfrm>
          <a:prstGeom prst="rect">
            <a:avLst/>
          </a:prstGeom>
        </p:spPr>
        <p:txBody>
          <a:bodyPr anchor="ctr" anchorCtr="0">
            <a:spAutoFit/>
          </a:bodyPr>
          <a:lstStyle>
            <a:lvl1pPr algn="l">
              <a:defRPr kumimoji="0" lang="zh-CN" altLang="en-US" sz="2400" b="1" i="0" u="none" strike="noStrike" kern="1200" cap="none" spc="0" normalizeH="0" baseline="0" noProof="0" dirty="0" smtClean="0">
                <a:ln>
                  <a:noFill/>
                </a:ln>
                <a:solidFill>
                  <a:schemeClr val="bg1"/>
                </a:solidFill>
                <a:effectLst/>
                <a:uLnTx/>
                <a:uFillTx/>
                <a:latin typeface="微软雅黑" pitchFamily="34" charset="-122"/>
                <a:ea typeface="微软雅黑" pitchFamily="34" charset="-122"/>
                <a:cs typeface="+mn-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zh-CN" altLang="en-US" dirty="0"/>
              <a:t>单击此处编辑标题</a:t>
            </a:r>
          </a:p>
        </p:txBody>
      </p:sp>
      <p:cxnSp>
        <p:nvCxnSpPr>
          <p:cNvPr id="4" name="直接连接符 3"/>
          <p:cNvCxnSpPr/>
          <p:nvPr userDrawn="1"/>
        </p:nvCxnSpPr>
        <p:spPr>
          <a:xfrm flipH="1">
            <a:off x="5505311" y="6408229"/>
            <a:ext cx="6672000" cy="0"/>
          </a:xfrm>
          <a:prstGeom prst="line">
            <a:avLst/>
          </a:prstGeom>
          <a:ln>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18" name="Freeform 7"/>
          <p:cNvSpPr>
            <a:spLocks noEditPoints="1"/>
          </p:cNvSpPr>
          <p:nvPr userDrawn="1"/>
        </p:nvSpPr>
        <p:spPr bwMode="auto">
          <a:xfrm>
            <a:off x="1" y="5063068"/>
            <a:ext cx="5008033" cy="1794933"/>
          </a:xfrm>
          <a:custGeom>
            <a:avLst/>
            <a:gdLst/>
            <a:ahLst/>
            <a:cxnLst>
              <a:cxn ang="0">
                <a:pos x="5629" y="1234"/>
              </a:cxn>
              <a:cxn ang="0">
                <a:pos x="5817" y="1217"/>
              </a:cxn>
              <a:cxn ang="0">
                <a:pos x="5957" y="1335"/>
              </a:cxn>
              <a:cxn ang="0">
                <a:pos x="6139" y="1393"/>
              </a:cxn>
              <a:cxn ang="0">
                <a:pos x="6300" y="1446"/>
              </a:cxn>
              <a:cxn ang="0">
                <a:pos x="6508" y="1519"/>
              </a:cxn>
              <a:cxn ang="0">
                <a:pos x="6616" y="1628"/>
              </a:cxn>
              <a:cxn ang="0">
                <a:pos x="6453" y="1698"/>
              </a:cxn>
              <a:cxn ang="0">
                <a:pos x="6285" y="1711"/>
              </a:cxn>
              <a:cxn ang="0">
                <a:pos x="6113" y="1754"/>
              </a:cxn>
              <a:cxn ang="0">
                <a:pos x="5934" y="1819"/>
              </a:cxn>
              <a:cxn ang="0">
                <a:pos x="5744" y="1773"/>
              </a:cxn>
              <a:cxn ang="0">
                <a:pos x="5520" y="1778"/>
              </a:cxn>
              <a:cxn ang="0">
                <a:pos x="5294" y="1812"/>
              </a:cxn>
              <a:cxn ang="0">
                <a:pos x="5016" y="1765"/>
              </a:cxn>
              <a:cxn ang="0">
                <a:pos x="4913" y="1621"/>
              </a:cxn>
              <a:cxn ang="0">
                <a:pos x="4905" y="1474"/>
              </a:cxn>
              <a:cxn ang="0">
                <a:pos x="5016" y="1367"/>
              </a:cxn>
              <a:cxn ang="0">
                <a:pos x="5227" y="1322"/>
              </a:cxn>
              <a:cxn ang="0">
                <a:pos x="5417" y="1393"/>
              </a:cxn>
              <a:cxn ang="0">
                <a:pos x="204" y="3214"/>
              </a:cxn>
              <a:cxn ang="0">
                <a:pos x="729" y="2520"/>
              </a:cxn>
              <a:cxn ang="0">
                <a:pos x="1440" y="1037"/>
              </a:cxn>
              <a:cxn ang="0">
                <a:pos x="1569" y="1114"/>
              </a:cxn>
              <a:cxn ang="0">
                <a:pos x="2184" y="2883"/>
              </a:cxn>
              <a:cxn ang="0">
                <a:pos x="2655" y="2058"/>
              </a:cxn>
              <a:cxn ang="0">
                <a:pos x="3237" y="2892"/>
              </a:cxn>
              <a:cxn ang="0">
                <a:pos x="3985" y="3055"/>
              </a:cxn>
              <a:cxn ang="0">
                <a:pos x="4822" y="2679"/>
              </a:cxn>
              <a:cxn ang="0">
                <a:pos x="5948" y="2628"/>
              </a:cxn>
              <a:cxn ang="0">
                <a:pos x="6784" y="2338"/>
              </a:cxn>
              <a:cxn ang="0">
                <a:pos x="7242" y="1855"/>
              </a:cxn>
              <a:cxn ang="0">
                <a:pos x="7925" y="3075"/>
              </a:cxn>
              <a:cxn ang="0">
                <a:pos x="8523" y="2514"/>
              </a:cxn>
              <a:cxn ang="0">
                <a:pos x="8950" y="2747"/>
              </a:cxn>
              <a:cxn ang="0">
                <a:pos x="9444" y="3342"/>
              </a:cxn>
              <a:cxn ang="0">
                <a:pos x="5972" y="3244"/>
              </a:cxn>
              <a:cxn ang="0">
                <a:pos x="5085" y="3196"/>
              </a:cxn>
              <a:cxn ang="0">
                <a:pos x="3940" y="3316"/>
              </a:cxn>
              <a:cxn ang="0">
                <a:pos x="3719" y="3291"/>
              </a:cxn>
              <a:cxn ang="0">
                <a:pos x="1992" y="3391"/>
              </a:cxn>
              <a:cxn ang="0">
                <a:pos x="659" y="2988"/>
              </a:cxn>
              <a:cxn ang="0">
                <a:pos x="874" y="2901"/>
              </a:cxn>
              <a:cxn ang="0">
                <a:pos x="1472" y="2988"/>
              </a:cxn>
              <a:cxn ang="0">
                <a:pos x="148" y="2988"/>
              </a:cxn>
              <a:cxn ang="0">
                <a:pos x="527" y="2988"/>
              </a:cxn>
              <a:cxn ang="0">
                <a:pos x="3233" y="2945"/>
              </a:cxn>
              <a:cxn ang="0">
                <a:pos x="3269" y="2921"/>
              </a:cxn>
              <a:cxn ang="0">
                <a:pos x="2665" y="2988"/>
              </a:cxn>
              <a:cxn ang="0">
                <a:pos x="1817" y="2988"/>
              </a:cxn>
              <a:cxn ang="0">
                <a:pos x="1515" y="2958"/>
              </a:cxn>
              <a:cxn ang="0">
                <a:pos x="6595" y="3055"/>
              </a:cxn>
              <a:cxn ang="0">
                <a:pos x="5947" y="2663"/>
              </a:cxn>
              <a:cxn ang="0">
                <a:pos x="4890" y="2705"/>
              </a:cxn>
              <a:cxn ang="0">
                <a:pos x="4103" y="3055"/>
              </a:cxn>
              <a:cxn ang="0">
                <a:pos x="4906" y="2746"/>
              </a:cxn>
              <a:cxn ang="0">
                <a:pos x="5707" y="2669"/>
              </a:cxn>
              <a:cxn ang="0">
                <a:pos x="6595" y="2941"/>
              </a:cxn>
              <a:cxn ang="0">
                <a:pos x="4604" y="3055"/>
              </a:cxn>
              <a:cxn ang="0">
                <a:pos x="5166" y="3055"/>
              </a:cxn>
              <a:cxn ang="0">
                <a:pos x="5654" y="2695"/>
              </a:cxn>
              <a:cxn ang="0">
                <a:pos x="5914" y="2729"/>
              </a:cxn>
            </a:cxnLst>
            <a:rect l="0" t="0" r="r" b="b"/>
            <a:pathLst>
              <a:path w="9464" h="3391">
                <a:moveTo>
                  <a:pt x="5539" y="1359"/>
                </a:moveTo>
                <a:lnTo>
                  <a:pt x="5536" y="1349"/>
                </a:lnTo>
                <a:lnTo>
                  <a:pt x="5534" y="1339"/>
                </a:lnTo>
                <a:lnTo>
                  <a:pt x="5534" y="1330"/>
                </a:lnTo>
                <a:lnTo>
                  <a:pt x="5534" y="1321"/>
                </a:lnTo>
                <a:lnTo>
                  <a:pt x="5535" y="1312"/>
                </a:lnTo>
                <a:lnTo>
                  <a:pt x="5538" y="1303"/>
                </a:lnTo>
                <a:lnTo>
                  <a:pt x="5541" y="1295"/>
                </a:lnTo>
                <a:lnTo>
                  <a:pt x="5544" y="1289"/>
                </a:lnTo>
                <a:lnTo>
                  <a:pt x="5549" y="1282"/>
                </a:lnTo>
                <a:lnTo>
                  <a:pt x="5554" y="1275"/>
                </a:lnTo>
                <a:lnTo>
                  <a:pt x="5560" y="1268"/>
                </a:lnTo>
                <a:lnTo>
                  <a:pt x="5566" y="1263"/>
                </a:lnTo>
                <a:lnTo>
                  <a:pt x="5572" y="1257"/>
                </a:lnTo>
                <a:lnTo>
                  <a:pt x="5580" y="1253"/>
                </a:lnTo>
                <a:lnTo>
                  <a:pt x="5587" y="1248"/>
                </a:lnTo>
                <a:lnTo>
                  <a:pt x="5595" y="1245"/>
                </a:lnTo>
                <a:lnTo>
                  <a:pt x="5612" y="1238"/>
                </a:lnTo>
                <a:lnTo>
                  <a:pt x="5629" y="1234"/>
                </a:lnTo>
                <a:lnTo>
                  <a:pt x="5645" y="1231"/>
                </a:lnTo>
                <a:lnTo>
                  <a:pt x="5662" y="1231"/>
                </a:lnTo>
                <a:lnTo>
                  <a:pt x="5670" y="1231"/>
                </a:lnTo>
                <a:lnTo>
                  <a:pt x="5678" y="1232"/>
                </a:lnTo>
                <a:lnTo>
                  <a:pt x="5686" y="1235"/>
                </a:lnTo>
                <a:lnTo>
                  <a:pt x="5694" y="1237"/>
                </a:lnTo>
                <a:lnTo>
                  <a:pt x="5700" y="1239"/>
                </a:lnTo>
                <a:lnTo>
                  <a:pt x="5707" y="1243"/>
                </a:lnTo>
                <a:lnTo>
                  <a:pt x="5713" y="1246"/>
                </a:lnTo>
                <a:lnTo>
                  <a:pt x="5718" y="1250"/>
                </a:lnTo>
                <a:lnTo>
                  <a:pt x="5729" y="1243"/>
                </a:lnTo>
                <a:lnTo>
                  <a:pt x="5740" y="1236"/>
                </a:lnTo>
                <a:lnTo>
                  <a:pt x="5751" y="1230"/>
                </a:lnTo>
                <a:lnTo>
                  <a:pt x="5762" y="1226"/>
                </a:lnTo>
                <a:lnTo>
                  <a:pt x="5774" y="1221"/>
                </a:lnTo>
                <a:lnTo>
                  <a:pt x="5785" y="1219"/>
                </a:lnTo>
                <a:lnTo>
                  <a:pt x="5796" y="1217"/>
                </a:lnTo>
                <a:lnTo>
                  <a:pt x="5807" y="1217"/>
                </a:lnTo>
                <a:lnTo>
                  <a:pt x="5817" y="1217"/>
                </a:lnTo>
                <a:lnTo>
                  <a:pt x="5829" y="1217"/>
                </a:lnTo>
                <a:lnTo>
                  <a:pt x="5839" y="1219"/>
                </a:lnTo>
                <a:lnTo>
                  <a:pt x="5849" y="1221"/>
                </a:lnTo>
                <a:lnTo>
                  <a:pt x="5859" y="1225"/>
                </a:lnTo>
                <a:lnTo>
                  <a:pt x="5869" y="1228"/>
                </a:lnTo>
                <a:lnTo>
                  <a:pt x="5879" y="1232"/>
                </a:lnTo>
                <a:lnTo>
                  <a:pt x="5888" y="1237"/>
                </a:lnTo>
                <a:lnTo>
                  <a:pt x="5896" y="1243"/>
                </a:lnTo>
                <a:lnTo>
                  <a:pt x="5905" y="1249"/>
                </a:lnTo>
                <a:lnTo>
                  <a:pt x="5913" y="1256"/>
                </a:lnTo>
                <a:lnTo>
                  <a:pt x="5920" y="1263"/>
                </a:lnTo>
                <a:lnTo>
                  <a:pt x="5926" y="1271"/>
                </a:lnTo>
                <a:lnTo>
                  <a:pt x="5933" y="1278"/>
                </a:lnTo>
                <a:lnTo>
                  <a:pt x="5939" y="1287"/>
                </a:lnTo>
                <a:lnTo>
                  <a:pt x="5944" y="1296"/>
                </a:lnTo>
                <a:lnTo>
                  <a:pt x="5948" y="1305"/>
                </a:lnTo>
                <a:lnTo>
                  <a:pt x="5952" y="1316"/>
                </a:lnTo>
                <a:lnTo>
                  <a:pt x="5954" y="1325"/>
                </a:lnTo>
                <a:lnTo>
                  <a:pt x="5957" y="1335"/>
                </a:lnTo>
                <a:lnTo>
                  <a:pt x="5958" y="1345"/>
                </a:lnTo>
                <a:lnTo>
                  <a:pt x="5959" y="1355"/>
                </a:lnTo>
                <a:lnTo>
                  <a:pt x="5959" y="1366"/>
                </a:lnTo>
                <a:lnTo>
                  <a:pt x="5958" y="1376"/>
                </a:lnTo>
                <a:lnTo>
                  <a:pt x="5965" y="1372"/>
                </a:lnTo>
                <a:lnTo>
                  <a:pt x="5972" y="1367"/>
                </a:lnTo>
                <a:lnTo>
                  <a:pt x="5980" y="1364"/>
                </a:lnTo>
                <a:lnTo>
                  <a:pt x="5988" y="1360"/>
                </a:lnTo>
                <a:lnTo>
                  <a:pt x="5996" y="1357"/>
                </a:lnTo>
                <a:lnTo>
                  <a:pt x="6005" y="1356"/>
                </a:lnTo>
                <a:lnTo>
                  <a:pt x="6013" y="1354"/>
                </a:lnTo>
                <a:lnTo>
                  <a:pt x="6022" y="1354"/>
                </a:lnTo>
                <a:lnTo>
                  <a:pt x="6040" y="1353"/>
                </a:lnTo>
                <a:lnTo>
                  <a:pt x="6058" y="1355"/>
                </a:lnTo>
                <a:lnTo>
                  <a:pt x="6075" y="1359"/>
                </a:lnTo>
                <a:lnTo>
                  <a:pt x="6091" y="1365"/>
                </a:lnTo>
                <a:lnTo>
                  <a:pt x="6108" y="1373"/>
                </a:lnTo>
                <a:lnTo>
                  <a:pt x="6124" y="1382"/>
                </a:lnTo>
                <a:lnTo>
                  <a:pt x="6139" y="1393"/>
                </a:lnTo>
                <a:lnTo>
                  <a:pt x="6151" y="1407"/>
                </a:lnTo>
                <a:lnTo>
                  <a:pt x="6157" y="1413"/>
                </a:lnTo>
                <a:lnTo>
                  <a:pt x="6162" y="1421"/>
                </a:lnTo>
                <a:lnTo>
                  <a:pt x="6167" y="1429"/>
                </a:lnTo>
                <a:lnTo>
                  <a:pt x="6171" y="1437"/>
                </a:lnTo>
                <a:lnTo>
                  <a:pt x="6176" y="1445"/>
                </a:lnTo>
                <a:lnTo>
                  <a:pt x="6178" y="1454"/>
                </a:lnTo>
                <a:lnTo>
                  <a:pt x="6181" y="1464"/>
                </a:lnTo>
                <a:lnTo>
                  <a:pt x="6182" y="1473"/>
                </a:lnTo>
                <a:lnTo>
                  <a:pt x="6194" y="1464"/>
                </a:lnTo>
                <a:lnTo>
                  <a:pt x="6205" y="1456"/>
                </a:lnTo>
                <a:lnTo>
                  <a:pt x="6216" y="1449"/>
                </a:lnTo>
                <a:lnTo>
                  <a:pt x="6229" y="1445"/>
                </a:lnTo>
                <a:lnTo>
                  <a:pt x="6241" y="1441"/>
                </a:lnTo>
                <a:lnTo>
                  <a:pt x="6252" y="1440"/>
                </a:lnTo>
                <a:lnTo>
                  <a:pt x="6264" y="1439"/>
                </a:lnTo>
                <a:lnTo>
                  <a:pt x="6277" y="1440"/>
                </a:lnTo>
                <a:lnTo>
                  <a:pt x="6288" y="1442"/>
                </a:lnTo>
                <a:lnTo>
                  <a:pt x="6300" y="1446"/>
                </a:lnTo>
                <a:lnTo>
                  <a:pt x="6312" y="1450"/>
                </a:lnTo>
                <a:lnTo>
                  <a:pt x="6322" y="1457"/>
                </a:lnTo>
                <a:lnTo>
                  <a:pt x="6333" y="1464"/>
                </a:lnTo>
                <a:lnTo>
                  <a:pt x="6342" y="1472"/>
                </a:lnTo>
                <a:lnTo>
                  <a:pt x="6351" y="1482"/>
                </a:lnTo>
                <a:lnTo>
                  <a:pt x="6360" y="1492"/>
                </a:lnTo>
                <a:lnTo>
                  <a:pt x="6370" y="1487"/>
                </a:lnTo>
                <a:lnTo>
                  <a:pt x="6381" y="1485"/>
                </a:lnTo>
                <a:lnTo>
                  <a:pt x="6393" y="1482"/>
                </a:lnTo>
                <a:lnTo>
                  <a:pt x="6405" y="1481"/>
                </a:lnTo>
                <a:lnTo>
                  <a:pt x="6418" y="1481"/>
                </a:lnTo>
                <a:lnTo>
                  <a:pt x="6432" y="1482"/>
                </a:lnTo>
                <a:lnTo>
                  <a:pt x="6444" y="1483"/>
                </a:lnTo>
                <a:lnTo>
                  <a:pt x="6458" y="1486"/>
                </a:lnTo>
                <a:lnTo>
                  <a:pt x="6470" y="1491"/>
                </a:lnTo>
                <a:lnTo>
                  <a:pt x="6481" y="1495"/>
                </a:lnTo>
                <a:lnTo>
                  <a:pt x="6491" y="1502"/>
                </a:lnTo>
                <a:lnTo>
                  <a:pt x="6500" y="1510"/>
                </a:lnTo>
                <a:lnTo>
                  <a:pt x="6508" y="1519"/>
                </a:lnTo>
                <a:lnTo>
                  <a:pt x="6514" y="1529"/>
                </a:lnTo>
                <a:lnTo>
                  <a:pt x="6516" y="1535"/>
                </a:lnTo>
                <a:lnTo>
                  <a:pt x="6517" y="1540"/>
                </a:lnTo>
                <a:lnTo>
                  <a:pt x="6518" y="1547"/>
                </a:lnTo>
                <a:lnTo>
                  <a:pt x="6520" y="1553"/>
                </a:lnTo>
                <a:lnTo>
                  <a:pt x="6530" y="1550"/>
                </a:lnTo>
                <a:lnTo>
                  <a:pt x="6540" y="1550"/>
                </a:lnTo>
                <a:lnTo>
                  <a:pt x="6550" y="1551"/>
                </a:lnTo>
                <a:lnTo>
                  <a:pt x="6560" y="1554"/>
                </a:lnTo>
                <a:lnTo>
                  <a:pt x="6569" y="1557"/>
                </a:lnTo>
                <a:lnTo>
                  <a:pt x="6577" y="1562"/>
                </a:lnTo>
                <a:lnTo>
                  <a:pt x="6585" y="1567"/>
                </a:lnTo>
                <a:lnTo>
                  <a:pt x="6593" y="1574"/>
                </a:lnTo>
                <a:lnTo>
                  <a:pt x="6598" y="1582"/>
                </a:lnTo>
                <a:lnTo>
                  <a:pt x="6604" y="1590"/>
                </a:lnTo>
                <a:lnTo>
                  <a:pt x="6608" y="1599"/>
                </a:lnTo>
                <a:lnTo>
                  <a:pt x="6612" y="1608"/>
                </a:lnTo>
                <a:lnTo>
                  <a:pt x="6615" y="1618"/>
                </a:lnTo>
                <a:lnTo>
                  <a:pt x="6616" y="1628"/>
                </a:lnTo>
                <a:lnTo>
                  <a:pt x="6616" y="1637"/>
                </a:lnTo>
                <a:lnTo>
                  <a:pt x="6615" y="1647"/>
                </a:lnTo>
                <a:lnTo>
                  <a:pt x="6613" y="1654"/>
                </a:lnTo>
                <a:lnTo>
                  <a:pt x="6611" y="1659"/>
                </a:lnTo>
                <a:lnTo>
                  <a:pt x="6608" y="1665"/>
                </a:lnTo>
                <a:lnTo>
                  <a:pt x="6605" y="1671"/>
                </a:lnTo>
                <a:lnTo>
                  <a:pt x="6597" y="1682"/>
                </a:lnTo>
                <a:lnTo>
                  <a:pt x="6588" y="1691"/>
                </a:lnTo>
                <a:lnTo>
                  <a:pt x="6577" y="1699"/>
                </a:lnTo>
                <a:lnTo>
                  <a:pt x="6564" y="1704"/>
                </a:lnTo>
                <a:lnTo>
                  <a:pt x="6552" y="1710"/>
                </a:lnTo>
                <a:lnTo>
                  <a:pt x="6537" y="1713"/>
                </a:lnTo>
                <a:lnTo>
                  <a:pt x="6524" y="1715"/>
                </a:lnTo>
                <a:lnTo>
                  <a:pt x="6511" y="1717"/>
                </a:lnTo>
                <a:lnTo>
                  <a:pt x="6496" y="1715"/>
                </a:lnTo>
                <a:lnTo>
                  <a:pt x="6482" y="1712"/>
                </a:lnTo>
                <a:lnTo>
                  <a:pt x="6470" y="1708"/>
                </a:lnTo>
                <a:lnTo>
                  <a:pt x="6459" y="1702"/>
                </a:lnTo>
                <a:lnTo>
                  <a:pt x="6453" y="1698"/>
                </a:lnTo>
                <a:lnTo>
                  <a:pt x="6448" y="1693"/>
                </a:lnTo>
                <a:lnTo>
                  <a:pt x="6443" y="1689"/>
                </a:lnTo>
                <a:lnTo>
                  <a:pt x="6440" y="1684"/>
                </a:lnTo>
                <a:lnTo>
                  <a:pt x="6434" y="1696"/>
                </a:lnTo>
                <a:lnTo>
                  <a:pt x="6429" y="1708"/>
                </a:lnTo>
                <a:lnTo>
                  <a:pt x="6421" y="1717"/>
                </a:lnTo>
                <a:lnTo>
                  <a:pt x="6413" y="1726"/>
                </a:lnTo>
                <a:lnTo>
                  <a:pt x="6403" y="1732"/>
                </a:lnTo>
                <a:lnTo>
                  <a:pt x="6393" y="1738"/>
                </a:lnTo>
                <a:lnTo>
                  <a:pt x="6382" y="1741"/>
                </a:lnTo>
                <a:lnTo>
                  <a:pt x="6371" y="1744"/>
                </a:lnTo>
                <a:lnTo>
                  <a:pt x="6359" y="1745"/>
                </a:lnTo>
                <a:lnTo>
                  <a:pt x="6348" y="1745"/>
                </a:lnTo>
                <a:lnTo>
                  <a:pt x="6336" y="1742"/>
                </a:lnTo>
                <a:lnTo>
                  <a:pt x="6325" y="1739"/>
                </a:lnTo>
                <a:lnTo>
                  <a:pt x="6314" y="1735"/>
                </a:lnTo>
                <a:lnTo>
                  <a:pt x="6304" y="1728"/>
                </a:lnTo>
                <a:lnTo>
                  <a:pt x="6294" y="1720"/>
                </a:lnTo>
                <a:lnTo>
                  <a:pt x="6285" y="1711"/>
                </a:lnTo>
                <a:lnTo>
                  <a:pt x="6277" y="1719"/>
                </a:lnTo>
                <a:lnTo>
                  <a:pt x="6269" y="1727"/>
                </a:lnTo>
                <a:lnTo>
                  <a:pt x="6260" y="1735"/>
                </a:lnTo>
                <a:lnTo>
                  <a:pt x="6250" y="1740"/>
                </a:lnTo>
                <a:lnTo>
                  <a:pt x="6240" y="1746"/>
                </a:lnTo>
                <a:lnTo>
                  <a:pt x="6229" y="1750"/>
                </a:lnTo>
                <a:lnTo>
                  <a:pt x="6218" y="1753"/>
                </a:lnTo>
                <a:lnTo>
                  <a:pt x="6207" y="1755"/>
                </a:lnTo>
                <a:lnTo>
                  <a:pt x="6196" y="1756"/>
                </a:lnTo>
                <a:lnTo>
                  <a:pt x="6185" y="1755"/>
                </a:lnTo>
                <a:lnTo>
                  <a:pt x="6175" y="1754"/>
                </a:lnTo>
                <a:lnTo>
                  <a:pt x="6163" y="1750"/>
                </a:lnTo>
                <a:lnTo>
                  <a:pt x="6153" y="1745"/>
                </a:lnTo>
                <a:lnTo>
                  <a:pt x="6144" y="1738"/>
                </a:lnTo>
                <a:lnTo>
                  <a:pt x="6135" y="1730"/>
                </a:lnTo>
                <a:lnTo>
                  <a:pt x="6127" y="1720"/>
                </a:lnTo>
                <a:lnTo>
                  <a:pt x="6124" y="1732"/>
                </a:lnTo>
                <a:lnTo>
                  <a:pt x="6118" y="1744"/>
                </a:lnTo>
                <a:lnTo>
                  <a:pt x="6113" y="1754"/>
                </a:lnTo>
                <a:lnTo>
                  <a:pt x="6105" y="1763"/>
                </a:lnTo>
                <a:lnTo>
                  <a:pt x="6096" y="1771"/>
                </a:lnTo>
                <a:lnTo>
                  <a:pt x="6086" y="1777"/>
                </a:lnTo>
                <a:lnTo>
                  <a:pt x="6075" y="1783"/>
                </a:lnTo>
                <a:lnTo>
                  <a:pt x="6063" y="1787"/>
                </a:lnTo>
                <a:lnTo>
                  <a:pt x="6052" y="1790"/>
                </a:lnTo>
                <a:lnTo>
                  <a:pt x="6040" y="1792"/>
                </a:lnTo>
                <a:lnTo>
                  <a:pt x="6027" y="1793"/>
                </a:lnTo>
                <a:lnTo>
                  <a:pt x="6015" y="1792"/>
                </a:lnTo>
                <a:lnTo>
                  <a:pt x="6004" y="1790"/>
                </a:lnTo>
                <a:lnTo>
                  <a:pt x="5991" y="1787"/>
                </a:lnTo>
                <a:lnTo>
                  <a:pt x="5981" y="1783"/>
                </a:lnTo>
                <a:lnTo>
                  <a:pt x="5971" y="1777"/>
                </a:lnTo>
                <a:lnTo>
                  <a:pt x="5967" y="1786"/>
                </a:lnTo>
                <a:lnTo>
                  <a:pt x="5961" y="1794"/>
                </a:lnTo>
                <a:lnTo>
                  <a:pt x="5956" y="1801"/>
                </a:lnTo>
                <a:lnTo>
                  <a:pt x="5949" y="1808"/>
                </a:lnTo>
                <a:lnTo>
                  <a:pt x="5942" y="1813"/>
                </a:lnTo>
                <a:lnTo>
                  <a:pt x="5934" y="1819"/>
                </a:lnTo>
                <a:lnTo>
                  <a:pt x="5926" y="1823"/>
                </a:lnTo>
                <a:lnTo>
                  <a:pt x="5918" y="1827"/>
                </a:lnTo>
                <a:lnTo>
                  <a:pt x="5909" y="1830"/>
                </a:lnTo>
                <a:lnTo>
                  <a:pt x="5902" y="1832"/>
                </a:lnTo>
                <a:lnTo>
                  <a:pt x="5893" y="1833"/>
                </a:lnTo>
                <a:lnTo>
                  <a:pt x="5882" y="1835"/>
                </a:lnTo>
                <a:lnTo>
                  <a:pt x="5865" y="1836"/>
                </a:lnTo>
                <a:lnTo>
                  <a:pt x="5845" y="1835"/>
                </a:lnTo>
                <a:lnTo>
                  <a:pt x="5827" y="1831"/>
                </a:lnTo>
                <a:lnTo>
                  <a:pt x="5809" y="1826"/>
                </a:lnTo>
                <a:lnTo>
                  <a:pt x="5793" y="1819"/>
                </a:lnTo>
                <a:lnTo>
                  <a:pt x="5778" y="1811"/>
                </a:lnTo>
                <a:lnTo>
                  <a:pt x="5771" y="1806"/>
                </a:lnTo>
                <a:lnTo>
                  <a:pt x="5765" y="1801"/>
                </a:lnTo>
                <a:lnTo>
                  <a:pt x="5760" y="1796"/>
                </a:lnTo>
                <a:lnTo>
                  <a:pt x="5754" y="1791"/>
                </a:lnTo>
                <a:lnTo>
                  <a:pt x="5751" y="1785"/>
                </a:lnTo>
                <a:lnTo>
                  <a:pt x="5748" y="1780"/>
                </a:lnTo>
                <a:lnTo>
                  <a:pt x="5744" y="1773"/>
                </a:lnTo>
                <a:lnTo>
                  <a:pt x="5743" y="1767"/>
                </a:lnTo>
                <a:lnTo>
                  <a:pt x="5730" y="1772"/>
                </a:lnTo>
                <a:lnTo>
                  <a:pt x="5717" y="1776"/>
                </a:lnTo>
                <a:lnTo>
                  <a:pt x="5704" y="1780"/>
                </a:lnTo>
                <a:lnTo>
                  <a:pt x="5691" y="1782"/>
                </a:lnTo>
                <a:lnTo>
                  <a:pt x="5678" y="1785"/>
                </a:lnTo>
                <a:lnTo>
                  <a:pt x="5666" y="1786"/>
                </a:lnTo>
                <a:lnTo>
                  <a:pt x="5652" y="1787"/>
                </a:lnTo>
                <a:lnTo>
                  <a:pt x="5640" y="1789"/>
                </a:lnTo>
                <a:lnTo>
                  <a:pt x="5627" y="1789"/>
                </a:lnTo>
                <a:lnTo>
                  <a:pt x="5615" y="1787"/>
                </a:lnTo>
                <a:lnTo>
                  <a:pt x="5603" y="1786"/>
                </a:lnTo>
                <a:lnTo>
                  <a:pt x="5590" y="1785"/>
                </a:lnTo>
                <a:lnTo>
                  <a:pt x="5579" y="1782"/>
                </a:lnTo>
                <a:lnTo>
                  <a:pt x="5568" y="1780"/>
                </a:lnTo>
                <a:lnTo>
                  <a:pt x="5558" y="1775"/>
                </a:lnTo>
                <a:lnTo>
                  <a:pt x="5547" y="1771"/>
                </a:lnTo>
                <a:lnTo>
                  <a:pt x="5534" y="1775"/>
                </a:lnTo>
                <a:lnTo>
                  <a:pt x="5520" y="1778"/>
                </a:lnTo>
                <a:lnTo>
                  <a:pt x="5506" y="1781"/>
                </a:lnTo>
                <a:lnTo>
                  <a:pt x="5492" y="1781"/>
                </a:lnTo>
                <a:lnTo>
                  <a:pt x="5477" y="1781"/>
                </a:lnTo>
                <a:lnTo>
                  <a:pt x="5463" y="1777"/>
                </a:lnTo>
                <a:lnTo>
                  <a:pt x="5450" y="1774"/>
                </a:lnTo>
                <a:lnTo>
                  <a:pt x="5438" y="1768"/>
                </a:lnTo>
                <a:lnTo>
                  <a:pt x="5433" y="1776"/>
                </a:lnTo>
                <a:lnTo>
                  <a:pt x="5427" y="1782"/>
                </a:lnTo>
                <a:lnTo>
                  <a:pt x="5422" y="1789"/>
                </a:lnTo>
                <a:lnTo>
                  <a:pt x="5416" y="1793"/>
                </a:lnTo>
                <a:lnTo>
                  <a:pt x="5408" y="1799"/>
                </a:lnTo>
                <a:lnTo>
                  <a:pt x="5402" y="1802"/>
                </a:lnTo>
                <a:lnTo>
                  <a:pt x="5394" y="1805"/>
                </a:lnTo>
                <a:lnTo>
                  <a:pt x="5386" y="1809"/>
                </a:lnTo>
                <a:lnTo>
                  <a:pt x="5368" y="1813"/>
                </a:lnTo>
                <a:lnTo>
                  <a:pt x="5350" y="1815"/>
                </a:lnTo>
                <a:lnTo>
                  <a:pt x="5331" y="1815"/>
                </a:lnTo>
                <a:lnTo>
                  <a:pt x="5312" y="1814"/>
                </a:lnTo>
                <a:lnTo>
                  <a:pt x="5294" y="1812"/>
                </a:lnTo>
                <a:lnTo>
                  <a:pt x="5276" y="1808"/>
                </a:lnTo>
                <a:lnTo>
                  <a:pt x="5260" y="1802"/>
                </a:lnTo>
                <a:lnTo>
                  <a:pt x="5244" y="1795"/>
                </a:lnTo>
                <a:lnTo>
                  <a:pt x="5232" y="1789"/>
                </a:lnTo>
                <a:lnTo>
                  <a:pt x="5222" y="1780"/>
                </a:lnTo>
                <a:lnTo>
                  <a:pt x="5217" y="1775"/>
                </a:lnTo>
                <a:lnTo>
                  <a:pt x="5214" y="1771"/>
                </a:lnTo>
                <a:lnTo>
                  <a:pt x="5212" y="1765"/>
                </a:lnTo>
                <a:lnTo>
                  <a:pt x="5210" y="1760"/>
                </a:lnTo>
                <a:lnTo>
                  <a:pt x="5185" y="1767"/>
                </a:lnTo>
                <a:lnTo>
                  <a:pt x="5159" y="1773"/>
                </a:lnTo>
                <a:lnTo>
                  <a:pt x="5133" y="1776"/>
                </a:lnTo>
                <a:lnTo>
                  <a:pt x="5108" y="1777"/>
                </a:lnTo>
                <a:lnTo>
                  <a:pt x="5084" y="1777"/>
                </a:lnTo>
                <a:lnTo>
                  <a:pt x="5060" y="1775"/>
                </a:lnTo>
                <a:lnTo>
                  <a:pt x="5049" y="1773"/>
                </a:lnTo>
                <a:lnTo>
                  <a:pt x="5038" y="1771"/>
                </a:lnTo>
                <a:lnTo>
                  <a:pt x="5026" y="1768"/>
                </a:lnTo>
                <a:lnTo>
                  <a:pt x="5016" y="1765"/>
                </a:lnTo>
                <a:lnTo>
                  <a:pt x="5006" y="1760"/>
                </a:lnTo>
                <a:lnTo>
                  <a:pt x="4997" y="1756"/>
                </a:lnTo>
                <a:lnTo>
                  <a:pt x="4988" y="1751"/>
                </a:lnTo>
                <a:lnTo>
                  <a:pt x="4980" y="1746"/>
                </a:lnTo>
                <a:lnTo>
                  <a:pt x="4972" y="1740"/>
                </a:lnTo>
                <a:lnTo>
                  <a:pt x="4966" y="1733"/>
                </a:lnTo>
                <a:lnTo>
                  <a:pt x="4960" y="1726"/>
                </a:lnTo>
                <a:lnTo>
                  <a:pt x="4954" y="1719"/>
                </a:lnTo>
                <a:lnTo>
                  <a:pt x="4950" y="1710"/>
                </a:lnTo>
                <a:lnTo>
                  <a:pt x="4945" y="1701"/>
                </a:lnTo>
                <a:lnTo>
                  <a:pt x="4943" y="1692"/>
                </a:lnTo>
                <a:lnTo>
                  <a:pt x="4941" y="1682"/>
                </a:lnTo>
                <a:lnTo>
                  <a:pt x="4940" y="1672"/>
                </a:lnTo>
                <a:lnTo>
                  <a:pt x="4939" y="1660"/>
                </a:lnTo>
                <a:lnTo>
                  <a:pt x="4940" y="1648"/>
                </a:lnTo>
                <a:lnTo>
                  <a:pt x="4942" y="1636"/>
                </a:lnTo>
                <a:lnTo>
                  <a:pt x="4931" y="1631"/>
                </a:lnTo>
                <a:lnTo>
                  <a:pt x="4921" y="1627"/>
                </a:lnTo>
                <a:lnTo>
                  <a:pt x="4913" y="1621"/>
                </a:lnTo>
                <a:lnTo>
                  <a:pt x="4904" y="1616"/>
                </a:lnTo>
                <a:lnTo>
                  <a:pt x="4897" y="1609"/>
                </a:lnTo>
                <a:lnTo>
                  <a:pt x="4892" y="1602"/>
                </a:lnTo>
                <a:lnTo>
                  <a:pt x="4886" y="1595"/>
                </a:lnTo>
                <a:lnTo>
                  <a:pt x="4881" y="1587"/>
                </a:lnTo>
                <a:lnTo>
                  <a:pt x="4878" y="1580"/>
                </a:lnTo>
                <a:lnTo>
                  <a:pt x="4876" y="1572"/>
                </a:lnTo>
                <a:lnTo>
                  <a:pt x="4874" y="1563"/>
                </a:lnTo>
                <a:lnTo>
                  <a:pt x="4872" y="1555"/>
                </a:lnTo>
                <a:lnTo>
                  <a:pt x="4872" y="1546"/>
                </a:lnTo>
                <a:lnTo>
                  <a:pt x="4872" y="1538"/>
                </a:lnTo>
                <a:lnTo>
                  <a:pt x="4875" y="1529"/>
                </a:lnTo>
                <a:lnTo>
                  <a:pt x="4877" y="1521"/>
                </a:lnTo>
                <a:lnTo>
                  <a:pt x="4879" y="1512"/>
                </a:lnTo>
                <a:lnTo>
                  <a:pt x="4883" y="1504"/>
                </a:lnTo>
                <a:lnTo>
                  <a:pt x="4887" y="1496"/>
                </a:lnTo>
                <a:lnTo>
                  <a:pt x="4893" y="1489"/>
                </a:lnTo>
                <a:lnTo>
                  <a:pt x="4898" y="1481"/>
                </a:lnTo>
                <a:lnTo>
                  <a:pt x="4905" y="1474"/>
                </a:lnTo>
                <a:lnTo>
                  <a:pt x="4912" y="1467"/>
                </a:lnTo>
                <a:lnTo>
                  <a:pt x="4920" y="1460"/>
                </a:lnTo>
                <a:lnTo>
                  <a:pt x="4929" y="1455"/>
                </a:lnTo>
                <a:lnTo>
                  <a:pt x="4938" y="1449"/>
                </a:lnTo>
                <a:lnTo>
                  <a:pt x="4948" y="1445"/>
                </a:lnTo>
                <a:lnTo>
                  <a:pt x="4958" y="1440"/>
                </a:lnTo>
                <a:lnTo>
                  <a:pt x="4969" y="1437"/>
                </a:lnTo>
                <a:lnTo>
                  <a:pt x="4980" y="1434"/>
                </a:lnTo>
                <a:lnTo>
                  <a:pt x="4993" y="1431"/>
                </a:lnTo>
                <a:lnTo>
                  <a:pt x="5006" y="1430"/>
                </a:lnTo>
                <a:lnTo>
                  <a:pt x="5003" y="1422"/>
                </a:lnTo>
                <a:lnTo>
                  <a:pt x="5002" y="1414"/>
                </a:lnTo>
                <a:lnTo>
                  <a:pt x="5001" y="1407"/>
                </a:lnTo>
                <a:lnTo>
                  <a:pt x="5002" y="1399"/>
                </a:lnTo>
                <a:lnTo>
                  <a:pt x="5003" y="1392"/>
                </a:lnTo>
                <a:lnTo>
                  <a:pt x="5005" y="1385"/>
                </a:lnTo>
                <a:lnTo>
                  <a:pt x="5007" y="1378"/>
                </a:lnTo>
                <a:lnTo>
                  <a:pt x="5012" y="1373"/>
                </a:lnTo>
                <a:lnTo>
                  <a:pt x="5016" y="1367"/>
                </a:lnTo>
                <a:lnTo>
                  <a:pt x="5021" y="1362"/>
                </a:lnTo>
                <a:lnTo>
                  <a:pt x="5026" y="1356"/>
                </a:lnTo>
                <a:lnTo>
                  <a:pt x="5033" y="1351"/>
                </a:lnTo>
                <a:lnTo>
                  <a:pt x="5047" y="1344"/>
                </a:lnTo>
                <a:lnTo>
                  <a:pt x="5062" y="1337"/>
                </a:lnTo>
                <a:lnTo>
                  <a:pt x="5078" y="1331"/>
                </a:lnTo>
                <a:lnTo>
                  <a:pt x="5095" y="1328"/>
                </a:lnTo>
                <a:lnTo>
                  <a:pt x="5113" y="1327"/>
                </a:lnTo>
                <a:lnTo>
                  <a:pt x="5130" y="1326"/>
                </a:lnTo>
                <a:lnTo>
                  <a:pt x="5145" y="1327"/>
                </a:lnTo>
                <a:lnTo>
                  <a:pt x="5160" y="1330"/>
                </a:lnTo>
                <a:lnTo>
                  <a:pt x="5167" y="1332"/>
                </a:lnTo>
                <a:lnTo>
                  <a:pt x="5174" y="1335"/>
                </a:lnTo>
                <a:lnTo>
                  <a:pt x="5179" y="1338"/>
                </a:lnTo>
                <a:lnTo>
                  <a:pt x="5185" y="1341"/>
                </a:lnTo>
                <a:lnTo>
                  <a:pt x="5195" y="1336"/>
                </a:lnTo>
                <a:lnTo>
                  <a:pt x="5206" y="1330"/>
                </a:lnTo>
                <a:lnTo>
                  <a:pt x="5216" y="1326"/>
                </a:lnTo>
                <a:lnTo>
                  <a:pt x="5227" y="1322"/>
                </a:lnTo>
                <a:lnTo>
                  <a:pt x="5238" y="1319"/>
                </a:lnTo>
                <a:lnTo>
                  <a:pt x="5249" y="1317"/>
                </a:lnTo>
                <a:lnTo>
                  <a:pt x="5259" y="1316"/>
                </a:lnTo>
                <a:lnTo>
                  <a:pt x="5270" y="1314"/>
                </a:lnTo>
                <a:lnTo>
                  <a:pt x="5280" y="1314"/>
                </a:lnTo>
                <a:lnTo>
                  <a:pt x="5290" y="1314"/>
                </a:lnTo>
                <a:lnTo>
                  <a:pt x="5301" y="1316"/>
                </a:lnTo>
                <a:lnTo>
                  <a:pt x="5311" y="1317"/>
                </a:lnTo>
                <a:lnTo>
                  <a:pt x="5330" y="1321"/>
                </a:lnTo>
                <a:lnTo>
                  <a:pt x="5348" y="1328"/>
                </a:lnTo>
                <a:lnTo>
                  <a:pt x="5365" y="1337"/>
                </a:lnTo>
                <a:lnTo>
                  <a:pt x="5380" y="1347"/>
                </a:lnTo>
                <a:lnTo>
                  <a:pt x="5387" y="1353"/>
                </a:lnTo>
                <a:lnTo>
                  <a:pt x="5394" y="1358"/>
                </a:lnTo>
                <a:lnTo>
                  <a:pt x="5399" y="1365"/>
                </a:lnTo>
                <a:lnTo>
                  <a:pt x="5405" y="1372"/>
                </a:lnTo>
                <a:lnTo>
                  <a:pt x="5409" y="1378"/>
                </a:lnTo>
                <a:lnTo>
                  <a:pt x="5414" y="1385"/>
                </a:lnTo>
                <a:lnTo>
                  <a:pt x="5417" y="1393"/>
                </a:lnTo>
                <a:lnTo>
                  <a:pt x="5421" y="1400"/>
                </a:lnTo>
                <a:lnTo>
                  <a:pt x="5423" y="1408"/>
                </a:lnTo>
                <a:lnTo>
                  <a:pt x="5425" y="1416"/>
                </a:lnTo>
                <a:lnTo>
                  <a:pt x="5425" y="1423"/>
                </a:lnTo>
                <a:lnTo>
                  <a:pt x="5425" y="1431"/>
                </a:lnTo>
                <a:lnTo>
                  <a:pt x="5434" y="1418"/>
                </a:lnTo>
                <a:lnTo>
                  <a:pt x="5445" y="1405"/>
                </a:lnTo>
                <a:lnTo>
                  <a:pt x="5457" y="1393"/>
                </a:lnTo>
                <a:lnTo>
                  <a:pt x="5471" y="1383"/>
                </a:lnTo>
                <a:lnTo>
                  <a:pt x="5486" y="1374"/>
                </a:lnTo>
                <a:lnTo>
                  <a:pt x="5502" y="1367"/>
                </a:lnTo>
                <a:lnTo>
                  <a:pt x="5511" y="1365"/>
                </a:lnTo>
                <a:lnTo>
                  <a:pt x="5520" y="1363"/>
                </a:lnTo>
                <a:lnTo>
                  <a:pt x="5530" y="1360"/>
                </a:lnTo>
                <a:lnTo>
                  <a:pt x="5539" y="1359"/>
                </a:lnTo>
                <a:close/>
                <a:moveTo>
                  <a:pt x="705" y="3391"/>
                </a:moveTo>
                <a:lnTo>
                  <a:pt x="711" y="3196"/>
                </a:lnTo>
                <a:lnTo>
                  <a:pt x="190" y="3196"/>
                </a:lnTo>
                <a:lnTo>
                  <a:pt x="204" y="3214"/>
                </a:lnTo>
                <a:lnTo>
                  <a:pt x="204" y="3391"/>
                </a:lnTo>
                <a:lnTo>
                  <a:pt x="120" y="3391"/>
                </a:lnTo>
                <a:lnTo>
                  <a:pt x="120" y="3214"/>
                </a:lnTo>
                <a:lnTo>
                  <a:pt x="134" y="3196"/>
                </a:lnTo>
                <a:lnTo>
                  <a:pt x="37" y="3196"/>
                </a:lnTo>
                <a:lnTo>
                  <a:pt x="0" y="3196"/>
                </a:lnTo>
                <a:lnTo>
                  <a:pt x="0" y="2988"/>
                </a:lnTo>
                <a:lnTo>
                  <a:pt x="16" y="2988"/>
                </a:lnTo>
                <a:lnTo>
                  <a:pt x="16" y="2958"/>
                </a:lnTo>
                <a:lnTo>
                  <a:pt x="0" y="2958"/>
                </a:lnTo>
                <a:lnTo>
                  <a:pt x="0" y="2879"/>
                </a:lnTo>
                <a:lnTo>
                  <a:pt x="721" y="2879"/>
                </a:lnTo>
                <a:lnTo>
                  <a:pt x="730" y="2567"/>
                </a:lnTo>
                <a:lnTo>
                  <a:pt x="709" y="2564"/>
                </a:lnTo>
                <a:lnTo>
                  <a:pt x="703" y="2537"/>
                </a:lnTo>
                <a:lnTo>
                  <a:pt x="337" y="2510"/>
                </a:lnTo>
                <a:lnTo>
                  <a:pt x="376" y="2502"/>
                </a:lnTo>
                <a:lnTo>
                  <a:pt x="689" y="2500"/>
                </a:lnTo>
                <a:lnTo>
                  <a:pt x="729" y="2520"/>
                </a:lnTo>
                <a:lnTo>
                  <a:pt x="751" y="2522"/>
                </a:lnTo>
                <a:lnTo>
                  <a:pt x="987" y="2191"/>
                </a:lnTo>
                <a:lnTo>
                  <a:pt x="1014" y="2172"/>
                </a:lnTo>
                <a:lnTo>
                  <a:pt x="842" y="2468"/>
                </a:lnTo>
                <a:lnTo>
                  <a:pt x="780" y="2527"/>
                </a:lnTo>
                <a:lnTo>
                  <a:pt x="780" y="2549"/>
                </a:lnTo>
                <a:lnTo>
                  <a:pt x="842" y="2661"/>
                </a:lnTo>
                <a:lnTo>
                  <a:pt x="948" y="2869"/>
                </a:lnTo>
                <a:lnTo>
                  <a:pt x="1002" y="2869"/>
                </a:lnTo>
                <a:lnTo>
                  <a:pt x="1002" y="2879"/>
                </a:lnTo>
                <a:lnTo>
                  <a:pt x="1355" y="2879"/>
                </a:lnTo>
                <a:lnTo>
                  <a:pt x="1395" y="1292"/>
                </a:lnTo>
                <a:lnTo>
                  <a:pt x="1102" y="1723"/>
                </a:lnTo>
                <a:lnTo>
                  <a:pt x="882" y="2026"/>
                </a:lnTo>
                <a:lnTo>
                  <a:pt x="860" y="2032"/>
                </a:lnTo>
                <a:lnTo>
                  <a:pt x="1311" y="1216"/>
                </a:lnTo>
                <a:lnTo>
                  <a:pt x="1301" y="1140"/>
                </a:lnTo>
                <a:lnTo>
                  <a:pt x="1420" y="1046"/>
                </a:lnTo>
                <a:lnTo>
                  <a:pt x="1440" y="1037"/>
                </a:lnTo>
                <a:lnTo>
                  <a:pt x="898" y="0"/>
                </a:lnTo>
                <a:lnTo>
                  <a:pt x="919" y="2"/>
                </a:lnTo>
                <a:lnTo>
                  <a:pt x="1022" y="151"/>
                </a:lnTo>
                <a:lnTo>
                  <a:pt x="1217" y="458"/>
                </a:lnTo>
                <a:lnTo>
                  <a:pt x="1365" y="701"/>
                </a:lnTo>
                <a:lnTo>
                  <a:pt x="1446" y="874"/>
                </a:lnTo>
                <a:lnTo>
                  <a:pt x="1449" y="918"/>
                </a:lnTo>
                <a:lnTo>
                  <a:pt x="1505" y="1014"/>
                </a:lnTo>
                <a:lnTo>
                  <a:pt x="1533" y="1017"/>
                </a:lnTo>
                <a:lnTo>
                  <a:pt x="1549" y="1034"/>
                </a:lnTo>
                <a:lnTo>
                  <a:pt x="1558" y="1053"/>
                </a:lnTo>
                <a:lnTo>
                  <a:pt x="1756" y="1070"/>
                </a:lnTo>
                <a:lnTo>
                  <a:pt x="2083" y="1120"/>
                </a:lnTo>
                <a:lnTo>
                  <a:pt x="2375" y="1177"/>
                </a:lnTo>
                <a:lnTo>
                  <a:pt x="2607" y="1230"/>
                </a:lnTo>
                <a:lnTo>
                  <a:pt x="2609" y="1244"/>
                </a:lnTo>
                <a:lnTo>
                  <a:pt x="1749" y="1186"/>
                </a:lnTo>
                <a:lnTo>
                  <a:pt x="1678" y="1173"/>
                </a:lnTo>
                <a:lnTo>
                  <a:pt x="1569" y="1114"/>
                </a:lnTo>
                <a:lnTo>
                  <a:pt x="1523" y="1112"/>
                </a:lnTo>
                <a:lnTo>
                  <a:pt x="1526" y="1137"/>
                </a:lnTo>
                <a:lnTo>
                  <a:pt x="1472" y="1175"/>
                </a:lnTo>
                <a:lnTo>
                  <a:pt x="1472" y="2879"/>
                </a:lnTo>
                <a:lnTo>
                  <a:pt x="1861" y="2879"/>
                </a:lnTo>
                <a:lnTo>
                  <a:pt x="1903" y="2879"/>
                </a:lnTo>
                <a:lnTo>
                  <a:pt x="1921" y="2879"/>
                </a:lnTo>
                <a:lnTo>
                  <a:pt x="1975" y="2879"/>
                </a:lnTo>
                <a:lnTo>
                  <a:pt x="1993" y="2879"/>
                </a:lnTo>
                <a:lnTo>
                  <a:pt x="2077" y="2879"/>
                </a:lnTo>
                <a:lnTo>
                  <a:pt x="2152" y="2879"/>
                </a:lnTo>
                <a:lnTo>
                  <a:pt x="2152" y="2997"/>
                </a:lnTo>
                <a:lnTo>
                  <a:pt x="2175" y="2997"/>
                </a:lnTo>
                <a:lnTo>
                  <a:pt x="2175" y="2903"/>
                </a:lnTo>
                <a:lnTo>
                  <a:pt x="2175" y="2897"/>
                </a:lnTo>
                <a:lnTo>
                  <a:pt x="2176" y="2893"/>
                </a:lnTo>
                <a:lnTo>
                  <a:pt x="2178" y="2888"/>
                </a:lnTo>
                <a:lnTo>
                  <a:pt x="2181" y="2885"/>
                </a:lnTo>
                <a:lnTo>
                  <a:pt x="2184" y="2883"/>
                </a:lnTo>
                <a:lnTo>
                  <a:pt x="2188" y="2880"/>
                </a:lnTo>
                <a:lnTo>
                  <a:pt x="2193" y="2879"/>
                </a:lnTo>
                <a:lnTo>
                  <a:pt x="2199" y="2879"/>
                </a:lnTo>
                <a:lnTo>
                  <a:pt x="2210" y="2879"/>
                </a:lnTo>
                <a:lnTo>
                  <a:pt x="2214" y="2345"/>
                </a:lnTo>
                <a:lnTo>
                  <a:pt x="2182" y="2349"/>
                </a:lnTo>
                <a:lnTo>
                  <a:pt x="2150" y="2343"/>
                </a:lnTo>
                <a:lnTo>
                  <a:pt x="2147" y="2312"/>
                </a:lnTo>
                <a:lnTo>
                  <a:pt x="2168" y="2296"/>
                </a:lnTo>
                <a:lnTo>
                  <a:pt x="2238" y="2292"/>
                </a:lnTo>
                <a:lnTo>
                  <a:pt x="2030" y="2138"/>
                </a:lnTo>
                <a:lnTo>
                  <a:pt x="1840" y="2017"/>
                </a:lnTo>
                <a:lnTo>
                  <a:pt x="1861" y="2019"/>
                </a:lnTo>
                <a:lnTo>
                  <a:pt x="2001" y="2092"/>
                </a:lnTo>
                <a:lnTo>
                  <a:pt x="2192" y="2208"/>
                </a:lnTo>
                <a:lnTo>
                  <a:pt x="2221" y="2239"/>
                </a:lnTo>
                <a:lnTo>
                  <a:pt x="2282" y="2282"/>
                </a:lnTo>
                <a:lnTo>
                  <a:pt x="2303" y="2282"/>
                </a:lnTo>
                <a:lnTo>
                  <a:pt x="2655" y="2058"/>
                </a:lnTo>
                <a:lnTo>
                  <a:pt x="2638" y="2083"/>
                </a:lnTo>
                <a:lnTo>
                  <a:pt x="2534" y="2173"/>
                </a:lnTo>
                <a:lnTo>
                  <a:pt x="2392" y="2274"/>
                </a:lnTo>
                <a:lnTo>
                  <a:pt x="2365" y="2284"/>
                </a:lnTo>
                <a:lnTo>
                  <a:pt x="2324" y="2318"/>
                </a:lnTo>
                <a:lnTo>
                  <a:pt x="2305" y="2326"/>
                </a:lnTo>
                <a:lnTo>
                  <a:pt x="2332" y="2573"/>
                </a:lnTo>
                <a:lnTo>
                  <a:pt x="2349" y="2825"/>
                </a:lnTo>
                <a:lnTo>
                  <a:pt x="2340" y="2852"/>
                </a:lnTo>
                <a:lnTo>
                  <a:pt x="2312" y="2631"/>
                </a:lnTo>
                <a:lnTo>
                  <a:pt x="2270" y="2434"/>
                </a:lnTo>
                <a:lnTo>
                  <a:pt x="2269" y="2338"/>
                </a:lnTo>
                <a:lnTo>
                  <a:pt x="2254" y="2340"/>
                </a:lnTo>
                <a:lnTo>
                  <a:pt x="2275" y="2879"/>
                </a:lnTo>
                <a:lnTo>
                  <a:pt x="3165" y="2879"/>
                </a:lnTo>
                <a:lnTo>
                  <a:pt x="3180" y="2879"/>
                </a:lnTo>
                <a:lnTo>
                  <a:pt x="3198" y="2883"/>
                </a:lnTo>
                <a:lnTo>
                  <a:pt x="3216" y="2886"/>
                </a:lnTo>
                <a:lnTo>
                  <a:pt x="3237" y="2892"/>
                </a:lnTo>
                <a:lnTo>
                  <a:pt x="3256" y="2898"/>
                </a:lnTo>
                <a:lnTo>
                  <a:pt x="3276" y="2906"/>
                </a:lnTo>
                <a:lnTo>
                  <a:pt x="3296" y="2914"/>
                </a:lnTo>
                <a:lnTo>
                  <a:pt x="3316" y="2923"/>
                </a:lnTo>
                <a:lnTo>
                  <a:pt x="3356" y="2941"/>
                </a:lnTo>
                <a:lnTo>
                  <a:pt x="3392" y="2960"/>
                </a:lnTo>
                <a:lnTo>
                  <a:pt x="3422" y="2977"/>
                </a:lnTo>
                <a:lnTo>
                  <a:pt x="3447" y="2992"/>
                </a:lnTo>
                <a:lnTo>
                  <a:pt x="3458" y="3000"/>
                </a:lnTo>
                <a:lnTo>
                  <a:pt x="3469" y="3011"/>
                </a:lnTo>
                <a:lnTo>
                  <a:pt x="3474" y="3016"/>
                </a:lnTo>
                <a:lnTo>
                  <a:pt x="3476" y="3023"/>
                </a:lnTo>
                <a:lnTo>
                  <a:pt x="3477" y="3028"/>
                </a:lnTo>
                <a:lnTo>
                  <a:pt x="3477" y="3031"/>
                </a:lnTo>
                <a:lnTo>
                  <a:pt x="3476" y="3036"/>
                </a:lnTo>
                <a:lnTo>
                  <a:pt x="3475" y="3039"/>
                </a:lnTo>
                <a:lnTo>
                  <a:pt x="3467" y="3055"/>
                </a:lnTo>
                <a:lnTo>
                  <a:pt x="3930" y="3055"/>
                </a:lnTo>
                <a:lnTo>
                  <a:pt x="3985" y="3055"/>
                </a:lnTo>
                <a:lnTo>
                  <a:pt x="4022" y="3029"/>
                </a:lnTo>
                <a:lnTo>
                  <a:pt x="4060" y="3003"/>
                </a:lnTo>
                <a:lnTo>
                  <a:pt x="4098" y="2978"/>
                </a:lnTo>
                <a:lnTo>
                  <a:pt x="4139" y="2955"/>
                </a:lnTo>
                <a:lnTo>
                  <a:pt x="4178" y="2931"/>
                </a:lnTo>
                <a:lnTo>
                  <a:pt x="4220" y="2907"/>
                </a:lnTo>
                <a:lnTo>
                  <a:pt x="4262" y="2886"/>
                </a:lnTo>
                <a:lnTo>
                  <a:pt x="4305" y="2865"/>
                </a:lnTo>
                <a:lnTo>
                  <a:pt x="4348" y="2843"/>
                </a:lnTo>
                <a:lnTo>
                  <a:pt x="4393" y="2823"/>
                </a:lnTo>
                <a:lnTo>
                  <a:pt x="4438" y="2804"/>
                </a:lnTo>
                <a:lnTo>
                  <a:pt x="4484" y="2786"/>
                </a:lnTo>
                <a:lnTo>
                  <a:pt x="4530" y="2768"/>
                </a:lnTo>
                <a:lnTo>
                  <a:pt x="4577" y="2751"/>
                </a:lnTo>
                <a:lnTo>
                  <a:pt x="4624" y="2736"/>
                </a:lnTo>
                <a:lnTo>
                  <a:pt x="4672" y="2720"/>
                </a:lnTo>
                <a:lnTo>
                  <a:pt x="4722" y="2706"/>
                </a:lnTo>
                <a:lnTo>
                  <a:pt x="4771" y="2692"/>
                </a:lnTo>
                <a:lnTo>
                  <a:pt x="4822" y="2679"/>
                </a:lnTo>
                <a:lnTo>
                  <a:pt x="4872" y="2668"/>
                </a:lnTo>
                <a:lnTo>
                  <a:pt x="4924" y="2657"/>
                </a:lnTo>
                <a:lnTo>
                  <a:pt x="4976" y="2647"/>
                </a:lnTo>
                <a:lnTo>
                  <a:pt x="5028" y="2638"/>
                </a:lnTo>
                <a:lnTo>
                  <a:pt x="5080" y="2629"/>
                </a:lnTo>
                <a:lnTo>
                  <a:pt x="5134" y="2622"/>
                </a:lnTo>
                <a:lnTo>
                  <a:pt x="5187" y="2615"/>
                </a:lnTo>
                <a:lnTo>
                  <a:pt x="5242" y="2610"/>
                </a:lnTo>
                <a:lnTo>
                  <a:pt x="5296" y="2605"/>
                </a:lnTo>
                <a:lnTo>
                  <a:pt x="5351" y="2602"/>
                </a:lnTo>
                <a:lnTo>
                  <a:pt x="5407" y="2600"/>
                </a:lnTo>
                <a:lnTo>
                  <a:pt x="5462" y="2597"/>
                </a:lnTo>
                <a:lnTo>
                  <a:pt x="5518" y="2597"/>
                </a:lnTo>
                <a:lnTo>
                  <a:pt x="5592" y="2599"/>
                </a:lnTo>
                <a:lnTo>
                  <a:pt x="5665" y="2601"/>
                </a:lnTo>
                <a:lnTo>
                  <a:pt x="5736" y="2605"/>
                </a:lnTo>
                <a:lnTo>
                  <a:pt x="5807" y="2611"/>
                </a:lnTo>
                <a:lnTo>
                  <a:pt x="5878" y="2619"/>
                </a:lnTo>
                <a:lnTo>
                  <a:pt x="5948" y="2628"/>
                </a:lnTo>
                <a:lnTo>
                  <a:pt x="6017" y="2639"/>
                </a:lnTo>
                <a:lnTo>
                  <a:pt x="6085" y="2651"/>
                </a:lnTo>
                <a:lnTo>
                  <a:pt x="6152" y="2665"/>
                </a:lnTo>
                <a:lnTo>
                  <a:pt x="6218" y="2681"/>
                </a:lnTo>
                <a:lnTo>
                  <a:pt x="6284" y="2697"/>
                </a:lnTo>
                <a:lnTo>
                  <a:pt x="6349" y="2715"/>
                </a:lnTo>
                <a:lnTo>
                  <a:pt x="6412" y="2736"/>
                </a:lnTo>
                <a:lnTo>
                  <a:pt x="6475" y="2756"/>
                </a:lnTo>
                <a:lnTo>
                  <a:pt x="6535" y="2778"/>
                </a:lnTo>
                <a:lnTo>
                  <a:pt x="6595" y="2803"/>
                </a:lnTo>
                <a:lnTo>
                  <a:pt x="6595" y="2486"/>
                </a:lnTo>
                <a:lnTo>
                  <a:pt x="6630" y="2483"/>
                </a:lnTo>
                <a:lnTo>
                  <a:pt x="6630" y="2328"/>
                </a:lnTo>
                <a:lnTo>
                  <a:pt x="6744" y="2304"/>
                </a:lnTo>
                <a:lnTo>
                  <a:pt x="6823" y="2310"/>
                </a:lnTo>
                <a:lnTo>
                  <a:pt x="6823" y="2326"/>
                </a:lnTo>
                <a:lnTo>
                  <a:pt x="6784" y="2326"/>
                </a:lnTo>
                <a:lnTo>
                  <a:pt x="6784" y="2326"/>
                </a:lnTo>
                <a:lnTo>
                  <a:pt x="6784" y="2338"/>
                </a:lnTo>
                <a:lnTo>
                  <a:pt x="6784" y="2889"/>
                </a:lnTo>
                <a:lnTo>
                  <a:pt x="6793" y="2895"/>
                </a:lnTo>
                <a:lnTo>
                  <a:pt x="6803" y="2900"/>
                </a:lnTo>
                <a:lnTo>
                  <a:pt x="6803" y="2338"/>
                </a:lnTo>
                <a:lnTo>
                  <a:pt x="6823" y="2338"/>
                </a:lnTo>
                <a:lnTo>
                  <a:pt x="6834" y="2338"/>
                </a:lnTo>
                <a:lnTo>
                  <a:pt x="6902" y="2338"/>
                </a:lnTo>
                <a:lnTo>
                  <a:pt x="6927" y="2187"/>
                </a:lnTo>
                <a:lnTo>
                  <a:pt x="6959" y="2338"/>
                </a:lnTo>
                <a:lnTo>
                  <a:pt x="6993" y="2338"/>
                </a:lnTo>
                <a:lnTo>
                  <a:pt x="7014" y="2368"/>
                </a:lnTo>
                <a:lnTo>
                  <a:pt x="7013" y="3018"/>
                </a:lnTo>
                <a:lnTo>
                  <a:pt x="7013" y="3027"/>
                </a:lnTo>
                <a:lnTo>
                  <a:pt x="7044" y="3049"/>
                </a:lnTo>
                <a:lnTo>
                  <a:pt x="7075" y="3071"/>
                </a:lnTo>
                <a:lnTo>
                  <a:pt x="7105" y="3094"/>
                </a:lnTo>
                <a:lnTo>
                  <a:pt x="7134" y="3118"/>
                </a:lnTo>
                <a:lnTo>
                  <a:pt x="7134" y="1906"/>
                </a:lnTo>
                <a:lnTo>
                  <a:pt x="7242" y="1855"/>
                </a:lnTo>
                <a:lnTo>
                  <a:pt x="7328" y="1871"/>
                </a:lnTo>
                <a:lnTo>
                  <a:pt x="7328" y="3075"/>
                </a:lnTo>
                <a:lnTo>
                  <a:pt x="7350" y="3075"/>
                </a:lnTo>
                <a:lnTo>
                  <a:pt x="7350" y="1858"/>
                </a:lnTo>
                <a:lnTo>
                  <a:pt x="7251" y="1842"/>
                </a:lnTo>
                <a:lnTo>
                  <a:pt x="7251" y="1774"/>
                </a:lnTo>
                <a:lnTo>
                  <a:pt x="7350" y="1731"/>
                </a:lnTo>
                <a:lnTo>
                  <a:pt x="7350" y="1639"/>
                </a:lnTo>
                <a:lnTo>
                  <a:pt x="7432" y="1618"/>
                </a:lnTo>
                <a:lnTo>
                  <a:pt x="7541" y="1639"/>
                </a:lnTo>
                <a:lnTo>
                  <a:pt x="7541" y="1718"/>
                </a:lnTo>
                <a:lnTo>
                  <a:pt x="7607" y="1732"/>
                </a:lnTo>
                <a:lnTo>
                  <a:pt x="7607" y="2714"/>
                </a:lnTo>
                <a:lnTo>
                  <a:pt x="7634" y="2714"/>
                </a:lnTo>
                <a:lnTo>
                  <a:pt x="7634" y="2677"/>
                </a:lnTo>
                <a:lnTo>
                  <a:pt x="7826" y="2677"/>
                </a:lnTo>
                <a:lnTo>
                  <a:pt x="7904" y="2739"/>
                </a:lnTo>
                <a:lnTo>
                  <a:pt x="7904" y="3075"/>
                </a:lnTo>
                <a:lnTo>
                  <a:pt x="7925" y="3075"/>
                </a:lnTo>
                <a:lnTo>
                  <a:pt x="7925" y="2736"/>
                </a:lnTo>
                <a:lnTo>
                  <a:pt x="7832" y="2663"/>
                </a:lnTo>
                <a:lnTo>
                  <a:pt x="7713" y="2663"/>
                </a:lnTo>
                <a:lnTo>
                  <a:pt x="7713" y="2413"/>
                </a:lnTo>
                <a:lnTo>
                  <a:pt x="7834" y="2383"/>
                </a:lnTo>
                <a:lnTo>
                  <a:pt x="8088" y="2426"/>
                </a:lnTo>
                <a:lnTo>
                  <a:pt x="8088" y="2985"/>
                </a:lnTo>
                <a:lnTo>
                  <a:pt x="8206" y="2985"/>
                </a:lnTo>
                <a:lnTo>
                  <a:pt x="8206" y="2487"/>
                </a:lnTo>
                <a:lnTo>
                  <a:pt x="8254" y="2477"/>
                </a:lnTo>
                <a:lnTo>
                  <a:pt x="8254" y="2390"/>
                </a:lnTo>
                <a:lnTo>
                  <a:pt x="8458" y="2390"/>
                </a:lnTo>
                <a:lnTo>
                  <a:pt x="8491" y="2414"/>
                </a:lnTo>
                <a:lnTo>
                  <a:pt x="8491" y="2518"/>
                </a:lnTo>
                <a:lnTo>
                  <a:pt x="8564" y="2551"/>
                </a:lnTo>
                <a:lnTo>
                  <a:pt x="8564" y="3075"/>
                </a:lnTo>
                <a:lnTo>
                  <a:pt x="8585" y="3075"/>
                </a:lnTo>
                <a:lnTo>
                  <a:pt x="8585" y="2546"/>
                </a:lnTo>
                <a:lnTo>
                  <a:pt x="8523" y="2514"/>
                </a:lnTo>
                <a:lnTo>
                  <a:pt x="8523" y="2165"/>
                </a:lnTo>
                <a:lnTo>
                  <a:pt x="8585" y="2136"/>
                </a:lnTo>
                <a:lnTo>
                  <a:pt x="8585" y="2074"/>
                </a:lnTo>
                <a:lnTo>
                  <a:pt x="8646" y="2055"/>
                </a:lnTo>
                <a:lnTo>
                  <a:pt x="8646" y="1982"/>
                </a:lnTo>
                <a:lnTo>
                  <a:pt x="8722" y="1965"/>
                </a:lnTo>
                <a:lnTo>
                  <a:pt x="8722" y="1695"/>
                </a:lnTo>
                <a:lnTo>
                  <a:pt x="8750" y="1695"/>
                </a:lnTo>
                <a:lnTo>
                  <a:pt x="8750" y="1965"/>
                </a:lnTo>
                <a:lnTo>
                  <a:pt x="8810" y="1985"/>
                </a:lnTo>
                <a:lnTo>
                  <a:pt x="8810" y="2059"/>
                </a:lnTo>
                <a:lnTo>
                  <a:pt x="8838" y="2074"/>
                </a:lnTo>
                <a:lnTo>
                  <a:pt x="8838" y="2140"/>
                </a:lnTo>
                <a:lnTo>
                  <a:pt x="8883" y="2158"/>
                </a:lnTo>
                <a:lnTo>
                  <a:pt x="8883" y="3129"/>
                </a:lnTo>
                <a:lnTo>
                  <a:pt x="8917" y="3129"/>
                </a:lnTo>
                <a:lnTo>
                  <a:pt x="8917" y="2824"/>
                </a:lnTo>
                <a:lnTo>
                  <a:pt x="8950" y="2805"/>
                </a:lnTo>
                <a:lnTo>
                  <a:pt x="8950" y="2747"/>
                </a:lnTo>
                <a:lnTo>
                  <a:pt x="9043" y="2693"/>
                </a:lnTo>
                <a:lnTo>
                  <a:pt x="9162" y="2747"/>
                </a:lnTo>
                <a:lnTo>
                  <a:pt x="9162" y="2805"/>
                </a:lnTo>
                <a:lnTo>
                  <a:pt x="9199" y="2822"/>
                </a:lnTo>
                <a:lnTo>
                  <a:pt x="9199" y="3134"/>
                </a:lnTo>
                <a:lnTo>
                  <a:pt x="9222" y="3141"/>
                </a:lnTo>
                <a:lnTo>
                  <a:pt x="9243" y="3149"/>
                </a:lnTo>
                <a:lnTo>
                  <a:pt x="9264" y="3159"/>
                </a:lnTo>
                <a:lnTo>
                  <a:pt x="9284" y="3169"/>
                </a:lnTo>
                <a:lnTo>
                  <a:pt x="9304" y="3182"/>
                </a:lnTo>
                <a:lnTo>
                  <a:pt x="9323" y="3194"/>
                </a:lnTo>
                <a:lnTo>
                  <a:pt x="9341" y="3209"/>
                </a:lnTo>
                <a:lnTo>
                  <a:pt x="9359" y="3224"/>
                </a:lnTo>
                <a:lnTo>
                  <a:pt x="9374" y="3240"/>
                </a:lnTo>
                <a:lnTo>
                  <a:pt x="9390" y="3258"/>
                </a:lnTo>
                <a:lnTo>
                  <a:pt x="9406" y="3277"/>
                </a:lnTo>
                <a:lnTo>
                  <a:pt x="9419" y="3297"/>
                </a:lnTo>
                <a:lnTo>
                  <a:pt x="9432" y="3319"/>
                </a:lnTo>
                <a:lnTo>
                  <a:pt x="9444" y="3342"/>
                </a:lnTo>
                <a:lnTo>
                  <a:pt x="9454" y="3366"/>
                </a:lnTo>
                <a:lnTo>
                  <a:pt x="9464" y="3391"/>
                </a:lnTo>
                <a:lnTo>
                  <a:pt x="9195" y="3391"/>
                </a:lnTo>
                <a:lnTo>
                  <a:pt x="9181" y="3391"/>
                </a:lnTo>
                <a:lnTo>
                  <a:pt x="8883" y="3391"/>
                </a:lnTo>
                <a:lnTo>
                  <a:pt x="8838" y="3391"/>
                </a:lnTo>
                <a:lnTo>
                  <a:pt x="7403" y="3391"/>
                </a:lnTo>
                <a:lnTo>
                  <a:pt x="7008" y="3391"/>
                </a:lnTo>
                <a:lnTo>
                  <a:pt x="5680" y="3391"/>
                </a:lnTo>
                <a:lnTo>
                  <a:pt x="5720" y="3366"/>
                </a:lnTo>
                <a:lnTo>
                  <a:pt x="5759" y="3342"/>
                </a:lnTo>
                <a:lnTo>
                  <a:pt x="5797" y="3321"/>
                </a:lnTo>
                <a:lnTo>
                  <a:pt x="5833" y="3302"/>
                </a:lnTo>
                <a:lnTo>
                  <a:pt x="5853" y="3292"/>
                </a:lnTo>
                <a:lnTo>
                  <a:pt x="5875" y="3282"/>
                </a:lnTo>
                <a:lnTo>
                  <a:pt x="5898" y="3271"/>
                </a:lnTo>
                <a:lnTo>
                  <a:pt x="5922" y="3262"/>
                </a:lnTo>
                <a:lnTo>
                  <a:pt x="5947" y="3253"/>
                </a:lnTo>
                <a:lnTo>
                  <a:pt x="5972" y="3244"/>
                </a:lnTo>
                <a:lnTo>
                  <a:pt x="5998" y="3237"/>
                </a:lnTo>
                <a:lnTo>
                  <a:pt x="6024" y="3229"/>
                </a:lnTo>
                <a:lnTo>
                  <a:pt x="6051" y="3222"/>
                </a:lnTo>
                <a:lnTo>
                  <a:pt x="6077" y="3215"/>
                </a:lnTo>
                <a:lnTo>
                  <a:pt x="6103" y="3210"/>
                </a:lnTo>
                <a:lnTo>
                  <a:pt x="6127" y="3205"/>
                </a:lnTo>
                <a:lnTo>
                  <a:pt x="6152" y="3201"/>
                </a:lnTo>
                <a:lnTo>
                  <a:pt x="6176" y="3198"/>
                </a:lnTo>
                <a:lnTo>
                  <a:pt x="6198" y="3196"/>
                </a:lnTo>
                <a:lnTo>
                  <a:pt x="6220" y="3196"/>
                </a:lnTo>
                <a:lnTo>
                  <a:pt x="6094" y="3196"/>
                </a:lnTo>
                <a:lnTo>
                  <a:pt x="5968" y="3196"/>
                </a:lnTo>
                <a:lnTo>
                  <a:pt x="5841" y="3196"/>
                </a:lnTo>
                <a:lnTo>
                  <a:pt x="5715" y="3196"/>
                </a:lnTo>
                <a:lnTo>
                  <a:pt x="5589" y="3196"/>
                </a:lnTo>
                <a:lnTo>
                  <a:pt x="5462" y="3196"/>
                </a:lnTo>
                <a:lnTo>
                  <a:pt x="5336" y="3196"/>
                </a:lnTo>
                <a:lnTo>
                  <a:pt x="5211" y="3196"/>
                </a:lnTo>
                <a:lnTo>
                  <a:pt x="5085" y="3196"/>
                </a:lnTo>
                <a:lnTo>
                  <a:pt x="4958" y="3196"/>
                </a:lnTo>
                <a:lnTo>
                  <a:pt x="4832" y="3196"/>
                </a:lnTo>
                <a:lnTo>
                  <a:pt x="4706" y="3196"/>
                </a:lnTo>
                <a:lnTo>
                  <a:pt x="4580" y="3196"/>
                </a:lnTo>
                <a:lnTo>
                  <a:pt x="4453" y="3196"/>
                </a:lnTo>
                <a:lnTo>
                  <a:pt x="4328" y="3196"/>
                </a:lnTo>
                <a:lnTo>
                  <a:pt x="4202" y="3196"/>
                </a:lnTo>
                <a:lnTo>
                  <a:pt x="4178" y="3219"/>
                </a:lnTo>
                <a:lnTo>
                  <a:pt x="4155" y="3242"/>
                </a:lnTo>
                <a:lnTo>
                  <a:pt x="4132" y="3266"/>
                </a:lnTo>
                <a:lnTo>
                  <a:pt x="4111" y="3291"/>
                </a:lnTo>
                <a:lnTo>
                  <a:pt x="4089" y="3315"/>
                </a:lnTo>
                <a:lnTo>
                  <a:pt x="4068" y="3340"/>
                </a:lnTo>
                <a:lnTo>
                  <a:pt x="4048" y="3366"/>
                </a:lnTo>
                <a:lnTo>
                  <a:pt x="4029" y="3391"/>
                </a:lnTo>
                <a:lnTo>
                  <a:pt x="3874" y="3391"/>
                </a:lnTo>
                <a:lnTo>
                  <a:pt x="3895" y="3366"/>
                </a:lnTo>
                <a:lnTo>
                  <a:pt x="3917" y="3341"/>
                </a:lnTo>
                <a:lnTo>
                  <a:pt x="3940" y="3316"/>
                </a:lnTo>
                <a:lnTo>
                  <a:pt x="3965" y="3292"/>
                </a:lnTo>
                <a:lnTo>
                  <a:pt x="3988" y="3267"/>
                </a:lnTo>
                <a:lnTo>
                  <a:pt x="4014" y="3243"/>
                </a:lnTo>
                <a:lnTo>
                  <a:pt x="4040" y="3220"/>
                </a:lnTo>
                <a:lnTo>
                  <a:pt x="4066" y="3196"/>
                </a:lnTo>
                <a:lnTo>
                  <a:pt x="3922" y="3196"/>
                </a:lnTo>
                <a:lnTo>
                  <a:pt x="3896" y="3220"/>
                </a:lnTo>
                <a:lnTo>
                  <a:pt x="3870" y="3243"/>
                </a:lnTo>
                <a:lnTo>
                  <a:pt x="3847" y="3267"/>
                </a:lnTo>
                <a:lnTo>
                  <a:pt x="3823" y="3292"/>
                </a:lnTo>
                <a:lnTo>
                  <a:pt x="3801" y="3316"/>
                </a:lnTo>
                <a:lnTo>
                  <a:pt x="3779" y="3341"/>
                </a:lnTo>
                <a:lnTo>
                  <a:pt x="3758" y="3366"/>
                </a:lnTo>
                <a:lnTo>
                  <a:pt x="3739" y="3391"/>
                </a:lnTo>
                <a:lnTo>
                  <a:pt x="3634" y="3391"/>
                </a:lnTo>
                <a:lnTo>
                  <a:pt x="3655" y="3366"/>
                </a:lnTo>
                <a:lnTo>
                  <a:pt x="3675" y="3340"/>
                </a:lnTo>
                <a:lnTo>
                  <a:pt x="3696" y="3315"/>
                </a:lnTo>
                <a:lnTo>
                  <a:pt x="3719" y="3291"/>
                </a:lnTo>
                <a:lnTo>
                  <a:pt x="3741" y="3267"/>
                </a:lnTo>
                <a:lnTo>
                  <a:pt x="3765" y="3243"/>
                </a:lnTo>
                <a:lnTo>
                  <a:pt x="3788" y="3220"/>
                </a:lnTo>
                <a:lnTo>
                  <a:pt x="3813" y="3196"/>
                </a:lnTo>
                <a:lnTo>
                  <a:pt x="3737" y="3196"/>
                </a:lnTo>
                <a:lnTo>
                  <a:pt x="2998" y="3196"/>
                </a:lnTo>
                <a:lnTo>
                  <a:pt x="3012" y="3214"/>
                </a:lnTo>
                <a:lnTo>
                  <a:pt x="3012" y="3391"/>
                </a:lnTo>
                <a:lnTo>
                  <a:pt x="2928" y="3391"/>
                </a:lnTo>
                <a:lnTo>
                  <a:pt x="2928" y="3214"/>
                </a:lnTo>
                <a:lnTo>
                  <a:pt x="2942" y="3196"/>
                </a:lnTo>
                <a:lnTo>
                  <a:pt x="2288" y="3196"/>
                </a:lnTo>
                <a:lnTo>
                  <a:pt x="2296" y="3391"/>
                </a:lnTo>
                <a:lnTo>
                  <a:pt x="2206" y="3391"/>
                </a:lnTo>
                <a:lnTo>
                  <a:pt x="2208" y="3196"/>
                </a:lnTo>
                <a:lnTo>
                  <a:pt x="2063" y="3196"/>
                </a:lnTo>
                <a:lnTo>
                  <a:pt x="2076" y="3214"/>
                </a:lnTo>
                <a:lnTo>
                  <a:pt x="2076" y="3391"/>
                </a:lnTo>
                <a:lnTo>
                  <a:pt x="1992" y="3391"/>
                </a:lnTo>
                <a:lnTo>
                  <a:pt x="1992" y="3214"/>
                </a:lnTo>
                <a:lnTo>
                  <a:pt x="2006" y="3196"/>
                </a:lnTo>
                <a:lnTo>
                  <a:pt x="1472" y="3196"/>
                </a:lnTo>
                <a:lnTo>
                  <a:pt x="1472" y="3391"/>
                </a:lnTo>
                <a:lnTo>
                  <a:pt x="1342" y="3391"/>
                </a:lnTo>
                <a:lnTo>
                  <a:pt x="1347" y="3196"/>
                </a:lnTo>
                <a:lnTo>
                  <a:pt x="1126" y="3196"/>
                </a:lnTo>
                <a:lnTo>
                  <a:pt x="1140" y="3214"/>
                </a:lnTo>
                <a:lnTo>
                  <a:pt x="1140" y="3391"/>
                </a:lnTo>
                <a:lnTo>
                  <a:pt x="1056" y="3391"/>
                </a:lnTo>
                <a:lnTo>
                  <a:pt x="1056" y="3214"/>
                </a:lnTo>
                <a:lnTo>
                  <a:pt x="1069" y="3196"/>
                </a:lnTo>
                <a:lnTo>
                  <a:pt x="755" y="3196"/>
                </a:lnTo>
                <a:lnTo>
                  <a:pt x="756" y="3391"/>
                </a:lnTo>
                <a:lnTo>
                  <a:pt x="705" y="3391"/>
                </a:lnTo>
                <a:close/>
                <a:moveTo>
                  <a:pt x="718" y="2988"/>
                </a:moveTo>
                <a:lnTo>
                  <a:pt x="718" y="2958"/>
                </a:lnTo>
                <a:lnTo>
                  <a:pt x="659" y="2958"/>
                </a:lnTo>
                <a:lnTo>
                  <a:pt x="659" y="2988"/>
                </a:lnTo>
                <a:lnTo>
                  <a:pt x="718" y="2988"/>
                </a:lnTo>
                <a:close/>
                <a:moveTo>
                  <a:pt x="932" y="2875"/>
                </a:moveTo>
                <a:lnTo>
                  <a:pt x="754" y="2585"/>
                </a:lnTo>
                <a:lnTo>
                  <a:pt x="755" y="2869"/>
                </a:lnTo>
                <a:lnTo>
                  <a:pt x="800" y="2869"/>
                </a:lnTo>
                <a:lnTo>
                  <a:pt x="800" y="2879"/>
                </a:lnTo>
                <a:lnTo>
                  <a:pt x="831" y="2879"/>
                </a:lnTo>
                <a:lnTo>
                  <a:pt x="837" y="2879"/>
                </a:lnTo>
                <a:lnTo>
                  <a:pt x="842" y="2880"/>
                </a:lnTo>
                <a:lnTo>
                  <a:pt x="847" y="2884"/>
                </a:lnTo>
                <a:lnTo>
                  <a:pt x="851" y="2887"/>
                </a:lnTo>
                <a:lnTo>
                  <a:pt x="855" y="2891"/>
                </a:lnTo>
                <a:lnTo>
                  <a:pt x="857" y="2896"/>
                </a:lnTo>
                <a:lnTo>
                  <a:pt x="858" y="2901"/>
                </a:lnTo>
                <a:lnTo>
                  <a:pt x="859" y="2907"/>
                </a:lnTo>
                <a:lnTo>
                  <a:pt x="859" y="2997"/>
                </a:lnTo>
                <a:lnTo>
                  <a:pt x="873" y="2997"/>
                </a:lnTo>
                <a:lnTo>
                  <a:pt x="873" y="2907"/>
                </a:lnTo>
                <a:lnTo>
                  <a:pt x="874" y="2901"/>
                </a:lnTo>
                <a:lnTo>
                  <a:pt x="875" y="2896"/>
                </a:lnTo>
                <a:lnTo>
                  <a:pt x="877" y="2891"/>
                </a:lnTo>
                <a:lnTo>
                  <a:pt x="881" y="2887"/>
                </a:lnTo>
                <a:lnTo>
                  <a:pt x="885" y="2884"/>
                </a:lnTo>
                <a:lnTo>
                  <a:pt x="890" y="2880"/>
                </a:lnTo>
                <a:lnTo>
                  <a:pt x="895" y="2879"/>
                </a:lnTo>
                <a:lnTo>
                  <a:pt x="901" y="2879"/>
                </a:lnTo>
                <a:lnTo>
                  <a:pt x="932" y="2879"/>
                </a:lnTo>
                <a:lnTo>
                  <a:pt x="932" y="2875"/>
                </a:lnTo>
                <a:close/>
                <a:moveTo>
                  <a:pt x="1354" y="2958"/>
                </a:moveTo>
                <a:lnTo>
                  <a:pt x="1353" y="2988"/>
                </a:lnTo>
                <a:lnTo>
                  <a:pt x="1305" y="2988"/>
                </a:lnTo>
                <a:lnTo>
                  <a:pt x="1305" y="2958"/>
                </a:lnTo>
                <a:lnTo>
                  <a:pt x="1354" y="2958"/>
                </a:lnTo>
                <a:close/>
                <a:moveTo>
                  <a:pt x="1472" y="2988"/>
                </a:moveTo>
                <a:lnTo>
                  <a:pt x="1472" y="2958"/>
                </a:lnTo>
                <a:lnTo>
                  <a:pt x="1474" y="2958"/>
                </a:lnTo>
                <a:lnTo>
                  <a:pt x="1474" y="2988"/>
                </a:lnTo>
                <a:lnTo>
                  <a:pt x="1472" y="2988"/>
                </a:lnTo>
                <a:close/>
                <a:moveTo>
                  <a:pt x="873" y="3055"/>
                </a:moveTo>
                <a:lnTo>
                  <a:pt x="873" y="3021"/>
                </a:lnTo>
                <a:lnTo>
                  <a:pt x="859" y="3021"/>
                </a:lnTo>
                <a:lnTo>
                  <a:pt x="859" y="3055"/>
                </a:lnTo>
                <a:lnTo>
                  <a:pt x="873" y="3055"/>
                </a:lnTo>
                <a:close/>
                <a:moveTo>
                  <a:pt x="2175" y="3055"/>
                </a:moveTo>
                <a:lnTo>
                  <a:pt x="2175" y="3021"/>
                </a:lnTo>
                <a:lnTo>
                  <a:pt x="2152" y="3021"/>
                </a:lnTo>
                <a:lnTo>
                  <a:pt x="2152" y="3055"/>
                </a:lnTo>
                <a:lnTo>
                  <a:pt x="2175" y="3055"/>
                </a:lnTo>
                <a:close/>
                <a:moveTo>
                  <a:pt x="48" y="2958"/>
                </a:moveTo>
                <a:lnTo>
                  <a:pt x="117" y="2958"/>
                </a:lnTo>
                <a:lnTo>
                  <a:pt x="117" y="2988"/>
                </a:lnTo>
                <a:lnTo>
                  <a:pt x="48" y="2988"/>
                </a:lnTo>
                <a:lnTo>
                  <a:pt x="48" y="2958"/>
                </a:lnTo>
                <a:close/>
                <a:moveTo>
                  <a:pt x="148" y="2958"/>
                </a:moveTo>
                <a:lnTo>
                  <a:pt x="217" y="2958"/>
                </a:lnTo>
                <a:lnTo>
                  <a:pt x="217" y="2988"/>
                </a:lnTo>
                <a:lnTo>
                  <a:pt x="148" y="2988"/>
                </a:lnTo>
                <a:lnTo>
                  <a:pt x="148" y="2958"/>
                </a:lnTo>
                <a:close/>
                <a:moveTo>
                  <a:pt x="148" y="2958"/>
                </a:moveTo>
                <a:lnTo>
                  <a:pt x="217" y="2958"/>
                </a:lnTo>
                <a:lnTo>
                  <a:pt x="217" y="2988"/>
                </a:lnTo>
                <a:lnTo>
                  <a:pt x="148" y="2988"/>
                </a:lnTo>
                <a:lnTo>
                  <a:pt x="148" y="2958"/>
                </a:lnTo>
                <a:close/>
                <a:moveTo>
                  <a:pt x="258" y="2958"/>
                </a:moveTo>
                <a:lnTo>
                  <a:pt x="327" y="2958"/>
                </a:lnTo>
                <a:lnTo>
                  <a:pt x="327" y="2988"/>
                </a:lnTo>
                <a:lnTo>
                  <a:pt x="258" y="2988"/>
                </a:lnTo>
                <a:lnTo>
                  <a:pt x="258" y="2958"/>
                </a:lnTo>
                <a:close/>
                <a:moveTo>
                  <a:pt x="358" y="2958"/>
                </a:moveTo>
                <a:lnTo>
                  <a:pt x="427" y="2958"/>
                </a:lnTo>
                <a:lnTo>
                  <a:pt x="427" y="2988"/>
                </a:lnTo>
                <a:lnTo>
                  <a:pt x="358" y="2988"/>
                </a:lnTo>
                <a:lnTo>
                  <a:pt x="358" y="2958"/>
                </a:lnTo>
                <a:close/>
                <a:moveTo>
                  <a:pt x="458" y="2958"/>
                </a:moveTo>
                <a:lnTo>
                  <a:pt x="527" y="2958"/>
                </a:lnTo>
                <a:lnTo>
                  <a:pt x="527" y="2988"/>
                </a:lnTo>
                <a:lnTo>
                  <a:pt x="458" y="2988"/>
                </a:lnTo>
                <a:lnTo>
                  <a:pt x="458" y="2958"/>
                </a:lnTo>
                <a:close/>
                <a:moveTo>
                  <a:pt x="559" y="2958"/>
                </a:moveTo>
                <a:lnTo>
                  <a:pt x="628" y="2958"/>
                </a:lnTo>
                <a:lnTo>
                  <a:pt x="628" y="2988"/>
                </a:lnTo>
                <a:lnTo>
                  <a:pt x="559" y="2988"/>
                </a:lnTo>
                <a:lnTo>
                  <a:pt x="559" y="2958"/>
                </a:lnTo>
                <a:close/>
                <a:moveTo>
                  <a:pt x="3269" y="2921"/>
                </a:moveTo>
                <a:lnTo>
                  <a:pt x="3259" y="2920"/>
                </a:lnTo>
                <a:lnTo>
                  <a:pt x="3247" y="2921"/>
                </a:lnTo>
                <a:lnTo>
                  <a:pt x="3240" y="2922"/>
                </a:lnTo>
                <a:lnTo>
                  <a:pt x="3234" y="2924"/>
                </a:lnTo>
                <a:lnTo>
                  <a:pt x="3232" y="2927"/>
                </a:lnTo>
                <a:lnTo>
                  <a:pt x="3231" y="2928"/>
                </a:lnTo>
                <a:lnTo>
                  <a:pt x="3230" y="2930"/>
                </a:lnTo>
                <a:lnTo>
                  <a:pt x="3229" y="2933"/>
                </a:lnTo>
                <a:lnTo>
                  <a:pt x="3229" y="2938"/>
                </a:lnTo>
                <a:lnTo>
                  <a:pt x="3231" y="2941"/>
                </a:lnTo>
                <a:lnTo>
                  <a:pt x="3233" y="2945"/>
                </a:lnTo>
                <a:lnTo>
                  <a:pt x="3236" y="2948"/>
                </a:lnTo>
                <a:lnTo>
                  <a:pt x="3245" y="2954"/>
                </a:lnTo>
                <a:lnTo>
                  <a:pt x="3255" y="2957"/>
                </a:lnTo>
                <a:lnTo>
                  <a:pt x="3277" y="2964"/>
                </a:lnTo>
                <a:lnTo>
                  <a:pt x="3294" y="2967"/>
                </a:lnTo>
                <a:lnTo>
                  <a:pt x="3307" y="2968"/>
                </a:lnTo>
                <a:lnTo>
                  <a:pt x="3327" y="2968"/>
                </a:lnTo>
                <a:lnTo>
                  <a:pt x="3346" y="2968"/>
                </a:lnTo>
                <a:lnTo>
                  <a:pt x="3358" y="2968"/>
                </a:lnTo>
                <a:lnTo>
                  <a:pt x="3376" y="2968"/>
                </a:lnTo>
                <a:lnTo>
                  <a:pt x="3386" y="2968"/>
                </a:lnTo>
                <a:lnTo>
                  <a:pt x="3371" y="2960"/>
                </a:lnTo>
                <a:lnTo>
                  <a:pt x="3356" y="2951"/>
                </a:lnTo>
                <a:lnTo>
                  <a:pt x="3340" y="2943"/>
                </a:lnTo>
                <a:lnTo>
                  <a:pt x="3324" y="2937"/>
                </a:lnTo>
                <a:lnTo>
                  <a:pt x="3311" y="2932"/>
                </a:lnTo>
                <a:lnTo>
                  <a:pt x="3297" y="2927"/>
                </a:lnTo>
                <a:lnTo>
                  <a:pt x="3283" y="2923"/>
                </a:lnTo>
                <a:lnTo>
                  <a:pt x="3269" y="2921"/>
                </a:lnTo>
                <a:close/>
                <a:moveTo>
                  <a:pt x="2967" y="2958"/>
                </a:moveTo>
                <a:lnTo>
                  <a:pt x="2898" y="2958"/>
                </a:lnTo>
                <a:lnTo>
                  <a:pt x="2898" y="2988"/>
                </a:lnTo>
                <a:lnTo>
                  <a:pt x="2967" y="2988"/>
                </a:lnTo>
                <a:lnTo>
                  <a:pt x="2967" y="2958"/>
                </a:lnTo>
                <a:close/>
                <a:moveTo>
                  <a:pt x="2868" y="2958"/>
                </a:moveTo>
                <a:lnTo>
                  <a:pt x="2798" y="2958"/>
                </a:lnTo>
                <a:lnTo>
                  <a:pt x="2798" y="2988"/>
                </a:lnTo>
                <a:lnTo>
                  <a:pt x="2868" y="2988"/>
                </a:lnTo>
                <a:lnTo>
                  <a:pt x="2868" y="2958"/>
                </a:lnTo>
                <a:close/>
                <a:moveTo>
                  <a:pt x="2767" y="2958"/>
                </a:moveTo>
                <a:lnTo>
                  <a:pt x="2698" y="2958"/>
                </a:lnTo>
                <a:lnTo>
                  <a:pt x="2698" y="2988"/>
                </a:lnTo>
                <a:lnTo>
                  <a:pt x="2767" y="2988"/>
                </a:lnTo>
                <a:lnTo>
                  <a:pt x="2767" y="2958"/>
                </a:lnTo>
                <a:close/>
                <a:moveTo>
                  <a:pt x="2665" y="2958"/>
                </a:moveTo>
                <a:lnTo>
                  <a:pt x="2596" y="2958"/>
                </a:lnTo>
                <a:lnTo>
                  <a:pt x="2596" y="2988"/>
                </a:lnTo>
                <a:lnTo>
                  <a:pt x="2665" y="2988"/>
                </a:lnTo>
                <a:lnTo>
                  <a:pt x="2665" y="2958"/>
                </a:lnTo>
                <a:close/>
                <a:moveTo>
                  <a:pt x="2566" y="2958"/>
                </a:moveTo>
                <a:lnTo>
                  <a:pt x="2497" y="2958"/>
                </a:lnTo>
                <a:lnTo>
                  <a:pt x="2497" y="2988"/>
                </a:lnTo>
                <a:lnTo>
                  <a:pt x="2566" y="2988"/>
                </a:lnTo>
                <a:lnTo>
                  <a:pt x="2566" y="2958"/>
                </a:lnTo>
                <a:close/>
                <a:moveTo>
                  <a:pt x="2466" y="2958"/>
                </a:moveTo>
                <a:lnTo>
                  <a:pt x="2397" y="2958"/>
                </a:lnTo>
                <a:lnTo>
                  <a:pt x="2397" y="2988"/>
                </a:lnTo>
                <a:lnTo>
                  <a:pt x="2466" y="2988"/>
                </a:lnTo>
                <a:lnTo>
                  <a:pt x="2466" y="2958"/>
                </a:lnTo>
                <a:close/>
                <a:moveTo>
                  <a:pt x="1985" y="2958"/>
                </a:moveTo>
                <a:lnTo>
                  <a:pt x="1917" y="2958"/>
                </a:lnTo>
                <a:lnTo>
                  <a:pt x="1917" y="2988"/>
                </a:lnTo>
                <a:lnTo>
                  <a:pt x="1985" y="2988"/>
                </a:lnTo>
                <a:lnTo>
                  <a:pt x="1985" y="2958"/>
                </a:lnTo>
                <a:close/>
                <a:moveTo>
                  <a:pt x="1885" y="2958"/>
                </a:moveTo>
                <a:lnTo>
                  <a:pt x="1817" y="2958"/>
                </a:lnTo>
                <a:lnTo>
                  <a:pt x="1817" y="2988"/>
                </a:lnTo>
                <a:lnTo>
                  <a:pt x="1885" y="2988"/>
                </a:lnTo>
                <a:lnTo>
                  <a:pt x="1885" y="2958"/>
                </a:lnTo>
                <a:close/>
                <a:moveTo>
                  <a:pt x="1785" y="2958"/>
                </a:moveTo>
                <a:lnTo>
                  <a:pt x="1717" y="2958"/>
                </a:lnTo>
                <a:lnTo>
                  <a:pt x="1717" y="2988"/>
                </a:lnTo>
                <a:lnTo>
                  <a:pt x="1785" y="2988"/>
                </a:lnTo>
                <a:lnTo>
                  <a:pt x="1785" y="2958"/>
                </a:lnTo>
                <a:close/>
                <a:moveTo>
                  <a:pt x="1684" y="2958"/>
                </a:moveTo>
                <a:lnTo>
                  <a:pt x="1615" y="2958"/>
                </a:lnTo>
                <a:lnTo>
                  <a:pt x="1615" y="2988"/>
                </a:lnTo>
                <a:lnTo>
                  <a:pt x="1684" y="2988"/>
                </a:lnTo>
                <a:lnTo>
                  <a:pt x="1684" y="2958"/>
                </a:lnTo>
                <a:close/>
                <a:moveTo>
                  <a:pt x="1584" y="2958"/>
                </a:moveTo>
                <a:lnTo>
                  <a:pt x="1515" y="2958"/>
                </a:lnTo>
                <a:lnTo>
                  <a:pt x="1515" y="2988"/>
                </a:lnTo>
                <a:lnTo>
                  <a:pt x="1584" y="2988"/>
                </a:lnTo>
                <a:lnTo>
                  <a:pt x="1584" y="2958"/>
                </a:lnTo>
                <a:close/>
                <a:moveTo>
                  <a:pt x="1584" y="2958"/>
                </a:moveTo>
                <a:lnTo>
                  <a:pt x="1515" y="2958"/>
                </a:lnTo>
                <a:lnTo>
                  <a:pt x="1515" y="2988"/>
                </a:lnTo>
                <a:lnTo>
                  <a:pt x="1584" y="2988"/>
                </a:lnTo>
                <a:lnTo>
                  <a:pt x="1584" y="2958"/>
                </a:lnTo>
                <a:close/>
                <a:moveTo>
                  <a:pt x="1274" y="2958"/>
                </a:moveTo>
                <a:lnTo>
                  <a:pt x="1205" y="2958"/>
                </a:lnTo>
                <a:lnTo>
                  <a:pt x="1205" y="2988"/>
                </a:lnTo>
                <a:lnTo>
                  <a:pt x="1274" y="2988"/>
                </a:lnTo>
                <a:lnTo>
                  <a:pt x="1274" y="2958"/>
                </a:lnTo>
                <a:close/>
                <a:moveTo>
                  <a:pt x="1173" y="2958"/>
                </a:moveTo>
                <a:lnTo>
                  <a:pt x="1104" y="2958"/>
                </a:lnTo>
                <a:lnTo>
                  <a:pt x="1104" y="2988"/>
                </a:lnTo>
                <a:lnTo>
                  <a:pt x="1173" y="2988"/>
                </a:lnTo>
                <a:lnTo>
                  <a:pt x="1173" y="2958"/>
                </a:lnTo>
                <a:close/>
                <a:moveTo>
                  <a:pt x="1073" y="2958"/>
                </a:moveTo>
                <a:lnTo>
                  <a:pt x="1003" y="2958"/>
                </a:lnTo>
                <a:lnTo>
                  <a:pt x="1003" y="2988"/>
                </a:lnTo>
                <a:lnTo>
                  <a:pt x="1073" y="2988"/>
                </a:lnTo>
                <a:lnTo>
                  <a:pt x="1073" y="2958"/>
                </a:lnTo>
                <a:close/>
                <a:moveTo>
                  <a:pt x="6595" y="3055"/>
                </a:moveTo>
                <a:lnTo>
                  <a:pt x="6595" y="3006"/>
                </a:lnTo>
                <a:lnTo>
                  <a:pt x="6564" y="2987"/>
                </a:lnTo>
                <a:lnTo>
                  <a:pt x="6534" y="2967"/>
                </a:lnTo>
                <a:lnTo>
                  <a:pt x="6504" y="2949"/>
                </a:lnTo>
                <a:lnTo>
                  <a:pt x="6476" y="2932"/>
                </a:lnTo>
                <a:lnTo>
                  <a:pt x="6476" y="3055"/>
                </a:lnTo>
                <a:lnTo>
                  <a:pt x="6595" y="3055"/>
                </a:lnTo>
                <a:close/>
                <a:moveTo>
                  <a:pt x="6595" y="2941"/>
                </a:moveTo>
                <a:lnTo>
                  <a:pt x="6595" y="2870"/>
                </a:lnTo>
                <a:lnTo>
                  <a:pt x="6535" y="2842"/>
                </a:lnTo>
                <a:lnTo>
                  <a:pt x="6475" y="2816"/>
                </a:lnTo>
                <a:lnTo>
                  <a:pt x="6412" y="2792"/>
                </a:lnTo>
                <a:lnTo>
                  <a:pt x="6349" y="2768"/>
                </a:lnTo>
                <a:lnTo>
                  <a:pt x="6284" y="2747"/>
                </a:lnTo>
                <a:lnTo>
                  <a:pt x="6218" y="2727"/>
                </a:lnTo>
                <a:lnTo>
                  <a:pt x="6151" y="2707"/>
                </a:lnTo>
                <a:lnTo>
                  <a:pt x="6084" y="2691"/>
                </a:lnTo>
                <a:lnTo>
                  <a:pt x="6015" y="2676"/>
                </a:lnTo>
                <a:lnTo>
                  <a:pt x="5947" y="2663"/>
                </a:lnTo>
                <a:lnTo>
                  <a:pt x="5876" y="2651"/>
                </a:lnTo>
                <a:lnTo>
                  <a:pt x="5806" y="2642"/>
                </a:lnTo>
                <a:lnTo>
                  <a:pt x="5734" y="2634"/>
                </a:lnTo>
                <a:lnTo>
                  <a:pt x="5663" y="2629"/>
                </a:lnTo>
                <a:lnTo>
                  <a:pt x="5592" y="2625"/>
                </a:lnTo>
                <a:lnTo>
                  <a:pt x="5518" y="2624"/>
                </a:lnTo>
                <a:lnTo>
                  <a:pt x="5469" y="2625"/>
                </a:lnTo>
                <a:lnTo>
                  <a:pt x="5420" y="2627"/>
                </a:lnTo>
                <a:lnTo>
                  <a:pt x="5371" y="2629"/>
                </a:lnTo>
                <a:lnTo>
                  <a:pt x="5322" y="2632"/>
                </a:lnTo>
                <a:lnTo>
                  <a:pt x="5272" y="2637"/>
                </a:lnTo>
                <a:lnTo>
                  <a:pt x="5224" y="2642"/>
                </a:lnTo>
                <a:lnTo>
                  <a:pt x="5176" y="2649"/>
                </a:lnTo>
                <a:lnTo>
                  <a:pt x="5127" y="2656"/>
                </a:lnTo>
                <a:lnTo>
                  <a:pt x="5079" y="2664"/>
                </a:lnTo>
                <a:lnTo>
                  <a:pt x="5032" y="2673"/>
                </a:lnTo>
                <a:lnTo>
                  <a:pt x="4984" y="2683"/>
                </a:lnTo>
                <a:lnTo>
                  <a:pt x="4938" y="2693"/>
                </a:lnTo>
                <a:lnTo>
                  <a:pt x="4890" y="2705"/>
                </a:lnTo>
                <a:lnTo>
                  <a:pt x="4844" y="2718"/>
                </a:lnTo>
                <a:lnTo>
                  <a:pt x="4798" y="2730"/>
                </a:lnTo>
                <a:lnTo>
                  <a:pt x="4752" y="2743"/>
                </a:lnTo>
                <a:lnTo>
                  <a:pt x="4707" y="2758"/>
                </a:lnTo>
                <a:lnTo>
                  <a:pt x="4662" y="2774"/>
                </a:lnTo>
                <a:lnTo>
                  <a:pt x="4619" y="2790"/>
                </a:lnTo>
                <a:lnTo>
                  <a:pt x="4575" y="2806"/>
                </a:lnTo>
                <a:lnTo>
                  <a:pt x="4532" y="2823"/>
                </a:lnTo>
                <a:lnTo>
                  <a:pt x="4489" y="2841"/>
                </a:lnTo>
                <a:lnTo>
                  <a:pt x="4448" y="2860"/>
                </a:lnTo>
                <a:lnTo>
                  <a:pt x="4406" y="2879"/>
                </a:lnTo>
                <a:lnTo>
                  <a:pt x="4366" y="2900"/>
                </a:lnTo>
                <a:lnTo>
                  <a:pt x="4326" y="2920"/>
                </a:lnTo>
                <a:lnTo>
                  <a:pt x="4287" y="2941"/>
                </a:lnTo>
                <a:lnTo>
                  <a:pt x="4249" y="2963"/>
                </a:lnTo>
                <a:lnTo>
                  <a:pt x="4211" y="2985"/>
                </a:lnTo>
                <a:lnTo>
                  <a:pt x="4174" y="3007"/>
                </a:lnTo>
                <a:lnTo>
                  <a:pt x="4138" y="3031"/>
                </a:lnTo>
                <a:lnTo>
                  <a:pt x="4103" y="3055"/>
                </a:lnTo>
                <a:lnTo>
                  <a:pt x="4248" y="3055"/>
                </a:lnTo>
                <a:lnTo>
                  <a:pt x="4279" y="3033"/>
                </a:lnTo>
                <a:lnTo>
                  <a:pt x="4312" y="3012"/>
                </a:lnTo>
                <a:lnTo>
                  <a:pt x="4344" y="2992"/>
                </a:lnTo>
                <a:lnTo>
                  <a:pt x="4378" y="2970"/>
                </a:lnTo>
                <a:lnTo>
                  <a:pt x="4413" y="2951"/>
                </a:lnTo>
                <a:lnTo>
                  <a:pt x="4448" y="2932"/>
                </a:lnTo>
                <a:lnTo>
                  <a:pt x="4483" y="2913"/>
                </a:lnTo>
                <a:lnTo>
                  <a:pt x="4519" y="2895"/>
                </a:lnTo>
                <a:lnTo>
                  <a:pt x="4556" y="2877"/>
                </a:lnTo>
                <a:lnTo>
                  <a:pt x="4593" y="2860"/>
                </a:lnTo>
                <a:lnTo>
                  <a:pt x="4630" y="2843"/>
                </a:lnTo>
                <a:lnTo>
                  <a:pt x="4668" y="2828"/>
                </a:lnTo>
                <a:lnTo>
                  <a:pt x="4706" y="2812"/>
                </a:lnTo>
                <a:lnTo>
                  <a:pt x="4746" y="2797"/>
                </a:lnTo>
                <a:lnTo>
                  <a:pt x="4785" y="2784"/>
                </a:lnTo>
                <a:lnTo>
                  <a:pt x="4824" y="2770"/>
                </a:lnTo>
                <a:lnTo>
                  <a:pt x="4865" y="2758"/>
                </a:lnTo>
                <a:lnTo>
                  <a:pt x="4906" y="2746"/>
                </a:lnTo>
                <a:lnTo>
                  <a:pt x="4947" y="2734"/>
                </a:lnTo>
                <a:lnTo>
                  <a:pt x="4988" y="2724"/>
                </a:lnTo>
                <a:lnTo>
                  <a:pt x="5031" y="2714"/>
                </a:lnTo>
                <a:lnTo>
                  <a:pt x="5074" y="2705"/>
                </a:lnTo>
                <a:lnTo>
                  <a:pt x="5116" y="2697"/>
                </a:lnTo>
                <a:lnTo>
                  <a:pt x="5159" y="2690"/>
                </a:lnTo>
                <a:lnTo>
                  <a:pt x="5203" y="2683"/>
                </a:lnTo>
                <a:lnTo>
                  <a:pt x="5247" y="2677"/>
                </a:lnTo>
                <a:lnTo>
                  <a:pt x="5292" y="2673"/>
                </a:lnTo>
                <a:lnTo>
                  <a:pt x="5336" y="2668"/>
                </a:lnTo>
                <a:lnTo>
                  <a:pt x="5381" y="2665"/>
                </a:lnTo>
                <a:lnTo>
                  <a:pt x="5426" y="2663"/>
                </a:lnTo>
                <a:lnTo>
                  <a:pt x="5472" y="2661"/>
                </a:lnTo>
                <a:lnTo>
                  <a:pt x="5518" y="2661"/>
                </a:lnTo>
                <a:lnTo>
                  <a:pt x="5557" y="2661"/>
                </a:lnTo>
                <a:lnTo>
                  <a:pt x="5595" y="2663"/>
                </a:lnTo>
                <a:lnTo>
                  <a:pt x="5632" y="2664"/>
                </a:lnTo>
                <a:lnTo>
                  <a:pt x="5670" y="2666"/>
                </a:lnTo>
                <a:lnTo>
                  <a:pt x="5707" y="2669"/>
                </a:lnTo>
                <a:lnTo>
                  <a:pt x="5743" y="2673"/>
                </a:lnTo>
                <a:lnTo>
                  <a:pt x="5780" y="2676"/>
                </a:lnTo>
                <a:lnTo>
                  <a:pt x="5816" y="2681"/>
                </a:lnTo>
                <a:lnTo>
                  <a:pt x="5852" y="2686"/>
                </a:lnTo>
                <a:lnTo>
                  <a:pt x="5888" y="2692"/>
                </a:lnTo>
                <a:lnTo>
                  <a:pt x="5924" y="2699"/>
                </a:lnTo>
                <a:lnTo>
                  <a:pt x="5959" y="2705"/>
                </a:lnTo>
                <a:lnTo>
                  <a:pt x="5994" y="2712"/>
                </a:lnTo>
                <a:lnTo>
                  <a:pt x="6029" y="2720"/>
                </a:lnTo>
                <a:lnTo>
                  <a:pt x="6063" y="2729"/>
                </a:lnTo>
                <a:lnTo>
                  <a:pt x="6097" y="2738"/>
                </a:lnTo>
                <a:lnTo>
                  <a:pt x="6163" y="2757"/>
                </a:lnTo>
                <a:lnTo>
                  <a:pt x="6230" y="2778"/>
                </a:lnTo>
                <a:lnTo>
                  <a:pt x="6294" y="2801"/>
                </a:lnTo>
                <a:lnTo>
                  <a:pt x="6357" y="2825"/>
                </a:lnTo>
                <a:lnTo>
                  <a:pt x="6418" y="2852"/>
                </a:lnTo>
                <a:lnTo>
                  <a:pt x="6479" y="2880"/>
                </a:lnTo>
                <a:lnTo>
                  <a:pt x="6537" y="2911"/>
                </a:lnTo>
                <a:lnTo>
                  <a:pt x="6595" y="2941"/>
                </a:lnTo>
                <a:close/>
                <a:moveTo>
                  <a:pt x="4370" y="3055"/>
                </a:moveTo>
                <a:lnTo>
                  <a:pt x="4568" y="3055"/>
                </a:lnTo>
                <a:lnTo>
                  <a:pt x="4568" y="2929"/>
                </a:lnTo>
                <a:lnTo>
                  <a:pt x="4542" y="2943"/>
                </a:lnTo>
                <a:lnTo>
                  <a:pt x="4516" y="2958"/>
                </a:lnTo>
                <a:lnTo>
                  <a:pt x="4492" y="2974"/>
                </a:lnTo>
                <a:lnTo>
                  <a:pt x="4467" y="2988"/>
                </a:lnTo>
                <a:lnTo>
                  <a:pt x="4442" y="3005"/>
                </a:lnTo>
                <a:lnTo>
                  <a:pt x="4417" y="3021"/>
                </a:lnTo>
                <a:lnTo>
                  <a:pt x="4394" y="3038"/>
                </a:lnTo>
                <a:lnTo>
                  <a:pt x="4370" y="3055"/>
                </a:lnTo>
                <a:close/>
                <a:moveTo>
                  <a:pt x="4604" y="3055"/>
                </a:moveTo>
                <a:lnTo>
                  <a:pt x="4756" y="3055"/>
                </a:lnTo>
                <a:lnTo>
                  <a:pt x="4756" y="2839"/>
                </a:lnTo>
                <a:lnTo>
                  <a:pt x="4716" y="2856"/>
                </a:lnTo>
                <a:lnTo>
                  <a:pt x="4678" y="2873"/>
                </a:lnTo>
                <a:lnTo>
                  <a:pt x="4641" y="2892"/>
                </a:lnTo>
                <a:lnTo>
                  <a:pt x="4604" y="2910"/>
                </a:lnTo>
                <a:lnTo>
                  <a:pt x="4604" y="3055"/>
                </a:lnTo>
                <a:close/>
                <a:moveTo>
                  <a:pt x="4790" y="3055"/>
                </a:moveTo>
                <a:lnTo>
                  <a:pt x="4795" y="3055"/>
                </a:lnTo>
                <a:lnTo>
                  <a:pt x="4942" y="3055"/>
                </a:lnTo>
                <a:lnTo>
                  <a:pt x="4943" y="3055"/>
                </a:lnTo>
                <a:lnTo>
                  <a:pt x="4943" y="2774"/>
                </a:lnTo>
                <a:lnTo>
                  <a:pt x="4904" y="2785"/>
                </a:lnTo>
                <a:lnTo>
                  <a:pt x="4866" y="2797"/>
                </a:lnTo>
                <a:lnTo>
                  <a:pt x="4828" y="2811"/>
                </a:lnTo>
                <a:lnTo>
                  <a:pt x="4790" y="2825"/>
                </a:lnTo>
                <a:lnTo>
                  <a:pt x="4790" y="3055"/>
                </a:lnTo>
                <a:close/>
                <a:moveTo>
                  <a:pt x="4978" y="3055"/>
                </a:moveTo>
                <a:lnTo>
                  <a:pt x="5130" y="3055"/>
                </a:lnTo>
                <a:lnTo>
                  <a:pt x="5130" y="2728"/>
                </a:lnTo>
                <a:lnTo>
                  <a:pt x="5092" y="2736"/>
                </a:lnTo>
                <a:lnTo>
                  <a:pt x="5053" y="2745"/>
                </a:lnTo>
                <a:lnTo>
                  <a:pt x="5015" y="2754"/>
                </a:lnTo>
                <a:lnTo>
                  <a:pt x="4978" y="2764"/>
                </a:lnTo>
                <a:lnTo>
                  <a:pt x="4978" y="3055"/>
                </a:lnTo>
                <a:close/>
                <a:moveTo>
                  <a:pt x="5166" y="3055"/>
                </a:moveTo>
                <a:lnTo>
                  <a:pt x="5317" y="3055"/>
                </a:lnTo>
                <a:lnTo>
                  <a:pt x="5317" y="2701"/>
                </a:lnTo>
                <a:lnTo>
                  <a:pt x="5279" y="2705"/>
                </a:lnTo>
                <a:lnTo>
                  <a:pt x="5241" y="2710"/>
                </a:lnTo>
                <a:lnTo>
                  <a:pt x="5203" y="2715"/>
                </a:lnTo>
                <a:lnTo>
                  <a:pt x="5166" y="2721"/>
                </a:lnTo>
                <a:lnTo>
                  <a:pt x="5166" y="3055"/>
                </a:lnTo>
                <a:close/>
                <a:moveTo>
                  <a:pt x="5352" y="3055"/>
                </a:moveTo>
                <a:lnTo>
                  <a:pt x="5505" y="3055"/>
                </a:lnTo>
                <a:lnTo>
                  <a:pt x="5505" y="2691"/>
                </a:lnTo>
                <a:lnTo>
                  <a:pt x="5466" y="2692"/>
                </a:lnTo>
                <a:lnTo>
                  <a:pt x="5429" y="2693"/>
                </a:lnTo>
                <a:lnTo>
                  <a:pt x="5390" y="2695"/>
                </a:lnTo>
                <a:lnTo>
                  <a:pt x="5352" y="2697"/>
                </a:lnTo>
                <a:lnTo>
                  <a:pt x="5352" y="3055"/>
                </a:lnTo>
                <a:close/>
                <a:moveTo>
                  <a:pt x="5540" y="3055"/>
                </a:moveTo>
                <a:lnTo>
                  <a:pt x="5691" y="3055"/>
                </a:lnTo>
                <a:lnTo>
                  <a:pt x="5691" y="2699"/>
                </a:lnTo>
                <a:lnTo>
                  <a:pt x="5654" y="2695"/>
                </a:lnTo>
                <a:lnTo>
                  <a:pt x="5616" y="2693"/>
                </a:lnTo>
                <a:lnTo>
                  <a:pt x="5578" y="2692"/>
                </a:lnTo>
                <a:lnTo>
                  <a:pt x="5540" y="2691"/>
                </a:lnTo>
                <a:lnTo>
                  <a:pt x="5540" y="3055"/>
                </a:lnTo>
                <a:close/>
                <a:moveTo>
                  <a:pt x="5726" y="3055"/>
                </a:moveTo>
                <a:lnTo>
                  <a:pt x="5879" y="3055"/>
                </a:lnTo>
                <a:lnTo>
                  <a:pt x="5879" y="2722"/>
                </a:lnTo>
                <a:lnTo>
                  <a:pt x="5841" y="2716"/>
                </a:lnTo>
                <a:lnTo>
                  <a:pt x="5804" y="2711"/>
                </a:lnTo>
                <a:lnTo>
                  <a:pt x="5766" y="2705"/>
                </a:lnTo>
                <a:lnTo>
                  <a:pt x="5726" y="2702"/>
                </a:lnTo>
                <a:lnTo>
                  <a:pt x="5726" y="3055"/>
                </a:lnTo>
                <a:close/>
                <a:moveTo>
                  <a:pt x="5914" y="3055"/>
                </a:moveTo>
                <a:lnTo>
                  <a:pt x="6067" y="3055"/>
                </a:lnTo>
                <a:lnTo>
                  <a:pt x="6067" y="2766"/>
                </a:lnTo>
                <a:lnTo>
                  <a:pt x="6029" y="2756"/>
                </a:lnTo>
                <a:lnTo>
                  <a:pt x="5990" y="2746"/>
                </a:lnTo>
                <a:lnTo>
                  <a:pt x="5952" y="2737"/>
                </a:lnTo>
                <a:lnTo>
                  <a:pt x="5914" y="2729"/>
                </a:lnTo>
                <a:lnTo>
                  <a:pt x="5914" y="3055"/>
                </a:lnTo>
                <a:close/>
                <a:moveTo>
                  <a:pt x="6102" y="3055"/>
                </a:moveTo>
                <a:lnTo>
                  <a:pt x="6253" y="3055"/>
                </a:lnTo>
                <a:lnTo>
                  <a:pt x="6253" y="2828"/>
                </a:lnTo>
                <a:lnTo>
                  <a:pt x="6216" y="2814"/>
                </a:lnTo>
                <a:lnTo>
                  <a:pt x="6178" y="2801"/>
                </a:lnTo>
                <a:lnTo>
                  <a:pt x="6140" y="2787"/>
                </a:lnTo>
                <a:lnTo>
                  <a:pt x="6102" y="2776"/>
                </a:lnTo>
                <a:lnTo>
                  <a:pt x="6102" y="3055"/>
                </a:lnTo>
                <a:close/>
                <a:moveTo>
                  <a:pt x="6288" y="3055"/>
                </a:moveTo>
                <a:lnTo>
                  <a:pt x="6441" y="3055"/>
                </a:lnTo>
                <a:lnTo>
                  <a:pt x="6441" y="2914"/>
                </a:lnTo>
                <a:lnTo>
                  <a:pt x="6404" y="2895"/>
                </a:lnTo>
                <a:lnTo>
                  <a:pt x="6366" y="2876"/>
                </a:lnTo>
                <a:lnTo>
                  <a:pt x="6327" y="2859"/>
                </a:lnTo>
                <a:lnTo>
                  <a:pt x="6288" y="2842"/>
                </a:lnTo>
                <a:lnTo>
                  <a:pt x="6288" y="3055"/>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charset="0"/>
              <a:ea typeface="微软雅黑" pitchFamily="34" charset="-122"/>
              <a:cs typeface="+mn-cs"/>
            </a:endParaRPr>
          </a:p>
        </p:txBody>
      </p:sp>
    </p:spTree>
    <p:extLst>
      <p:ext uri="{BB962C8B-B14F-4D97-AF65-F5344CB8AC3E}">
        <p14:creationId xmlns:p14="http://schemas.microsoft.com/office/powerpoint/2010/main" val="25682564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986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dirty="0"/>
          </a:p>
        </p:txBody>
      </p:sp>
      <p:sp>
        <p:nvSpPr>
          <p:cNvPr id="3" name="内容占位符 2"/>
          <p:cNvSpPr>
            <a:spLocks noGrp="1"/>
          </p:cNvSpPr>
          <p:nvPr>
            <p:ph idx="1"/>
          </p:nvPr>
        </p:nvSpPr>
        <p:spPr/>
        <p:txBody>
          <a:bodyPr/>
          <a:lstStyle>
            <a:lvl1pPr>
              <a:defRPr sz="2400"/>
            </a:lvl1pPr>
            <a:lvl2pPr>
              <a:defRPr sz="2000"/>
            </a:lvl2pPr>
            <a:lvl3pPr>
              <a:defRPr sz="1800"/>
            </a:lvl3pPr>
            <a:lvl4pPr>
              <a:defRPr sz="1600"/>
            </a:lvl4pPr>
            <a:lvl5pPr>
              <a:defRPr sz="1600"/>
            </a:lvl5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4" name="幻灯片编号占位符 3"/>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42308099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dirty="0"/>
          </a:p>
        </p:txBody>
      </p:sp>
      <p:sp>
        <p:nvSpPr>
          <p:cNvPr id="3" name="内容占位符 2"/>
          <p:cNvSpPr>
            <a:spLocks noGrp="1"/>
          </p:cNvSpPr>
          <p:nvPr>
            <p:ph sz="half" idx="1"/>
          </p:nvPr>
        </p:nvSpPr>
        <p:spPr>
          <a:xfrm>
            <a:off x="609600" y="1600201"/>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4" name="内容占位符 3"/>
          <p:cNvSpPr>
            <a:spLocks noGrp="1"/>
          </p:cNvSpPr>
          <p:nvPr>
            <p:ph sz="half" idx="2"/>
          </p:nvPr>
        </p:nvSpPr>
        <p:spPr>
          <a:xfrm>
            <a:off x="6197600" y="1600201"/>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5" name="幻灯片编号占位符 4"/>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3086168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9" name="文本占位符 2"/>
          <p:cNvSpPr>
            <a:spLocks noGrp="1"/>
          </p:cNvSpPr>
          <p:nvPr>
            <p:ph idx="1"/>
          </p:nvPr>
        </p:nvSpPr>
        <p:spPr>
          <a:xfrm>
            <a:off x="609600" y="1600206"/>
            <a:ext cx="10972800" cy="4525963"/>
          </a:xfrm>
          <a:prstGeom prst="rect">
            <a:avLst/>
          </a:prstGeom>
        </p:spPr>
        <p:txBody>
          <a:bodyPr vert="horz" lIns="91423" tIns="45712" rIns="91423" bIns="45712" rtlCol="0">
            <a:normAutofit/>
          </a:bodyPr>
          <a:lstStyle>
            <a:lvl1pPr marL="342900" indent="-342900">
              <a:buFont typeface="Wingdings" panose="05000000000000000000" pitchFamily="2" charset="2"/>
              <a:buChar char="p"/>
              <a:defRPr sz="2800">
                <a:solidFill>
                  <a:srgbClr val="0094CC"/>
                </a:solidFill>
              </a:defRPr>
            </a:lvl1pPr>
            <a:lvl2pPr>
              <a:defRPr sz="2400"/>
            </a:lvl2pPr>
            <a:lvl3pPr>
              <a:defRPr sz="2000"/>
            </a:lvl3pPr>
            <a:lvl4pPr>
              <a:defRPr sz="1600"/>
            </a:lvl4pPr>
            <a:lvl5pPr>
              <a:defRPr sz="1200"/>
            </a:lvl5p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10" name="文本框 9"/>
          <p:cNvSpPr txBox="1"/>
          <p:nvPr userDrawn="1"/>
        </p:nvSpPr>
        <p:spPr>
          <a:xfrm>
            <a:off x="9647485" y="143092"/>
            <a:ext cx="1311769" cy="369316"/>
          </a:xfrm>
          <a:prstGeom prst="rect">
            <a:avLst/>
          </a:prstGeom>
          <a:noFill/>
        </p:spPr>
        <p:txBody>
          <a:bodyPr wrap="square" lIns="91423" tIns="45712" rIns="91423" bIns="45712" rtlCol="0">
            <a:spAutoFit/>
          </a:bodyPr>
          <a:lstStyle/>
          <a:p>
            <a:endParaRPr kumimoji="1" lang="zh-CN" altLang="en-US" dirty="0"/>
          </a:p>
        </p:txBody>
      </p:sp>
      <p:sp>
        <p:nvSpPr>
          <p:cNvPr id="14" name="标题 13"/>
          <p:cNvSpPr>
            <a:spLocks noGrp="1"/>
          </p:cNvSpPr>
          <p:nvPr>
            <p:ph type="title"/>
          </p:nvPr>
        </p:nvSpPr>
        <p:spPr>
          <a:xfrm>
            <a:off x="609600" y="547892"/>
            <a:ext cx="10972800" cy="869746"/>
          </a:xfrm>
          <a:prstGeom prst="rect">
            <a:avLst/>
          </a:prstGeom>
        </p:spPr>
        <p:txBody>
          <a:bodyPr/>
          <a:lstStyle>
            <a:lvl1pPr>
              <a:defRPr b="0" i="0">
                <a:solidFill>
                  <a:srgbClr val="0094CC"/>
                </a:solidFill>
              </a:defRPr>
            </a:lvl1pPr>
          </a:lstStyle>
          <a:p>
            <a:r>
              <a:rPr kumimoji="1" lang="zh-CN" altLang="en-US" dirty="0"/>
              <a:t>单击此处编辑母版标题样式</a:t>
            </a:r>
          </a:p>
        </p:txBody>
      </p:sp>
      <p:sp>
        <p:nvSpPr>
          <p:cNvPr id="2" name="文本框 1"/>
          <p:cNvSpPr txBox="1"/>
          <p:nvPr userDrawn="1"/>
        </p:nvSpPr>
        <p:spPr>
          <a:xfrm>
            <a:off x="-1779665" y="3615271"/>
            <a:ext cx="184696" cy="369316"/>
          </a:xfrm>
          <a:prstGeom prst="rect">
            <a:avLst/>
          </a:prstGeom>
          <a:noFill/>
        </p:spPr>
        <p:txBody>
          <a:bodyPr wrap="none" lIns="91423" tIns="45712" rIns="91423" bIns="45712" rtlCol="0">
            <a:spAutoFit/>
          </a:bodyPr>
          <a:lstStyle/>
          <a:p>
            <a:endParaRPr kumimoji="1" lang="zh-CN" altLang="en-US" dirty="0"/>
          </a:p>
        </p:txBody>
      </p:sp>
      <p:sp>
        <p:nvSpPr>
          <p:cNvPr id="25" name="Rectangle 8"/>
          <p:cNvSpPr>
            <a:spLocks noChangeArrowheads="1"/>
          </p:cNvSpPr>
          <p:nvPr userDrawn="1"/>
        </p:nvSpPr>
        <p:spPr bwMode="auto">
          <a:xfrm>
            <a:off x="12269311" y="4137102"/>
            <a:ext cx="1813984" cy="123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425" tIns="46716" rIns="93425" bIns="46716" anchor="b" anchorCtr="1">
            <a:spAutoFit/>
          </a:bodyPr>
          <a:lstStyle/>
          <a:p>
            <a:pPr algn="l" defTabSz="934978"/>
            <a:r>
              <a:rPr sz="900" b="1" noProof="1">
                <a:solidFill>
                  <a:schemeClr val="bg1"/>
                </a:solidFill>
                <a:latin typeface="Arial"/>
                <a:ea typeface="黑体" charset="0"/>
                <a:cs typeface="Arial"/>
              </a:rPr>
              <a:t>T</a:t>
            </a:r>
            <a:r>
              <a:rPr altLang="zh-CN" sz="900" b="1" noProof="1">
                <a:solidFill>
                  <a:schemeClr val="bg1"/>
                </a:solidFill>
                <a:latin typeface="Arial"/>
                <a:ea typeface="黑体" charset="0"/>
                <a:cs typeface="Arial"/>
              </a:rPr>
              <a:t>itle:</a:t>
            </a:r>
            <a:endParaRPr altLang="ja-JP" sz="900" b="1" noProof="1">
              <a:solidFill>
                <a:schemeClr val="bg1"/>
              </a:solidFill>
              <a:latin typeface="Arial"/>
              <a:ea typeface="黑体" charset="0"/>
              <a:cs typeface="Arial"/>
            </a:endParaRPr>
          </a:p>
          <a:p>
            <a:pPr algn="l" defTabSz="934978"/>
            <a:r>
              <a:rPr altLang="zh-CN" sz="800" i="1" noProof="1">
                <a:solidFill>
                  <a:schemeClr val="bg1"/>
                </a:solidFill>
                <a:latin typeface="Arial"/>
                <a:ea typeface="宋体" charset="0"/>
                <a:cs typeface="Arial"/>
              </a:rPr>
              <a:t>Type</a:t>
            </a:r>
            <a:r>
              <a:rPr altLang="ja-JP" sz="800" i="1" noProof="1">
                <a:solidFill>
                  <a:schemeClr val="bg1"/>
                </a:solidFill>
                <a:latin typeface="Arial"/>
                <a:ea typeface="宋体" charset="0"/>
                <a:cs typeface="Arial"/>
              </a:rPr>
              <a:t>: Arial </a:t>
            </a:r>
            <a:endParaRPr lang="en-US" altLang="ja-JP" sz="800" i="1" noProof="1">
              <a:solidFill>
                <a:schemeClr val="bg1"/>
              </a:solidFill>
              <a:latin typeface="Arial"/>
              <a:ea typeface="宋体" charset="0"/>
              <a:cs typeface="Arial"/>
            </a:endParaRPr>
          </a:p>
          <a:p>
            <a:pPr algn="l" defTabSz="934978"/>
            <a:r>
              <a:rPr sz="800" i="1" noProof="1">
                <a:solidFill>
                  <a:schemeClr val="bg1"/>
                </a:solidFill>
                <a:latin typeface="Arial"/>
                <a:ea typeface="宋体" charset="0"/>
                <a:cs typeface="Arial"/>
              </a:rPr>
              <a:t>S</a:t>
            </a:r>
            <a:r>
              <a:rPr altLang="zh-CN" sz="800" i="1" noProof="1">
                <a:solidFill>
                  <a:schemeClr val="bg1"/>
                </a:solidFill>
                <a:latin typeface="Arial"/>
                <a:ea typeface="宋体" charset="0"/>
                <a:cs typeface="Arial"/>
              </a:rPr>
              <a:t>ize</a:t>
            </a:r>
            <a:r>
              <a:rPr sz="800" i="1" noProof="1">
                <a:solidFill>
                  <a:schemeClr val="bg1"/>
                </a:solidFill>
                <a:latin typeface="Arial"/>
                <a:ea typeface="宋体" charset="0"/>
                <a:cs typeface="Arial"/>
              </a:rPr>
              <a:t>：</a:t>
            </a:r>
            <a:r>
              <a:rPr altLang="ja-JP" sz="800" i="1" noProof="1">
                <a:solidFill>
                  <a:schemeClr val="bg1"/>
                </a:solidFill>
                <a:latin typeface="Arial"/>
                <a:ea typeface="宋体" charset="0"/>
                <a:cs typeface="Arial"/>
              </a:rPr>
              <a:t>3</a:t>
            </a:r>
            <a:r>
              <a:rPr lang="en-US" altLang="ja-JP" sz="800" i="1" noProof="1">
                <a:solidFill>
                  <a:schemeClr val="bg1"/>
                </a:solidFill>
                <a:latin typeface="Arial"/>
                <a:ea typeface="宋体" charset="0"/>
                <a:cs typeface="Arial"/>
              </a:rPr>
              <a:t>0</a:t>
            </a:r>
            <a:r>
              <a:rPr altLang="ja-JP" sz="800" i="1" noProof="1">
                <a:solidFill>
                  <a:schemeClr val="bg1"/>
                </a:solidFill>
                <a:latin typeface="Arial"/>
                <a:ea typeface="宋体" charset="0"/>
                <a:cs typeface="Arial"/>
              </a:rPr>
              <a:t>-3</a:t>
            </a:r>
            <a:r>
              <a:rPr lang="en-US" altLang="ja-JP" sz="800" i="1" noProof="1">
                <a:solidFill>
                  <a:schemeClr val="bg1"/>
                </a:solidFill>
                <a:latin typeface="Arial"/>
                <a:ea typeface="宋体" charset="0"/>
                <a:cs typeface="Arial"/>
              </a:rPr>
              <a:t>2</a:t>
            </a:r>
            <a:r>
              <a:rPr altLang="ja-JP" sz="800" i="1" noProof="1">
                <a:solidFill>
                  <a:schemeClr val="bg1"/>
                </a:solidFill>
                <a:latin typeface="Arial"/>
                <a:ea typeface="宋体" charset="0"/>
                <a:cs typeface="Arial"/>
              </a:rPr>
              <a:t>pt</a:t>
            </a:r>
          </a:p>
          <a:p>
            <a:pPr algn="l" defTabSz="934978"/>
            <a:r>
              <a:rPr sz="800" i="1" noProof="1">
                <a:solidFill>
                  <a:schemeClr val="bg1"/>
                </a:solidFill>
                <a:latin typeface="Arial"/>
                <a:ea typeface="宋体" charset="0"/>
                <a:cs typeface="Arial"/>
              </a:rPr>
              <a:t>C</a:t>
            </a:r>
            <a:r>
              <a:rPr altLang="zh-CN" sz="800" i="1" noProof="1">
                <a:solidFill>
                  <a:schemeClr val="bg1"/>
                </a:solidFill>
                <a:latin typeface="Arial"/>
                <a:ea typeface="宋体" charset="0"/>
                <a:cs typeface="Arial"/>
              </a:rPr>
              <a:t>olor</a:t>
            </a:r>
            <a:r>
              <a:rPr sz="800" i="1" noProof="1">
                <a:solidFill>
                  <a:schemeClr val="bg1"/>
                </a:solidFill>
                <a:latin typeface="Arial"/>
                <a:ea typeface="宋体" charset="0"/>
                <a:cs typeface="Arial"/>
              </a:rPr>
              <a:t>：T</a:t>
            </a:r>
            <a:r>
              <a:rPr altLang="zh-CN" sz="800" i="1" noProof="1">
                <a:solidFill>
                  <a:schemeClr val="bg1"/>
                </a:solidFill>
                <a:latin typeface="Arial"/>
                <a:ea typeface="宋体" charset="0"/>
                <a:cs typeface="Arial"/>
              </a:rPr>
              <a:t>he theme blue</a:t>
            </a:r>
            <a:r>
              <a:rPr altLang="ja-JP" sz="800" i="1" noProof="1">
                <a:solidFill>
                  <a:schemeClr val="bg1"/>
                </a:solidFill>
                <a:latin typeface="Arial"/>
                <a:ea typeface="宋体" charset="0"/>
                <a:cs typeface="Arial"/>
              </a:rPr>
              <a:t> </a:t>
            </a:r>
          </a:p>
          <a:p>
            <a:pPr algn="l" defTabSz="934978"/>
            <a:endParaRPr lang="en-US" altLang="zh-CN" sz="800" noProof="1">
              <a:solidFill>
                <a:schemeClr val="bg1"/>
              </a:solidFill>
              <a:latin typeface="Arial"/>
              <a:ea typeface="宋体" charset="0"/>
              <a:cs typeface="Arial"/>
            </a:endParaRPr>
          </a:p>
          <a:p>
            <a:pPr algn="l" defTabSz="934978"/>
            <a:r>
              <a:rPr altLang="zh-CN" sz="900" b="1" noProof="1">
                <a:solidFill>
                  <a:schemeClr val="bg1"/>
                </a:solidFill>
                <a:latin typeface="Arial"/>
                <a:ea typeface="宋体" charset="0"/>
                <a:cs typeface="Arial"/>
              </a:rPr>
              <a:t>Text</a:t>
            </a:r>
            <a:r>
              <a:rPr altLang="ja-JP" sz="900" b="1" noProof="1">
                <a:solidFill>
                  <a:schemeClr val="bg1"/>
                </a:solidFill>
                <a:latin typeface="Arial"/>
                <a:ea typeface="黑体" charset="0"/>
                <a:cs typeface="Arial"/>
              </a:rPr>
              <a:t>(</a:t>
            </a:r>
            <a:r>
              <a:rPr lang="en-US" altLang="ja-JP" sz="900" b="1" noProof="1">
                <a:solidFill>
                  <a:schemeClr val="bg1"/>
                </a:solidFill>
                <a:latin typeface="Arial"/>
                <a:ea typeface="黑体" charset="0"/>
                <a:cs typeface="Arial"/>
              </a:rPr>
              <a:t>1</a:t>
            </a:r>
            <a:r>
              <a:rPr altLang="ja-JP" sz="900" b="1" noProof="1">
                <a:solidFill>
                  <a:schemeClr val="bg1"/>
                </a:solidFill>
                <a:latin typeface="Arial"/>
                <a:ea typeface="黑体" charset="0"/>
                <a:cs typeface="Arial"/>
              </a:rPr>
              <a:t>-5</a:t>
            </a:r>
            <a:r>
              <a:rPr altLang="zh-CN" sz="900" b="1" noProof="1">
                <a:solidFill>
                  <a:schemeClr val="bg1"/>
                </a:solidFill>
                <a:latin typeface="Arial"/>
                <a:ea typeface="宋体" charset="0"/>
                <a:cs typeface="Arial"/>
              </a:rPr>
              <a:t> Level</a:t>
            </a:r>
            <a:r>
              <a:rPr altLang="ja-JP" sz="900" b="1" noProof="1">
                <a:solidFill>
                  <a:schemeClr val="bg1"/>
                </a:solidFill>
                <a:latin typeface="Arial"/>
                <a:ea typeface="黑体" charset="0"/>
                <a:cs typeface="Arial"/>
              </a:rPr>
              <a:t>)</a:t>
            </a:r>
            <a:r>
              <a:rPr lang="en-US" altLang="ja-JP" sz="900" b="1" noProof="1">
                <a:solidFill>
                  <a:schemeClr val="bg1"/>
                </a:solidFill>
                <a:latin typeface="Arial"/>
                <a:ea typeface="黑体" charset="0"/>
                <a:cs typeface="Arial"/>
              </a:rPr>
              <a:t>:</a:t>
            </a:r>
            <a:endParaRPr altLang="ja-JP" sz="900" b="1" noProof="1">
              <a:solidFill>
                <a:schemeClr val="bg1"/>
              </a:solidFill>
              <a:latin typeface="Arial"/>
              <a:ea typeface="黑体" charset="0"/>
              <a:cs typeface="Arial"/>
            </a:endParaRPr>
          </a:p>
          <a:p>
            <a:pPr algn="l" defTabSz="934978"/>
            <a:r>
              <a:rPr altLang="zh-CN" sz="800" i="1" noProof="1">
                <a:solidFill>
                  <a:schemeClr val="bg1"/>
                </a:solidFill>
                <a:latin typeface="Arial"/>
                <a:ea typeface="宋体" charset="0"/>
                <a:cs typeface="Arial"/>
              </a:rPr>
              <a:t>Type</a:t>
            </a:r>
            <a:r>
              <a:rPr sz="800" i="1" noProof="1">
                <a:solidFill>
                  <a:schemeClr val="bg1"/>
                </a:solidFill>
                <a:latin typeface="Arial"/>
                <a:ea typeface="宋体" charset="0"/>
                <a:cs typeface="Arial"/>
              </a:rPr>
              <a:t>：</a:t>
            </a:r>
            <a:r>
              <a:rPr altLang="zh-CN" sz="800" i="1" noProof="1">
                <a:solidFill>
                  <a:schemeClr val="bg1"/>
                </a:solidFill>
                <a:latin typeface="Arial"/>
                <a:ea typeface="宋体" charset="0"/>
                <a:cs typeface="Arial"/>
              </a:rPr>
              <a:t>Arial</a:t>
            </a:r>
            <a:endParaRPr altLang="ja-JP" sz="800" i="1" noProof="1">
              <a:solidFill>
                <a:schemeClr val="bg1"/>
              </a:solidFill>
              <a:latin typeface="Arial"/>
              <a:ea typeface="宋体" charset="0"/>
              <a:cs typeface="Arial"/>
            </a:endParaRPr>
          </a:p>
          <a:p>
            <a:pPr algn="l" defTabSz="934978"/>
            <a:r>
              <a:rPr altLang="zh-CN" sz="800" i="1" noProof="1">
                <a:solidFill>
                  <a:schemeClr val="bg1"/>
                </a:solidFill>
                <a:latin typeface="Arial"/>
                <a:ea typeface="宋体" charset="0"/>
                <a:cs typeface="Arial"/>
              </a:rPr>
              <a:t>Size</a:t>
            </a:r>
            <a:r>
              <a:rPr sz="800" i="1" noProof="1">
                <a:solidFill>
                  <a:schemeClr val="bg1"/>
                </a:solidFill>
                <a:latin typeface="Arial"/>
                <a:ea typeface="宋体" charset="0"/>
                <a:cs typeface="Arial"/>
              </a:rPr>
              <a:t>：</a:t>
            </a:r>
            <a:r>
              <a:rPr lang="en-US" sz="800" i="1" noProof="1">
                <a:solidFill>
                  <a:schemeClr val="bg1"/>
                </a:solidFill>
                <a:latin typeface="Arial"/>
                <a:ea typeface="宋体" charset="0"/>
                <a:cs typeface="Arial"/>
              </a:rPr>
              <a:t>28~</a:t>
            </a:r>
            <a:r>
              <a:rPr altLang="ja-JP" sz="800" i="1" noProof="1">
                <a:solidFill>
                  <a:schemeClr val="bg1"/>
                </a:solidFill>
                <a:latin typeface="Arial"/>
                <a:ea typeface="宋体" charset="0"/>
                <a:cs typeface="Arial"/>
              </a:rPr>
              <a:t>1</a:t>
            </a:r>
            <a:r>
              <a:rPr lang="en-US" altLang="ja-JP" sz="800" i="1" noProof="1">
                <a:solidFill>
                  <a:schemeClr val="bg1"/>
                </a:solidFill>
                <a:latin typeface="Arial"/>
                <a:ea typeface="宋体" charset="0"/>
                <a:cs typeface="Arial"/>
              </a:rPr>
              <a:t>2</a:t>
            </a:r>
            <a:r>
              <a:rPr altLang="ja-JP" sz="800" i="1" noProof="1">
                <a:solidFill>
                  <a:schemeClr val="bg1"/>
                </a:solidFill>
                <a:latin typeface="Arial"/>
                <a:ea typeface="宋体" charset="0"/>
                <a:cs typeface="Arial"/>
              </a:rPr>
              <a:t>pt</a:t>
            </a:r>
          </a:p>
          <a:p>
            <a:pPr algn="l" defTabSz="934978"/>
            <a:r>
              <a:rPr altLang="zh-CN" sz="800" i="1" noProof="1">
                <a:solidFill>
                  <a:schemeClr val="bg1"/>
                </a:solidFill>
                <a:latin typeface="Arial"/>
                <a:ea typeface="宋体" charset="0"/>
                <a:cs typeface="Arial"/>
              </a:rPr>
              <a:t>Color</a:t>
            </a:r>
            <a:r>
              <a:rPr sz="800" i="1" noProof="1">
                <a:solidFill>
                  <a:schemeClr val="bg1"/>
                </a:solidFill>
                <a:latin typeface="Arial"/>
                <a:ea typeface="宋体" charset="0"/>
                <a:cs typeface="Arial"/>
              </a:rPr>
              <a:t>：</a:t>
            </a:r>
            <a:r>
              <a:rPr altLang="zh-CN" sz="800" i="1" noProof="1">
                <a:solidFill>
                  <a:schemeClr val="bg1"/>
                </a:solidFill>
                <a:latin typeface="Arial"/>
                <a:ea typeface="宋体" charset="0"/>
                <a:cs typeface="Arial"/>
              </a:rPr>
              <a:t>Black</a:t>
            </a:r>
            <a:endParaRPr altLang="ja-JP" sz="800" i="1" noProof="1">
              <a:solidFill>
                <a:schemeClr val="bg1"/>
              </a:solidFill>
              <a:latin typeface="Arial"/>
              <a:ea typeface="宋体" charset="0"/>
              <a:cs typeface="Arial"/>
            </a:endParaRPr>
          </a:p>
        </p:txBody>
      </p:sp>
      <p:grpSp>
        <p:nvGrpSpPr>
          <p:cNvPr id="4" name="组 25"/>
          <p:cNvGrpSpPr/>
          <p:nvPr userDrawn="1"/>
        </p:nvGrpSpPr>
        <p:grpSpPr>
          <a:xfrm>
            <a:off x="12490280" y="5531139"/>
            <a:ext cx="1246877" cy="1301749"/>
            <a:chOff x="9286278" y="1725515"/>
            <a:chExt cx="935158" cy="1301749"/>
          </a:xfrm>
        </p:grpSpPr>
        <p:grpSp>
          <p:nvGrpSpPr>
            <p:cNvPr id="5" name="组 26"/>
            <p:cNvGrpSpPr/>
            <p:nvPr userDrawn="1"/>
          </p:nvGrpSpPr>
          <p:grpSpPr>
            <a:xfrm>
              <a:off x="9286278" y="1725515"/>
              <a:ext cx="795145" cy="254390"/>
              <a:chOff x="9286278" y="1725515"/>
              <a:chExt cx="795145" cy="254390"/>
            </a:xfrm>
          </p:grpSpPr>
          <p:sp>
            <p:nvSpPr>
              <p:cNvPr id="36" name="矩形 35"/>
              <p:cNvSpPr/>
              <p:nvPr userDrawn="1"/>
            </p:nvSpPr>
            <p:spPr>
              <a:xfrm>
                <a:off x="9286278" y="1725515"/>
                <a:ext cx="254390" cy="254390"/>
              </a:xfrm>
              <a:prstGeom prst="rect">
                <a:avLst/>
              </a:prstGeom>
              <a:solidFill>
                <a:srgbClr val="005B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7" name="文本框 36"/>
              <p:cNvSpPr txBox="1"/>
              <p:nvPr userDrawn="1"/>
            </p:nvSpPr>
            <p:spPr>
              <a:xfrm>
                <a:off x="9503622" y="1756626"/>
                <a:ext cx="577801" cy="200055"/>
              </a:xfrm>
              <a:prstGeom prst="rect">
                <a:avLst/>
              </a:prstGeom>
              <a:noFill/>
            </p:spPr>
            <p:txBody>
              <a:bodyPr wrap="square" rtlCol="0">
                <a:spAutoFit/>
              </a:bodyPr>
              <a:lstStyle/>
              <a:p>
                <a:pPr algn="l"/>
                <a:r>
                  <a:rPr kumimoji="1" lang="en-US" altLang="zh-CN" sz="700" i="1" dirty="0">
                    <a:solidFill>
                      <a:schemeClr val="bg1"/>
                    </a:solidFill>
                    <a:latin typeface="Times"/>
                    <a:cs typeface="Times"/>
                  </a:rPr>
                  <a:t>G91, B170</a:t>
                </a:r>
                <a:endParaRPr kumimoji="1" lang="zh-CN" altLang="en-US" sz="700" i="1" dirty="0">
                  <a:solidFill>
                    <a:schemeClr val="bg1"/>
                  </a:solidFill>
                  <a:latin typeface="Times"/>
                  <a:cs typeface="Times"/>
                </a:endParaRPr>
              </a:p>
            </p:txBody>
          </p:sp>
        </p:grpSp>
        <p:grpSp>
          <p:nvGrpSpPr>
            <p:cNvPr id="6" name="组 27"/>
            <p:cNvGrpSpPr/>
            <p:nvPr userDrawn="1"/>
          </p:nvGrpSpPr>
          <p:grpSpPr>
            <a:xfrm>
              <a:off x="9286278" y="2062596"/>
              <a:ext cx="935158" cy="254390"/>
              <a:chOff x="9286278" y="2062596"/>
              <a:chExt cx="935158" cy="254390"/>
            </a:xfrm>
          </p:grpSpPr>
          <p:sp>
            <p:nvSpPr>
              <p:cNvPr id="34" name="矩形 33"/>
              <p:cNvSpPr/>
              <p:nvPr userDrawn="1"/>
            </p:nvSpPr>
            <p:spPr>
              <a:xfrm>
                <a:off x="9286278" y="2062596"/>
                <a:ext cx="254390" cy="254390"/>
              </a:xfrm>
              <a:prstGeom prst="rect">
                <a:avLst/>
              </a:prstGeom>
              <a:solidFill>
                <a:srgbClr val="0089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5" name="文本框 34"/>
              <p:cNvSpPr txBox="1"/>
              <p:nvPr userDrawn="1"/>
            </p:nvSpPr>
            <p:spPr>
              <a:xfrm>
                <a:off x="9503622" y="2093707"/>
                <a:ext cx="717814" cy="200055"/>
              </a:xfrm>
              <a:prstGeom prst="rect">
                <a:avLst/>
              </a:prstGeom>
              <a:noFill/>
            </p:spPr>
            <p:txBody>
              <a:bodyPr wrap="square" rtlCol="0">
                <a:spAutoFit/>
              </a:bodyPr>
              <a:lstStyle/>
              <a:p>
                <a:pPr algn="l"/>
                <a:r>
                  <a:rPr kumimoji="1" lang="en-US" altLang="zh-CN" sz="700" i="1" dirty="0">
                    <a:solidFill>
                      <a:schemeClr val="bg1"/>
                    </a:solidFill>
                    <a:latin typeface="Times"/>
                    <a:cs typeface="Times"/>
                  </a:rPr>
                  <a:t>G137, B207</a:t>
                </a:r>
                <a:endParaRPr kumimoji="1" lang="zh-CN" altLang="en-US" sz="700" i="1" dirty="0">
                  <a:solidFill>
                    <a:schemeClr val="bg1"/>
                  </a:solidFill>
                  <a:latin typeface="Times"/>
                  <a:cs typeface="Times"/>
                </a:endParaRPr>
              </a:p>
            </p:txBody>
          </p:sp>
        </p:grpSp>
        <p:grpSp>
          <p:nvGrpSpPr>
            <p:cNvPr id="7" name="组 28"/>
            <p:cNvGrpSpPr/>
            <p:nvPr userDrawn="1"/>
          </p:nvGrpSpPr>
          <p:grpSpPr>
            <a:xfrm>
              <a:off x="9286278" y="2411716"/>
              <a:ext cx="935158" cy="254390"/>
              <a:chOff x="9286278" y="2411716"/>
              <a:chExt cx="935158" cy="254390"/>
            </a:xfrm>
          </p:grpSpPr>
          <p:sp>
            <p:nvSpPr>
              <p:cNvPr id="32" name="矩形 31"/>
              <p:cNvSpPr/>
              <p:nvPr userDrawn="1"/>
            </p:nvSpPr>
            <p:spPr>
              <a:xfrm>
                <a:off x="9286278" y="2411716"/>
                <a:ext cx="254390" cy="254390"/>
              </a:xfrm>
              <a:prstGeom prst="rect">
                <a:avLst/>
              </a:prstGeom>
              <a:solidFill>
                <a:srgbClr val="00AE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3" name="文本框 32"/>
              <p:cNvSpPr txBox="1"/>
              <p:nvPr userDrawn="1"/>
            </p:nvSpPr>
            <p:spPr>
              <a:xfrm>
                <a:off x="9503622" y="2442827"/>
                <a:ext cx="717814" cy="200055"/>
              </a:xfrm>
              <a:prstGeom prst="rect">
                <a:avLst/>
              </a:prstGeom>
              <a:noFill/>
            </p:spPr>
            <p:txBody>
              <a:bodyPr wrap="square" rtlCol="0">
                <a:spAutoFit/>
              </a:bodyPr>
              <a:lstStyle/>
              <a:p>
                <a:pPr algn="l"/>
                <a:r>
                  <a:rPr kumimoji="1" lang="en-US" altLang="zh-CN" sz="700" i="1" dirty="0">
                    <a:solidFill>
                      <a:schemeClr val="bg1"/>
                    </a:solidFill>
                    <a:latin typeface="Times"/>
                    <a:cs typeface="Times"/>
                  </a:rPr>
                  <a:t>G174, B239</a:t>
                </a:r>
                <a:endParaRPr kumimoji="1" lang="zh-CN" altLang="en-US" sz="700" i="1" dirty="0">
                  <a:solidFill>
                    <a:schemeClr val="bg1"/>
                  </a:solidFill>
                  <a:latin typeface="Times"/>
                  <a:cs typeface="Times"/>
                </a:endParaRPr>
              </a:p>
            </p:txBody>
          </p:sp>
        </p:grpSp>
        <p:sp>
          <p:nvSpPr>
            <p:cNvPr id="30" name="矩形 29"/>
            <p:cNvSpPr/>
            <p:nvPr userDrawn="1"/>
          </p:nvSpPr>
          <p:spPr>
            <a:xfrm>
              <a:off x="9286278" y="2772874"/>
              <a:ext cx="254390" cy="254390"/>
            </a:xfrm>
            <a:prstGeom prst="rect">
              <a:avLst/>
            </a:prstGeom>
            <a:solidFill>
              <a:srgbClr val="00AB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1" name="文本框 30"/>
            <p:cNvSpPr txBox="1"/>
            <p:nvPr userDrawn="1"/>
          </p:nvSpPr>
          <p:spPr>
            <a:xfrm>
              <a:off x="9503622" y="2803984"/>
              <a:ext cx="717814" cy="200055"/>
            </a:xfrm>
            <a:prstGeom prst="rect">
              <a:avLst/>
            </a:prstGeom>
            <a:noFill/>
          </p:spPr>
          <p:txBody>
            <a:bodyPr wrap="square" rtlCol="0">
              <a:spAutoFit/>
            </a:bodyPr>
            <a:lstStyle/>
            <a:p>
              <a:pPr algn="l"/>
              <a:r>
                <a:rPr kumimoji="1" lang="en-US" altLang="zh-CN" sz="700" i="1" dirty="0">
                  <a:solidFill>
                    <a:schemeClr val="bg1"/>
                  </a:solidFill>
                  <a:latin typeface="Times"/>
                  <a:cs typeface="Times"/>
                </a:rPr>
                <a:t>G171, B189</a:t>
              </a:r>
              <a:endParaRPr kumimoji="1" lang="zh-CN" altLang="en-US" sz="700" i="1" dirty="0">
                <a:solidFill>
                  <a:schemeClr val="bg1"/>
                </a:solidFill>
                <a:latin typeface="Times"/>
                <a:cs typeface="Times"/>
              </a:endParaRPr>
            </a:p>
          </p:txBody>
        </p:sp>
      </p:grpSp>
    </p:spTree>
    <p:extLst>
      <p:ext uri="{BB962C8B-B14F-4D97-AF65-F5344CB8AC3E}">
        <p14:creationId xmlns:p14="http://schemas.microsoft.com/office/powerpoint/2010/main" val="8150118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kumimoji="1" lang="zh-CN" altLang="en-US" dirty="0"/>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dirty="0"/>
              <a:t>单击此处编辑母版文本样式</a:t>
            </a:r>
          </a:p>
        </p:txBody>
      </p:sp>
      <p:sp>
        <p:nvSpPr>
          <p:cNvPr id="4" name="内容占位符 3"/>
          <p:cNvSpPr>
            <a:spLocks noGrp="1"/>
          </p:cNvSpPr>
          <p:nvPr>
            <p:ph sz="half" idx="2"/>
          </p:nvPr>
        </p:nvSpPr>
        <p:spPr>
          <a:xfrm>
            <a:off x="609600" y="2258935"/>
            <a:ext cx="5386917" cy="386722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93368" y="2258935"/>
            <a:ext cx="5389033" cy="386722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7" name="幻灯片编号占位符 6"/>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21800784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幻灯片编号占位符 2"/>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1912838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幻灯片编号占位符 1"/>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629861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kumimoji="1" lang="zh-CN" altLang="en-US" dirty="0"/>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1800"/>
            </a:lvl5pPr>
            <a:lvl6pPr>
              <a:defRPr sz="2000"/>
            </a:lvl6pPr>
            <a:lvl7pPr>
              <a:defRPr sz="2000"/>
            </a:lvl7pPr>
            <a:lvl8pPr>
              <a:defRPr sz="2000"/>
            </a:lvl8pPr>
            <a:lvl9pPr>
              <a:defRPr sz="2000"/>
            </a:lvl9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p>
        </p:txBody>
      </p:sp>
      <p:sp>
        <p:nvSpPr>
          <p:cNvPr id="5" name="幻灯片编号占位符 4"/>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24234238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kumimoji="1"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zh-CN" altLang="en-US" dirty="0"/>
              <a:t>单击图标添加图片</a:t>
            </a: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p>
        </p:txBody>
      </p:sp>
      <p:sp>
        <p:nvSpPr>
          <p:cNvPr id="5" name="幻灯片编号占位符 4"/>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8775365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p>
        </p:txBody>
      </p:sp>
      <p:sp>
        <p:nvSpPr>
          <p:cNvPr id="3" name="竖排文本占位符 2"/>
          <p:cNvSpPr>
            <a:spLocks noGrp="1"/>
          </p:cNvSpPr>
          <p:nvPr>
            <p:ph type="body" orient="vert" idx="1"/>
          </p:nvPr>
        </p:nvSpPr>
        <p:spPr/>
        <p:txBody>
          <a:bodyPr vert="eaVert"/>
          <a:lstStyle>
            <a:lvl1pPr>
              <a:defRPr sz="2400"/>
            </a:lvl1pPr>
            <a:lvl2pPr>
              <a:defRPr sz="2000"/>
            </a:lvl2pPr>
            <a:lvl3pPr>
              <a:defRPr sz="1800"/>
            </a:lvl3pPr>
            <a:lvl4pPr>
              <a:defRPr sz="1600"/>
            </a:lvl4pPr>
            <a:lvl5pPr>
              <a:defRPr sz="1600"/>
            </a:lvl5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4" name="幻灯片编号占位符 3"/>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42417519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609600" y="274639"/>
            <a:ext cx="8026400" cy="5851525"/>
          </a:xfrm>
        </p:spPr>
        <p:txBody>
          <a:bodyPr vert="eaVert"/>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4" name="幻灯片编号占位符 3"/>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17525990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封面">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828800" y="3758220"/>
            <a:ext cx="8534400" cy="652164"/>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CN" altLang="en-US" dirty="0"/>
              <a:t>单击此处编辑母版副标题样式</a:t>
            </a:r>
          </a:p>
        </p:txBody>
      </p:sp>
      <p:sp>
        <p:nvSpPr>
          <p:cNvPr id="18" name="文本占位符 17"/>
          <p:cNvSpPr>
            <a:spLocks noGrp="1"/>
          </p:cNvSpPr>
          <p:nvPr>
            <p:ph type="body" sz="quarter" idx="10" hasCustomPrompt="1"/>
          </p:nvPr>
        </p:nvSpPr>
        <p:spPr>
          <a:xfrm>
            <a:off x="7951894" y="6211466"/>
            <a:ext cx="3495039" cy="365125"/>
          </a:xfrm>
          <a:prstGeom prst="rect">
            <a:avLst/>
          </a:prstGeom>
        </p:spPr>
        <p:txBody>
          <a:bodyPr>
            <a:noAutofit/>
          </a:bodyPr>
          <a:lstStyle>
            <a:lvl1pPr marL="0" indent="0" algn="r">
              <a:buNone/>
              <a:defRPr sz="1600">
                <a:latin typeface=""/>
              </a:defRPr>
            </a:lvl1pPr>
          </a:lstStyle>
          <a:p>
            <a:pPr lvl="0"/>
            <a:r>
              <a:rPr kumimoji="1" lang="zh-CN" altLang="en-US" dirty="0"/>
              <a:t>起草部门</a:t>
            </a:r>
            <a:r>
              <a:rPr kumimoji="1" lang="en-US" altLang="zh-CN" dirty="0"/>
              <a:t> </a:t>
            </a:r>
            <a:r>
              <a:rPr kumimoji="1" lang="zh-CN" altLang="en-US" dirty="0"/>
              <a:t>日期</a:t>
            </a:r>
          </a:p>
        </p:txBody>
      </p:sp>
      <p:sp>
        <p:nvSpPr>
          <p:cNvPr id="2" name="标题 1"/>
          <p:cNvSpPr>
            <a:spLocks noGrp="1"/>
          </p:cNvSpPr>
          <p:nvPr>
            <p:ph type="ctrTitle"/>
          </p:nvPr>
        </p:nvSpPr>
        <p:spPr>
          <a:xfrm>
            <a:off x="914400" y="2130426"/>
            <a:ext cx="10363200" cy="1470025"/>
          </a:xfrm>
          <a:prstGeom prst="rect">
            <a:avLst/>
          </a:prstGeom>
        </p:spPr>
        <p:txBody>
          <a:bodyPr>
            <a:normAutofit/>
          </a:bodyPr>
          <a:lstStyle>
            <a:lvl1pPr algn="ctr">
              <a:defRPr sz="3600" b="1">
                <a:solidFill>
                  <a:srgbClr val="0094CC"/>
                </a:solidFill>
              </a:defRPr>
            </a:lvl1pPr>
          </a:lstStyle>
          <a:p>
            <a:r>
              <a:rPr kumimoji="1" lang="zh-CN" altLang="en-US" dirty="0"/>
              <a:t>单击此处编辑母版标题样式</a:t>
            </a:r>
          </a:p>
        </p:txBody>
      </p:sp>
      <p:pic>
        <p:nvPicPr>
          <p:cNvPr id="5" name="图片 4">
            <a:extLst>
              <a:ext uri="{FF2B5EF4-FFF2-40B4-BE49-F238E27FC236}">
                <a16:creationId xmlns:a16="http://schemas.microsoft.com/office/drawing/2014/main" id="{2A086A60-37FD-476B-9EA9-44DDA192D9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400" y="174625"/>
            <a:ext cx="2133600" cy="1600200"/>
          </a:xfrm>
          <a:prstGeom prst="rect">
            <a:avLst/>
          </a:prstGeom>
        </p:spPr>
      </p:pic>
    </p:spTree>
    <p:extLst>
      <p:ext uri="{BB962C8B-B14F-4D97-AF65-F5344CB8AC3E}">
        <p14:creationId xmlns:p14="http://schemas.microsoft.com/office/powerpoint/2010/main" val="28294107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正文B1">
    <p:spTree>
      <p:nvGrpSpPr>
        <p:cNvPr id="1" name=""/>
        <p:cNvGrpSpPr/>
        <p:nvPr/>
      </p:nvGrpSpPr>
      <p:grpSpPr>
        <a:xfrm>
          <a:off x="0" y="0"/>
          <a:ext cx="0" cy="0"/>
          <a:chOff x="0" y="0"/>
          <a:chExt cx="0" cy="0"/>
        </a:xfrm>
      </p:grpSpPr>
      <p:pic>
        <p:nvPicPr>
          <p:cNvPr id="1027" name="Picture 3" descr="E:\01.设计项目\140219_政企网PPT模板\底色元素\03.png"/>
          <p:cNvPicPr>
            <a:picLocks noChangeAspect="1" noChangeArrowheads="1"/>
          </p:cNvPicPr>
          <p:nvPr userDrawn="1"/>
        </p:nvPicPr>
        <p:blipFill>
          <a:blip r:embed="rId2" cstate="print"/>
          <a:srcRect/>
          <a:stretch>
            <a:fillRect/>
          </a:stretch>
        </p:blipFill>
        <p:spPr bwMode="auto">
          <a:xfrm>
            <a:off x="1" y="3912131"/>
            <a:ext cx="5978487" cy="2945871"/>
          </a:xfrm>
          <a:prstGeom prst="rect">
            <a:avLst/>
          </a:prstGeom>
          <a:noFill/>
        </p:spPr>
      </p:pic>
      <p:sp>
        <p:nvSpPr>
          <p:cNvPr id="3" name="标题 1"/>
          <p:cNvSpPr>
            <a:spLocks noGrp="1"/>
          </p:cNvSpPr>
          <p:nvPr>
            <p:ph type="title" hasCustomPrompt="1"/>
          </p:nvPr>
        </p:nvSpPr>
        <p:spPr>
          <a:xfrm>
            <a:off x="381923" y="102827"/>
            <a:ext cx="10972800" cy="461665"/>
          </a:xfrm>
          <a:prstGeom prst="rect">
            <a:avLst/>
          </a:prstGeom>
        </p:spPr>
        <p:txBody>
          <a:bodyPr anchor="ctr" anchorCtr="0">
            <a:spAutoFit/>
          </a:bodyPr>
          <a:lstStyle>
            <a:lvl1pPr algn="l">
              <a:defRPr kumimoji="0" lang="zh-CN" altLang="en-US" sz="2400" b="1" i="0" u="none" strike="noStrike" kern="1200" cap="none" spc="0" normalizeH="0" baseline="0" noProof="0" dirty="0" smtClean="0">
                <a:ln>
                  <a:noFill/>
                </a:ln>
                <a:solidFill>
                  <a:schemeClr val="bg1"/>
                </a:solidFill>
                <a:effectLst/>
                <a:uLnTx/>
                <a:uFillTx/>
                <a:latin typeface="微软雅黑" pitchFamily="34" charset="-122"/>
                <a:ea typeface="微软雅黑" pitchFamily="34" charset="-122"/>
                <a:cs typeface="+mn-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zh-CN" altLang="en-US" dirty="0"/>
              <a:t>单击此处编辑标题</a:t>
            </a:r>
          </a:p>
        </p:txBody>
      </p:sp>
      <p:cxnSp>
        <p:nvCxnSpPr>
          <p:cNvPr id="4" name="直接连接符 3"/>
          <p:cNvCxnSpPr/>
          <p:nvPr userDrawn="1"/>
        </p:nvCxnSpPr>
        <p:spPr>
          <a:xfrm flipH="1">
            <a:off x="5505311" y="6408229"/>
            <a:ext cx="6672000" cy="0"/>
          </a:xfrm>
          <a:prstGeom prst="line">
            <a:avLst/>
          </a:prstGeom>
          <a:ln>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18" name="Freeform 7"/>
          <p:cNvSpPr>
            <a:spLocks noEditPoints="1"/>
          </p:cNvSpPr>
          <p:nvPr userDrawn="1"/>
        </p:nvSpPr>
        <p:spPr bwMode="auto">
          <a:xfrm>
            <a:off x="1" y="5063068"/>
            <a:ext cx="5008033" cy="1794933"/>
          </a:xfrm>
          <a:custGeom>
            <a:avLst/>
            <a:gdLst/>
            <a:ahLst/>
            <a:cxnLst>
              <a:cxn ang="0">
                <a:pos x="5629" y="1234"/>
              </a:cxn>
              <a:cxn ang="0">
                <a:pos x="5817" y="1217"/>
              </a:cxn>
              <a:cxn ang="0">
                <a:pos x="5957" y="1335"/>
              </a:cxn>
              <a:cxn ang="0">
                <a:pos x="6139" y="1393"/>
              </a:cxn>
              <a:cxn ang="0">
                <a:pos x="6300" y="1446"/>
              </a:cxn>
              <a:cxn ang="0">
                <a:pos x="6508" y="1519"/>
              </a:cxn>
              <a:cxn ang="0">
                <a:pos x="6616" y="1628"/>
              </a:cxn>
              <a:cxn ang="0">
                <a:pos x="6453" y="1698"/>
              </a:cxn>
              <a:cxn ang="0">
                <a:pos x="6285" y="1711"/>
              </a:cxn>
              <a:cxn ang="0">
                <a:pos x="6113" y="1754"/>
              </a:cxn>
              <a:cxn ang="0">
                <a:pos x="5934" y="1819"/>
              </a:cxn>
              <a:cxn ang="0">
                <a:pos x="5744" y="1773"/>
              </a:cxn>
              <a:cxn ang="0">
                <a:pos x="5520" y="1778"/>
              </a:cxn>
              <a:cxn ang="0">
                <a:pos x="5294" y="1812"/>
              </a:cxn>
              <a:cxn ang="0">
                <a:pos x="5016" y="1765"/>
              </a:cxn>
              <a:cxn ang="0">
                <a:pos x="4913" y="1621"/>
              </a:cxn>
              <a:cxn ang="0">
                <a:pos x="4905" y="1474"/>
              </a:cxn>
              <a:cxn ang="0">
                <a:pos x="5016" y="1367"/>
              </a:cxn>
              <a:cxn ang="0">
                <a:pos x="5227" y="1322"/>
              </a:cxn>
              <a:cxn ang="0">
                <a:pos x="5417" y="1393"/>
              </a:cxn>
              <a:cxn ang="0">
                <a:pos x="204" y="3214"/>
              </a:cxn>
              <a:cxn ang="0">
                <a:pos x="729" y="2520"/>
              </a:cxn>
              <a:cxn ang="0">
                <a:pos x="1440" y="1037"/>
              </a:cxn>
              <a:cxn ang="0">
                <a:pos x="1569" y="1114"/>
              </a:cxn>
              <a:cxn ang="0">
                <a:pos x="2184" y="2883"/>
              </a:cxn>
              <a:cxn ang="0">
                <a:pos x="2655" y="2058"/>
              </a:cxn>
              <a:cxn ang="0">
                <a:pos x="3237" y="2892"/>
              </a:cxn>
              <a:cxn ang="0">
                <a:pos x="3985" y="3055"/>
              </a:cxn>
              <a:cxn ang="0">
                <a:pos x="4822" y="2679"/>
              </a:cxn>
              <a:cxn ang="0">
                <a:pos x="5948" y="2628"/>
              </a:cxn>
              <a:cxn ang="0">
                <a:pos x="6784" y="2338"/>
              </a:cxn>
              <a:cxn ang="0">
                <a:pos x="7242" y="1855"/>
              </a:cxn>
              <a:cxn ang="0">
                <a:pos x="7925" y="3075"/>
              </a:cxn>
              <a:cxn ang="0">
                <a:pos x="8523" y="2514"/>
              </a:cxn>
              <a:cxn ang="0">
                <a:pos x="8950" y="2747"/>
              </a:cxn>
              <a:cxn ang="0">
                <a:pos x="9444" y="3342"/>
              </a:cxn>
              <a:cxn ang="0">
                <a:pos x="5972" y="3244"/>
              </a:cxn>
              <a:cxn ang="0">
                <a:pos x="5085" y="3196"/>
              </a:cxn>
              <a:cxn ang="0">
                <a:pos x="3940" y="3316"/>
              </a:cxn>
              <a:cxn ang="0">
                <a:pos x="3719" y="3291"/>
              </a:cxn>
              <a:cxn ang="0">
                <a:pos x="1992" y="3391"/>
              </a:cxn>
              <a:cxn ang="0">
                <a:pos x="659" y="2988"/>
              </a:cxn>
              <a:cxn ang="0">
                <a:pos x="874" y="2901"/>
              </a:cxn>
              <a:cxn ang="0">
                <a:pos x="1472" y="2988"/>
              </a:cxn>
              <a:cxn ang="0">
                <a:pos x="148" y="2988"/>
              </a:cxn>
              <a:cxn ang="0">
                <a:pos x="527" y="2988"/>
              </a:cxn>
              <a:cxn ang="0">
                <a:pos x="3233" y="2945"/>
              </a:cxn>
              <a:cxn ang="0">
                <a:pos x="3269" y="2921"/>
              </a:cxn>
              <a:cxn ang="0">
                <a:pos x="2665" y="2988"/>
              </a:cxn>
              <a:cxn ang="0">
                <a:pos x="1817" y="2988"/>
              </a:cxn>
              <a:cxn ang="0">
                <a:pos x="1515" y="2958"/>
              </a:cxn>
              <a:cxn ang="0">
                <a:pos x="6595" y="3055"/>
              </a:cxn>
              <a:cxn ang="0">
                <a:pos x="5947" y="2663"/>
              </a:cxn>
              <a:cxn ang="0">
                <a:pos x="4890" y="2705"/>
              </a:cxn>
              <a:cxn ang="0">
                <a:pos x="4103" y="3055"/>
              </a:cxn>
              <a:cxn ang="0">
                <a:pos x="4906" y="2746"/>
              </a:cxn>
              <a:cxn ang="0">
                <a:pos x="5707" y="2669"/>
              </a:cxn>
              <a:cxn ang="0">
                <a:pos x="6595" y="2941"/>
              </a:cxn>
              <a:cxn ang="0">
                <a:pos x="4604" y="3055"/>
              </a:cxn>
              <a:cxn ang="0">
                <a:pos x="5166" y="3055"/>
              </a:cxn>
              <a:cxn ang="0">
                <a:pos x="5654" y="2695"/>
              </a:cxn>
              <a:cxn ang="0">
                <a:pos x="5914" y="2729"/>
              </a:cxn>
            </a:cxnLst>
            <a:rect l="0" t="0" r="r" b="b"/>
            <a:pathLst>
              <a:path w="9464" h="3391">
                <a:moveTo>
                  <a:pt x="5539" y="1359"/>
                </a:moveTo>
                <a:lnTo>
                  <a:pt x="5536" y="1349"/>
                </a:lnTo>
                <a:lnTo>
                  <a:pt x="5534" y="1339"/>
                </a:lnTo>
                <a:lnTo>
                  <a:pt x="5534" y="1330"/>
                </a:lnTo>
                <a:lnTo>
                  <a:pt x="5534" y="1321"/>
                </a:lnTo>
                <a:lnTo>
                  <a:pt x="5535" y="1312"/>
                </a:lnTo>
                <a:lnTo>
                  <a:pt x="5538" y="1303"/>
                </a:lnTo>
                <a:lnTo>
                  <a:pt x="5541" y="1295"/>
                </a:lnTo>
                <a:lnTo>
                  <a:pt x="5544" y="1289"/>
                </a:lnTo>
                <a:lnTo>
                  <a:pt x="5549" y="1282"/>
                </a:lnTo>
                <a:lnTo>
                  <a:pt x="5554" y="1275"/>
                </a:lnTo>
                <a:lnTo>
                  <a:pt x="5560" y="1268"/>
                </a:lnTo>
                <a:lnTo>
                  <a:pt x="5566" y="1263"/>
                </a:lnTo>
                <a:lnTo>
                  <a:pt x="5572" y="1257"/>
                </a:lnTo>
                <a:lnTo>
                  <a:pt x="5580" y="1253"/>
                </a:lnTo>
                <a:lnTo>
                  <a:pt x="5587" y="1248"/>
                </a:lnTo>
                <a:lnTo>
                  <a:pt x="5595" y="1245"/>
                </a:lnTo>
                <a:lnTo>
                  <a:pt x="5612" y="1238"/>
                </a:lnTo>
                <a:lnTo>
                  <a:pt x="5629" y="1234"/>
                </a:lnTo>
                <a:lnTo>
                  <a:pt x="5645" y="1231"/>
                </a:lnTo>
                <a:lnTo>
                  <a:pt x="5662" y="1231"/>
                </a:lnTo>
                <a:lnTo>
                  <a:pt x="5670" y="1231"/>
                </a:lnTo>
                <a:lnTo>
                  <a:pt x="5678" y="1232"/>
                </a:lnTo>
                <a:lnTo>
                  <a:pt x="5686" y="1235"/>
                </a:lnTo>
                <a:lnTo>
                  <a:pt x="5694" y="1237"/>
                </a:lnTo>
                <a:lnTo>
                  <a:pt x="5700" y="1239"/>
                </a:lnTo>
                <a:lnTo>
                  <a:pt x="5707" y="1243"/>
                </a:lnTo>
                <a:lnTo>
                  <a:pt x="5713" y="1246"/>
                </a:lnTo>
                <a:lnTo>
                  <a:pt x="5718" y="1250"/>
                </a:lnTo>
                <a:lnTo>
                  <a:pt x="5729" y="1243"/>
                </a:lnTo>
                <a:lnTo>
                  <a:pt x="5740" y="1236"/>
                </a:lnTo>
                <a:lnTo>
                  <a:pt x="5751" y="1230"/>
                </a:lnTo>
                <a:lnTo>
                  <a:pt x="5762" y="1226"/>
                </a:lnTo>
                <a:lnTo>
                  <a:pt x="5774" y="1221"/>
                </a:lnTo>
                <a:lnTo>
                  <a:pt x="5785" y="1219"/>
                </a:lnTo>
                <a:lnTo>
                  <a:pt x="5796" y="1217"/>
                </a:lnTo>
                <a:lnTo>
                  <a:pt x="5807" y="1217"/>
                </a:lnTo>
                <a:lnTo>
                  <a:pt x="5817" y="1217"/>
                </a:lnTo>
                <a:lnTo>
                  <a:pt x="5829" y="1217"/>
                </a:lnTo>
                <a:lnTo>
                  <a:pt x="5839" y="1219"/>
                </a:lnTo>
                <a:lnTo>
                  <a:pt x="5849" y="1221"/>
                </a:lnTo>
                <a:lnTo>
                  <a:pt x="5859" y="1225"/>
                </a:lnTo>
                <a:lnTo>
                  <a:pt x="5869" y="1228"/>
                </a:lnTo>
                <a:lnTo>
                  <a:pt x="5879" y="1232"/>
                </a:lnTo>
                <a:lnTo>
                  <a:pt x="5888" y="1237"/>
                </a:lnTo>
                <a:lnTo>
                  <a:pt x="5896" y="1243"/>
                </a:lnTo>
                <a:lnTo>
                  <a:pt x="5905" y="1249"/>
                </a:lnTo>
                <a:lnTo>
                  <a:pt x="5913" y="1256"/>
                </a:lnTo>
                <a:lnTo>
                  <a:pt x="5920" y="1263"/>
                </a:lnTo>
                <a:lnTo>
                  <a:pt x="5926" y="1271"/>
                </a:lnTo>
                <a:lnTo>
                  <a:pt x="5933" y="1278"/>
                </a:lnTo>
                <a:lnTo>
                  <a:pt x="5939" y="1287"/>
                </a:lnTo>
                <a:lnTo>
                  <a:pt x="5944" y="1296"/>
                </a:lnTo>
                <a:lnTo>
                  <a:pt x="5948" y="1305"/>
                </a:lnTo>
                <a:lnTo>
                  <a:pt x="5952" y="1316"/>
                </a:lnTo>
                <a:lnTo>
                  <a:pt x="5954" y="1325"/>
                </a:lnTo>
                <a:lnTo>
                  <a:pt x="5957" y="1335"/>
                </a:lnTo>
                <a:lnTo>
                  <a:pt x="5958" y="1345"/>
                </a:lnTo>
                <a:lnTo>
                  <a:pt x="5959" y="1355"/>
                </a:lnTo>
                <a:lnTo>
                  <a:pt x="5959" y="1366"/>
                </a:lnTo>
                <a:lnTo>
                  <a:pt x="5958" y="1376"/>
                </a:lnTo>
                <a:lnTo>
                  <a:pt x="5965" y="1372"/>
                </a:lnTo>
                <a:lnTo>
                  <a:pt x="5972" y="1367"/>
                </a:lnTo>
                <a:lnTo>
                  <a:pt x="5980" y="1364"/>
                </a:lnTo>
                <a:lnTo>
                  <a:pt x="5988" y="1360"/>
                </a:lnTo>
                <a:lnTo>
                  <a:pt x="5996" y="1357"/>
                </a:lnTo>
                <a:lnTo>
                  <a:pt x="6005" y="1356"/>
                </a:lnTo>
                <a:lnTo>
                  <a:pt x="6013" y="1354"/>
                </a:lnTo>
                <a:lnTo>
                  <a:pt x="6022" y="1354"/>
                </a:lnTo>
                <a:lnTo>
                  <a:pt x="6040" y="1353"/>
                </a:lnTo>
                <a:lnTo>
                  <a:pt x="6058" y="1355"/>
                </a:lnTo>
                <a:lnTo>
                  <a:pt x="6075" y="1359"/>
                </a:lnTo>
                <a:lnTo>
                  <a:pt x="6091" y="1365"/>
                </a:lnTo>
                <a:lnTo>
                  <a:pt x="6108" y="1373"/>
                </a:lnTo>
                <a:lnTo>
                  <a:pt x="6124" y="1382"/>
                </a:lnTo>
                <a:lnTo>
                  <a:pt x="6139" y="1393"/>
                </a:lnTo>
                <a:lnTo>
                  <a:pt x="6151" y="1407"/>
                </a:lnTo>
                <a:lnTo>
                  <a:pt x="6157" y="1413"/>
                </a:lnTo>
                <a:lnTo>
                  <a:pt x="6162" y="1421"/>
                </a:lnTo>
                <a:lnTo>
                  <a:pt x="6167" y="1429"/>
                </a:lnTo>
                <a:lnTo>
                  <a:pt x="6171" y="1437"/>
                </a:lnTo>
                <a:lnTo>
                  <a:pt x="6176" y="1445"/>
                </a:lnTo>
                <a:lnTo>
                  <a:pt x="6178" y="1454"/>
                </a:lnTo>
                <a:lnTo>
                  <a:pt x="6181" y="1464"/>
                </a:lnTo>
                <a:lnTo>
                  <a:pt x="6182" y="1473"/>
                </a:lnTo>
                <a:lnTo>
                  <a:pt x="6194" y="1464"/>
                </a:lnTo>
                <a:lnTo>
                  <a:pt x="6205" y="1456"/>
                </a:lnTo>
                <a:lnTo>
                  <a:pt x="6216" y="1449"/>
                </a:lnTo>
                <a:lnTo>
                  <a:pt x="6229" y="1445"/>
                </a:lnTo>
                <a:lnTo>
                  <a:pt x="6241" y="1441"/>
                </a:lnTo>
                <a:lnTo>
                  <a:pt x="6252" y="1440"/>
                </a:lnTo>
                <a:lnTo>
                  <a:pt x="6264" y="1439"/>
                </a:lnTo>
                <a:lnTo>
                  <a:pt x="6277" y="1440"/>
                </a:lnTo>
                <a:lnTo>
                  <a:pt x="6288" y="1442"/>
                </a:lnTo>
                <a:lnTo>
                  <a:pt x="6300" y="1446"/>
                </a:lnTo>
                <a:lnTo>
                  <a:pt x="6312" y="1450"/>
                </a:lnTo>
                <a:lnTo>
                  <a:pt x="6322" y="1457"/>
                </a:lnTo>
                <a:lnTo>
                  <a:pt x="6333" y="1464"/>
                </a:lnTo>
                <a:lnTo>
                  <a:pt x="6342" y="1472"/>
                </a:lnTo>
                <a:lnTo>
                  <a:pt x="6351" y="1482"/>
                </a:lnTo>
                <a:lnTo>
                  <a:pt x="6360" y="1492"/>
                </a:lnTo>
                <a:lnTo>
                  <a:pt x="6370" y="1487"/>
                </a:lnTo>
                <a:lnTo>
                  <a:pt x="6381" y="1485"/>
                </a:lnTo>
                <a:lnTo>
                  <a:pt x="6393" y="1482"/>
                </a:lnTo>
                <a:lnTo>
                  <a:pt x="6405" y="1481"/>
                </a:lnTo>
                <a:lnTo>
                  <a:pt x="6418" y="1481"/>
                </a:lnTo>
                <a:lnTo>
                  <a:pt x="6432" y="1482"/>
                </a:lnTo>
                <a:lnTo>
                  <a:pt x="6444" y="1483"/>
                </a:lnTo>
                <a:lnTo>
                  <a:pt x="6458" y="1486"/>
                </a:lnTo>
                <a:lnTo>
                  <a:pt x="6470" y="1491"/>
                </a:lnTo>
                <a:lnTo>
                  <a:pt x="6481" y="1495"/>
                </a:lnTo>
                <a:lnTo>
                  <a:pt x="6491" y="1502"/>
                </a:lnTo>
                <a:lnTo>
                  <a:pt x="6500" y="1510"/>
                </a:lnTo>
                <a:lnTo>
                  <a:pt x="6508" y="1519"/>
                </a:lnTo>
                <a:lnTo>
                  <a:pt x="6514" y="1529"/>
                </a:lnTo>
                <a:lnTo>
                  <a:pt x="6516" y="1535"/>
                </a:lnTo>
                <a:lnTo>
                  <a:pt x="6517" y="1540"/>
                </a:lnTo>
                <a:lnTo>
                  <a:pt x="6518" y="1547"/>
                </a:lnTo>
                <a:lnTo>
                  <a:pt x="6520" y="1553"/>
                </a:lnTo>
                <a:lnTo>
                  <a:pt x="6530" y="1550"/>
                </a:lnTo>
                <a:lnTo>
                  <a:pt x="6540" y="1550"/>
                </a:lnTo>
                <a:lnTo>
                  <a:pt x="6550" y="1551"/>
                </a:lnTo>
                <a:lnTo>
                  <a:pt x="6560" y="1554"/>
                </a:lnTo>
                <a:lnTo>
                  <a:pt x="6569" y="1557"/>
                </a:lnTo>
                <a:lnTo>
                  <a:pt x="6577" y="1562"/>
                </a:lnTo>
                <a:lnTo>
                  <a:pt x="6585" y="1567"/>
                </a:lnTo>
                <a:lnTo>
                  <a:pt x="6593" y="1574"/>
                </a:lnTo>
                <a:lnTo>
                  <a:pt x="6598" y="1582"/>
                </a:lnTo>
                <a:lnTo>
                  <a:pt x="6604" y="1590"/>
                </a:lnTo>
                <a:lnTo>
                  <a:pt x="6608" y="1599"/>
                </a:lnTo>
                <a:lnTo>
                  <a:pt x="6612" y="1608"/>
                </a:lnTo>
                <a:lnTo>
                  <a:pt x="6615" y="1618"/>
                </a:lnTo>
                <a:lnTo>
                  <a:pt x="6616" y="1628"/>
                </a:lnTo>
                <a:lnTo>
                  <a:pt x="6616" y="1637"/>
                </a:lnTo>
                <a:lnTo>
                  <a:pt x="6615" y="1647"/>
                </a:lnTo>
                <a:lnTo>
                  <a:pt x="6613" y="1654"/>
                </a:lnTo>
                <a:lnTo>
                  <a:pt x="6611" y="1659"/>
                </a:lnTo>
                <a:lnTo>
                  <a:pt x="6608" y="1665"/>
                </a:lnTo>
                <a:lnTo>
                  <a:pt x="6605" y="1671"/>
                </a:lnTo>
                <a:lnTo>
                  <a:pt x="6597" y="1682"/>
                </a:lnTo>
                <a:lnTo>
                  <a:pt x="6588" y="1691"/>
                </a:lnTo>
                <a:lnTo>
                  <a:pt x="6577" y="1699"/>
                </a:lnTo>
                <a:lnTo>
                  <a:pt x="6564" y="1704"/>
                </a:lnTo>
                <a:lnTo>
                  <a:pt x="6552" y="1710"/>
                </a:lnTo>
                <a:lnTo>
                  <a:pt x="6537" y="1713"/>
                </a:lnTo>
                <a:lnTo>
                  <a:pt x="6524" y="1715"/>
                </a:lnTo>
                <a:lnTo>
                  <a:pt x="6511" y="1717"/>
                </a:lnTo>
                <a:lnTo>
                  <a:pt x="6496" y="1715"/>
                </a:lnTo>
                <a:lnTo>
                  <a:pt x="6482" y="1712"/>
                </a:lnTo>
                <a:lnTo>
                  <a:pt x="6470" y="1708"/>
                </a:lnTo>
                <a:lnTo>
                  <a:pt x="6459" y="1702"/>
                </a:lnTo>
                <a:lnTo>
                  <a:pt x="6453" y="1698"/>
                </a:lnTo>
                <a:lnTo>
                  <a:pt x="6448" y="1693"/>
                </a:lnTo>
                <a:lnTo>
                  <a:pt x="6443" y="1689"/>
                </a:lnTo>
                <a:lnTo>
                  <a:pt x="6440" y="1684"/>
                </a:lnTo>
                <a:lnTo>
                  <a:pt x="6434" y="1696"/>
                </a:lnTo>
                <a:lnTo>
                  <a:pt x="6429" y="1708"/>
                </a:lnTo>
                <a:lnTo>
                  <a:pt x="6421" y="1717"/>
                </a:lnTo>
                <a:lnTo>
                  <a:pt x="6413" y="1726"/>
                </a:lnTo>
                <a:lnTo>
                  <a:pt x="6403" y="1732"/>
                </a:lnTo>
                <a:lnTo>
                  <a:pt x="6393" y="1738"/>
                </a:lnTo>
                <a:lnTo>
                  <a:pt x="6382" y="1741"/>
                </a:lnTo>
                <a:lnTo>
                  <a:pt x="6371" y="1744"/>
                </a:lnTo>
                <a:lnTo>
                  <a:pt x="6359" y="1745"/>
                </a:lnTo>
                <a:lnTo>
                  <a:pt x="6348" y="1745"/>
                </a:lnTo>
                <a:lnTo>
                  <a:pt x="6336" y="1742"/>
                </a:lnTo>
                <a:lnTo>
                  <a:pt x="6325" y="1739"/>
                </a:lnTo>
                <a:lnTo>
                  <a:pt x="6314" y="1735"/>
                </a:lnTo>
                <a:lnTo>
                  <a:pt x="6304" y="1728"/>
                </a:lnTo>
                <a:lnTo>
                  <a:pt x="6294" y="1720"/>
                </a:lnTo>
                <a:lnTo>
                  <a:pt x="6285" y="1711"/>
                </a:lnTo>
                <a:lnTo>
                  <a:pt x="6277" y="1719"/>
                </a:lnTo>
                <a:lnTo>
                  <a:pt x="6269" y="1727"/>
                </a:lnTo>
                <a:lnTo>
                  <a:pt x="6260" y="1735"/>
                </a:lnTo>
                <a:lnTo>
                  <a:pt x="6250" y="1740"/>
                </a:lnTo>
                <a:lnTo>
                  <a:pt x="6240" y="1746"/>
                </a:lnTo>
                <a:lnTo>
                  <a:pt x="6229" y="1750"/>
                </a:lnTo>
                <a:lnTo>
                  <a:pt x="6218" y="1753"/>
                </a:lnTo>
                <a:lnTo>
                  <a:pt x="6207" y="1755"/>
                </a:lnTo>
                <a:lnTo>
                  <a:pt x="6196" y="1756"/>
                </a:lnTo>
                <a:lnTo>
                  <a:pt x="6185" y="1755"/>
                </a:lnTo>
                <a:lnTo>
                  <a:pt x="6175" y="1754"/>
                </a:lnTo>
                <a:lnTo>
                  <a:pt x="6163" y="1750"/>
                </a:lnTo>
                <a:lnTo>
                  <a:pt x="6153" y="1745"/>
                </a:lnTo>
                <a:lnTo>
                  <a:pt x="6144" y="1738"/>
                </a:lnTo>
                <a:lnTo>
                  <a:pt x="6135" y="1730"/>
                </a:lnTo>
                <a:lnTo>
                  <a:pt x="6127" y="1720"/>
                </a:lnTo>
                <a:lnTo>
                  <a:pt x="6124" y="1732"/>
                </a:lnTo>
                <a:lnTo>
                  <a:pt x="6118" y="1744"/>
                </a:lnTo>
                <a:lnTo>
                  <a:pt x="6113" y="1754"/>
                </a:lnTo>
                <a:lnTo>
                  <a:pt x="6105" y="1763"/>
                </a:lnTo>
                <a:lnTo>
                  <a:pt x="6096" y="1771"/>
                </a:lnTo>
                <a:lnTo>
                  <a:pt x="6086" y="1777"/>
                </a:lnTo>
                <a:lnTo>
                  <a:pt x="6075" y="1783"/>
                </a:lnTo>
                <a:lnTo>
                  <a:pt x="6063" y="1787"/>
                </a:lnTo>
                <a:lnTo>
                  <a:pt x="6052" y="1790"/>
                </a:lnTo>
                <a:lnTo>
                  <a:pt x="6040" y="1792"/>
                </a:lnTo>
                <a:lnTo>
                  <a:pt x="6027" y="1793"/>
                </a:lnTo>
                <a:lnTo>
                  <a:pt x="6015" y="1792"/>
                </a:lnTo>
                <a:lnTo>
                  <a:pt x="6004" y="1790"/>
                </a:lnTo>
                <a:lnTo>
                  <a:pt x="5991" y="1787"/>
                </a:lnTo>
                <a:lnTo>
                  <a:pt x="5981" y="1783"/>
                </a:lnTo>
                <a:lnTo>
                  <a:pt x="5971" y="1777"/>
                </a:lnTo>
                <a:lnTo>
                  <a:pt x="5967" y="1786"/>
                </a:lnTo>
                <a:lnTo>
                  <a:pt x="5961" y="1794"/>
                </a:lnTo>
                <a:lnTo>
                  <a:pt x="5956" y="1801"/>
                </a:lnTo>
                <a:lnTo>
                  <a:pt x="5949" y="1808"/>
                </a:lnTo>
                <a:lnTo>
                  <a:pt x="5942" y="1813"/>
                </a:lnTo>
                <a:lnTo>
                  <a:pt x="5934" y="1819"/>
                </a:lnTo>
                <a:lnTo>
                  <a:pt x="5926" y="1823"/>
                </a:lnTo>
                <a:lnTo>
                  <a:pt x="5918" y="1827"/>
                </a:lnTo>
                <a:lnTo>
                  <a:pt x="5909" y="1830"/>
                </a:lnTo>
                <a:lnTo>
                  <a:pt x="5902" y="1832"/>
                </a:lnTo>
                <a:lnTo>
                  <a:pt x="5893" y="1833"/>
                </a:lnTo>
                <a:lnTo>
                  <a:pt x="5882" y="1835"/>
                </a:lnTo>
                <a:lnTo>
                  <a:pt x="5865" y="1836"/>
                </a:lnTo>
                <a:lnTo>
                  <a:pt x="5845" y="1835"/>
                </a:lnTo>
                <a:lnTo>
                  <a:pt x="5827" y="1831"/>
                </a:lnTo>
                <a:lnTo>
                  <a:pt x="5809" y="1826"/>
                </a:lnTo>
                <a:lnTo>
                  <a:pt x="5793" y="1819"/>
                </a:lnTo>
                <a:lnTo>
                  <a:pt x="5778" y="1811"/>
                </a:lnTo>
                <a:lnTo>
                  <a:pt x="5771" y="1806"/>
                </a:lnTo>
                <a:lnTo>
                  <a:pt x="5765" y="1801"/>
                </a:lnTo>
                <a:lnTo>
                  <a:pt x="5760" y="1796"/>
                </a:lnTo>
                <a:lnTo>
                  <a:pt x="5754" y="1791"/>
                </a:lnTo>
                <a:lnTo>
                  <a:pt x="5751" y="1785"/>
                </a:lnTo>
                <a:lnTo>
                  <a:pt x="5748" y="1780"/>
                </a:lnTo>
                <a:lnTo>
                  <a:pt x="5744" y="1773"/>
                </a:lnTo>
                <a:lnTo>
                  <a:pt x="5743" y="1767"/>
                </a:lnTo>
                <a:lnTo>
                  <a:pt x="5730" y="1772"/>
                </a:lnTo>
                <a:lnTo>
                  <a:pt x="5717" y="1776"/>
                </a:lnTo>
                <a:lnTo>
                  <a:pt x="5704" y="1780"/>
                </a:lnTo>
                <a:lnTo>
                  <a:pt x="5691" y="1782"/>
                </a:lnTo>
                <a:lnTo>
                  <a:pt x="5678" y="1785"/>
                </a:lnTo>
                <a:lnTo>
                  <a:pt x="5666" y="1786"/>
                </a:lnTo>
                <a:lnTo>
                  <a:pt x="5652" y="1787"/>
                </a:lnTo>
                <a:lnTo>
                  <a:pt x="5640" y="1789"/>
                </a:lnTo>
                <a:lnTo>
                  <a:pt x="5627" y="1789"/>
                </a:lnTo>
                <a:lnTo>
                  <a:pt x="5615" y="1787"/>
                </a:lnTo>
                <a:lnTo>
                  <a:pt x="5603" y="1786"/>
                </a:lnTo>
                <a:lnTo>
                  <a:pt x="5590" y="1785"/>
                </a:lnTo>
                <a:lnTo>
                  <a:pt x="5579" y="1782"/>
                </a:lnTo>
                <a:lnTo>
                  <a:pt x="5568" y="1780"/>
                </a:lnTo>
                <a:lnTo>
                  <a:pt x="5558" y="1775"/>
                </a:lnTo>
                <a:lnTo>
                  <a:pt x="5547" y="1771"/>
                </a:lnTo>
                <a:lnTo>
                  <a:pt x="5534" y="1775"/>
                </a:lnTo>
                <a:lnTo>
                  <a:pt x="5520" y="1778"/>
                </a:lnTo>
                <a:lnTo>
                  <a:pt x="5506" y="1781"/>
                </a:lnTo>
                <a:lnTo>
                  <a:pt x="5492" y="1781"/>
                </a:lnTo>
                <a:lnTo>
                  <a:pt x="5477" y="1781"/>
                </a:lnTo>
                <a:lnTo>
                  <a:pt x="5463" y="1777"/>
                </a:lnTo>
                <a:lnTo>
                  <a:pt x="5450" y="1774"/>
                </a:lnTo>
                <a:lnTo>
                  <a:pt x="5438" y="1768"/>
                </a:lnTo>
                <a:lnTo>
                  <a:pt x="5433" y="1776"/>
                </a:lnTo>
                <a:lnTo>
                  <a:pt x="5427" y="1782"/>
                </a:lnTo>
                <a:lnTo>
                  <a:pt x="5422" y="1789"/>
                </a:lnTo>
                <a:lnTo>
                  <a:pt x="5416" y="1793"/>
                </a:lnTo>
                <a:lnTo>
                  <a:pt x="5408" y="1799"/>
                </a:lnTo>
                <a:lnTo>
                  <a:pt x="5402" y="1802"/>
                </a:lnTo>
                <a:lnTo>
                  <a:pt x="5394" y="1805"/>
                </a:lnTo>
                <a:lnTo>
                  <a:pt x="5386" y="1809"/>
                </a:lnTo>
                <a:lnTo>
                  <a:pt x="5368" y="1813"/>
                </a:lnTo>
                <a:lnTo>
                  <a:pt x="5350" y="1815"/>
                </a:lnTo>
                <a:lnTo>
                  <a:pt x="5331" y="1815"/>
                </a:lnTo>
                <a:lnTo>
                  <a:pt x="5312" y="1814"/>
                </a:lnTo>
                <a:lnTo>
                  <a:pt x="5294" y="1812"/>
                </a:lnTo>
                <a:lnTo>
                  <a:pt x="5276" y="1808"/>
                </a:lnTo>
                <a:lnTo>
                  <a:pt x="5260" y="1802"/>
                </a:lnTo>
                <a:lnTo>
                  <a:pt x="5244" y="1795"/>
                </a:lnTo>
                <a:lnTo>
                  <a:pt x="5232" y="1789"/>
                </a:lnTo>
                <a:lnTo>
                  <a:pt x="5222" y="1780"/>
                </a:lnTo>
                <a:lnTo>
                  <a:pt x="5217" y="1775"/>
                </a:lnTo>
                <a:lnTo>
                  <a:pt x="5214" y="1771"/>
                </a:lnTo>
                <a:lnTo>
                  <a:pt x="5212" y="1765"/>
                </a:lnTo>
                <a:lnTo>
                  <a:pt x="5210" y="1760"/>
                </a:lnTo>
                <a:lnTo>
                  <a:pt x="5185" y="1767"/>
                </a:lnTo>
                <a:lnTo>
                  <a:pt x="5159" y="1773"/>
                </a:lnTo>
                <a:lnTo>
                  <a:pt x="5133" y="1776"/>
                </a:lnTo>
                <a:lnTo>
                  <a:pt x="5108" y="1777"/>
                </a:lnTo>
                <a:lnTo>
                  <a:pt x="5084" y="1777"/>
                </a:lnTo>
                <a:lnTo>
                  <a:pt x="5060" y="1775"/>
                </a:lnTo>
                <a:lnTo>
                  <a:pt x="5049" y="1773"/>
                </a:lnTo>
                <a:lnTo>
                  <a:pt x="5038" y="1771"/>
                </a:lnTo>
                <a:lnTo>
                  <a:pt x="5026" y="1768"/>
                </a:lnTo>
                <a:lnTo>
                  <a:pt x="5016" y="1765"/>
                </a:lnTo>
                <a:lnTo>
                  <a:pt x="5006" y="1760"/>
                </a:lnTo>
                <a:lnTo>
                  <a:pt x="4997" y="1756"/>
                </a:lnTo>
                <a:lnTo>
                  <a:pt x="4988" y="1751"/>
                </a:lnTo>
                <a:lnTo>
                  <a:pt x="4980" y="1746"/>
                </a:lnTo>
                <a:lnTo>
                  <a:pt x="4972" y="1740"/>
                </a:lnTo>
                <a:lnTo>
                  <a:pt x="4966" y="1733"/>
                </a:lnTo>
                <a:lnTo>
                  <a:pt x="4960" y="1726"/>
                </a:lnTo>
                <a:lnTo>
                  <a:pt x="4954" y="1719"/>
                </a:lnTo>
                <a:lnTo>
                  <a:pt x="4950" y="1710"/>
                </a:lnTo>
                <a:lnTo>
                  <a:pt x="4945" y="1701"/>
                </a:lnTo>
                <a:lnTo>
                  <a:pt x="4943" y="1692"/>
                </a:lnTo>
                <a:lnTo>
                  <a:pt x="4941" y="1682"/>
                </a:lnTo>
                <a:lnTo>
                  <a:pt x="4940" y="1672"/>
                </a:lnTo>
                <a:lnTo>
                  <a:pt x="4939" y="1660"/>
                </a:lnTo>
                <a:lnTo>
                  <a:pt x="4940" y="1648"/>
                </a:lnTo>
                <a:lnTo>
                  <a:pt x="4942" y="1636"/>
                </a:lnTo>
                <a:lnTo>
                  <a:pt x="4931" y="1631"/>
                </a:lnTo>
                <a:lnTo>
                  <a:pt x="4921" y="1627"/>
                </a:lnTo>
                <a:lnTo>
                  <a:pt x="4913" y="1621"/>
                </a:lnTo>
                <a:lnTo>
                  <a:pt x="4904" y="1616"/>
                </a:lnTo>
                <a:lnTo>
                  <a:pt x="4897" y="1609"/>
                </a:lnTo>
                <a:lnTo>
                  <a:pt x="4892" y="1602"/>
                </a:lnTo>
                <a:lnTo>
                  <a:pt x="4886" y="1595"/>
                </a:lnTo>
                <a:lnTo>
                  <a:pt x="4881" y="1587"/>
                </a:lnTo>
                <a:lnTo>
                  <a:pt x="4878" y="1580"/>
                </a:lnTo>
                <a:lnTo>
                  <a:pt x="4876" y="1572"/>
                </a:lnTo>
                <a:lnTo>
                  <a:pt x="4874" y="1563"/>
                </a:lnTo>
                <a:lnTo>
                  <a:pt x="4872" y="1555"/>
                </a:lnTo>
                <a:lnTo>
                  <a:pt x="4872" y="1546"/>
                </a:lnTo>
                <a:lnTo>
                  <a:pt x="4872" y="1538"/>
                </a:lnTo>
                <a:lnTo>
                  <a:pt x="4875" y="1529"/>
                </a:lnTo>
                <a:lnTo>
                  <a:pt x="4877" y="1521"/>
                </a:lnTo>
                <a:lnTo>
                  <a:pt x="4879" y="1512"/>
                </a:lnTo>
                <a:lnTo>
                  <a:pt x="4883" y="1504"/>
                </a:lnTo>
                <a:lnTo>
                  <a:pt x="4887" y="1496"/>
                </a:lnTo>
                <a:lnTo>
                  <a:pt x="4893" y="1489"/>
                </a:lnTo>
                <a:lnTo>
                  <a:pt x="4898" y="1481"/>
                </a:lnTo>
                <a:lnTo>
                  <a:pt x="4905" y="1474"/>
                </a:lnTo>
                <a:lnTo>
                  <a:pt x="4912" y="1467"/>
                </a:lnTo>
                <a:lnTo>
                  <a:pt x="4920" y="1460"/>
                </a:lnTo>
                <a:lnTo>
                  <a:pt x="4929" y="1455"/>
                </a:lnTo>
                <a:lnTo>
                  <a:pt x="4938" y="1449"/>
                </a:lnTo>
                <a:lnTo>
                  <a:pt x="4948" y="1445"/>
                </a:lnTo>
                <a:lnTo>
                  <a:pt x="4958" y="1440"/>
                </a:lnTo>
                <a:lnTo>
                  <a:pt x="4969" y="1437"/>
                </a:lnTo>
                <a:lnTo>
                  <a:pt x="4980" y="1434"/>
                </a:lnTo>
                <a:lnTo>
                  <a:pt x="4993" y="1431"/>
                </a:lnTo>
                <a:lnTo>
                  <a:pt x="5006" y="1430"/>
                </a:lnTo>
                <a:lnTo>
                  <a:pt x="5003" y="1422"/>
                </a:lnTo>
                <a:lnTo>
                  <a:pt x="5002" y="1414"/>
                </a:lnTo>
                <a:lnTo>
                  <a:pt x="5001" y="1407"/>
                </a:lnTo>
                <a:lnTo>
                  <a:pt x="5002" y="1399"/>
                </a:lnTo>
                <a:lnTo>
                  <a:pt x="5003" y="1392"/>
                </a:lnTo>
                <a:lnTo>
                  <a:pt x="5005" y="1385"/>
                </a:lnTo>
                <a:lnTo>
                  <a:pt x="5007" y="1378"/>
                </a:lnTo>
                <a:lnTo>
                  <a:pt x="5012" y="1373"/>
                </a:lnTo>
                <a:lnTo>
                  <a:pt x="5016" y="1367"/>
                </a:lnTo>
                <a:lnTo>
                  <a:pt x="5021" y="1362"/>
                </a:lnTo>
                <a:lnTo>
                  <a:pt x="5026" y="1356"/>
                </a:lnTo>
                <a:lnTo>
                  <a:pt x="5033" y="1351"/>
                </a:lnTo>
                <a:lnTo>
                  <a:pt x="5047" y="1344"/>
                </a:lnTo>
                <a:lnTo>
                  <a:pt x="5062" y="1337"/>
                </a:lnTo>
                <a:lnTo>
                  <a:pt x="5078" y="1331"/>
                </a:lnTo>
                <a:lnTo>
                  <a:pt x="5095" y="1328"/>
                </a:lnTo>
                <a:lnTo>
                  <a:pt x="5113" y="1327"/>
                </a:lnTo>
                <a:lnTo>
                  <a:pt x="5130" y="1326"/>
                </a:lnTo>
                <a:lnTo>
                  <a:pt x="5145" y="1327"/>
                </a:lnTo>
                <a:lnTo>
                  <a:pt x="5160" y="1330"/>
                </a:lnTo>
                <a:lnTo>
                  <a:pt x="5167" y="1332"/>
                </a:lnTo>
                <a:lnTo>
                  <a:pt x="5174" y="1335"/>
                </a:lnTo>
                <a:lnTo>
                  <a:pt x="5179" y="1338"/>
                </a:lnTo>
                <a:lnTo>
                  <a:pt x="5185" y="1341"/>
                </a:lnTo>
                <a:lnTo>
                  <a:pt x="5195" y="1336"/>
                </a:lnTo>
                <a:lnTo>
                  <a:pt x="5206" y="1330"/>
                </a:lnTo>
                <a:lnTo>
                  <a:pt x="5216" y="1326"/>
                </a:lnTo>
                <a:lnTo>
                  <a:pt x="5227" y="1322"/>
                </a:lnTo>
                <a:lnTo>
                  <a:pt x="5238" y="1319"/>
                </a:lnTo>
                <a:lnTo>
                  <a:pt x="5249" y="1317"/>
                </a:lnTo>
                <a:lnTo>
                  <a:pt x="5259" y="1316"/>
                </a:lnTo>
                <a:lnTo>
                  <a:pt x="5270" y="1314"/>
                </a:lnTo>
                <a:lnTo>
                  <a:pt x="5280" y="1314"/>
                </a:lnTo>
                <a:lnTo>
                  <a:pt x="5290" y="1314"/>
                </a:lnTo>
                <a:lnTo>
                  <a:pt x="5301" y="1316"/>
                </a:lnTo>
                <a:lnTo>
                  <a:pt x="5311" y="1317"/>
                </a:lnTo>
                <a:lnTo>
                  <a:pt x="5330" y="1321"/>
                </a:lnTo>
                <a:lnTo>
                  <a:pt x="5348" y="1328"/>
                </a:lnTo>
                <a:lnTo>
                  <a:pt x="5365" y="1337"/>
                </a:lnTo>
                <a:lnTo>
                  <a:pt x="5380" y="1347"/>
                </a:lnTo>
                <a:lnTo>
                  <a:pt x="5387" y="1353"/>
                </a:lnTo>
                <a:lnTo>
                  <a:pt x="5394" y="1358"/>
                </a:lnTo>
                <a:lnTo>
                  <a:pt x="5399" y="1365"/>
                </a:lnTo>
                <a:lnTo>
                  <a:pt x="5405" y="1372"/>
                </a:lnTo>
                <a:lnTo>
                  <a:pt x="5409" y="1378"/>
                </a:lnTo>
                <a:lnTo>
                  <a:pt x="5414" y="1385"/>
                </a:lnTo>
                <a:lnTo>
                  <a:pt x="5417" y="1393"/>
                </a:lnTo>
                <a:lnTo>
                  <a:pt x="5421" y="1400"/>
                </a:lnTo>
                <a:lnTo>
                  <a:pt x="5423" y="1408"/>
                </a:lnTo>
                <a:lnTo>
                  <a:pt x="5425" y="1416"/>
                </a:lnTo>
                <a:lnTo>
                  <a:pt x="5425" y="1423"/>
                </a:lnTo>
                <a:lnTo>
                  <a:pt x="5425" y="1431"/>
                </a:lnTo>
                <a:lnTo>
                  <a:pt x="5434" y="1418"/>
                </a:lnTo>
                <a:lnTo>
                  <a:pt x="5445" y="1405"/>
                </a:lnTo>
                <a:lnTo>
                  <a:pt x="5457" y="1393"/>
                </a:lnTo>
                <a:lnTo>
                  <a:pt x="5471" y="1383"/>
                </a:lnTo>
                <a:lnTo>
                  <a:pt x="5486" y="1374"/>
                </a:lnTo>
                <a:lnTo>
                  <a:pt x="5502" y="1367"/>
                </a:lnTo>
                <a:lnTo>
                  <a:pt x="5511" y="1365"/>
                </a:lnTo>
                <a:lnTo>
                  <a:pt x="5520" y="1363"/>
                </a:lnTo>
                <a:lnTo>
                  <a:pt x="5530" y="1360"/>
                </a:lnTo>
                <a:lnTo>
                  <a:pt x="5539" y="1359"/>
                </a:lnTo>
                <a:close/>
                <a:moveTo>
                  <a:pt x="705" y="3391"/>
                </a:moveTo>
                <a:lnTo>
                  <a:pt x="711" y="3196"/>
                </a:lnTo>
                <a:lnTo>
                  <a:pt x="190" y="3196"/>
                </a:lnTo>
                <a:lnTo>
                  <a:pt x="204" y="3214"/>
                </a:lnTo>
                <a:lnTo>
                  <a:pt x="204" y="3391"/>
                </a:lnTo>
                <a:lnTo>
                  <a:pt x="120" y="3391"/>
                </a:lnTo>
                <a:lnTo>
                  <a:pt x="120" y="3214"/>
                </a:lnTo>
                <a:lnTo>
                  <a:pt x="134" y="3196"/>
                </a:lnTo>
                <a:lnTo>
                  <a:pt x="37" y="3196"/>
                </a:lnTo>
                <a:lnTo>
                  <a:pt x="0" y="3196"/>
                </a:lnTo>
                <a:lnTo>
                  <a:pt x="0" y="2988"/>
                </a:lnTo>
                <a:lnTo>
                  <a:pt x="16" y="2988"/>
                </a:lnTo>
                <a:lnTo>
                  <a:pt x="16" y="2958"/>
                </a:lnTo>
                <a:lnTo>
                  <a:pt x="0" y="2958"/>
                </a:lnTo>
                <a:lnTo>
                  <a:pt x="0" y="2879"/>
                </a:lnTo>
                <a:lnTo>
                  <a:pt x="721" y="2879"/>
                </a:lnTo>
                <a:lnTo>
                  <a:pt x="730" y="2567"/>
                </a:lnTo>
                <a:lnTo>
                  <a:pt x="709" y="2564"/>
                </a:lnTo>
                <a:lnTo>
                  <a:pt x="703" y="2537"/>
                </a:lnTo>
                <a:lnTo>
                  <a:pt x="337" y="2510"/>
                </a:lnTo>
                <a:lnTo>
                  <a:pt x="376" y="2502"/>
                </a:lnTo>
                <a:lnTo>
                  <a:pt x="689" y="2500"/>
                </a:lnTo>
                <a:lnTo>
                  <a:pt x="729" y="2520"/>
                </a:lnTo>
                <a:lnTo>
                  <a:pt x="751" y="2522"/>
                </a:lnTo>
                <a:lnTo>
                  <a:pt x="987" y="2191"/>
                </a:lnTo>
                <a:lnTo>
                  <a:pt x="1014" y="2172"/>
                </a:lnTo>
                <a:lnTo>
                  <a:pt x="842" y="2468"/>
                </a:lnTo>
                <a:lnTo>
                  <a:pt x="780" y="2527"/>
                </a:lnTo>
                <a:lnTo>
                  <a:pt x="780" y="2549"/>
                </a:lnTo>
                <a:lnTo>
                  <a:pt x="842" y="2661"/>
                </a:lnTo>
                <a:lnTo>
                  <a:pt x="948" y="2869"/>
                </a:lnTo>
                <a:lnTo>
                  <a:pt x="1002" y="2869"/>
                </a:lnTo>
                <a:lnTo>
                  <a:pt x="1002" y="2879"/>
                </a:lnTo>
                <a:lnTo>
                  <a:pt x="1355" y="2879"/>
                </a:lnTo>
                <a:lnTo>
                  <a:pt x="1395" y="1292"/>
                </a:lnTo>
                <a:lnTo>
                  <a:pt x="1102" y="1723"/>
                </a:lnTo>
                <a:lnTo>
                  <a:pt x="882" y="2026"/>
                </a:lnTo>
                <a:lnTo>
                  <a:pt x="860" y="2032"/>
                </a:lnTo>
                <a:lnTo>
                  <a:pt x="1311" y="1216"/>
                </a:lnTo>
                <a:lnTo>
                  <a:pt x="1301" y="1140"/>
                </a:lnTo>
                <a:lnTo>
                  <a:pt x="1420" y="1046"/>
                </a:lnTo>
                <a:lnTo>
                  <a:pt x="1440" y="1037"/>
                </a:lnTo>
                <a:lnTo>
                  <a:pt x="898" y="0"/>
                </a:lnTo>
                <a:lnTo>
                  <a:pt x="919" y="2"/>
                </a:lnTo>
                <a:lnTo>
                  <a:pt x="1022" y="151"/>
                </a:lnTo>
                <a:lnTo>
                  <a:pt x="1217" y="458"/>
                </a:lnTo>
                <a:lnTo>
                  <a:pt x="1365" y="701"/>
                </a:lnTo>
                <a:lnTo>
                  <a:pt x="1446" y="874"/>
                </a:lnTo>
                <a:lnTo>
                  <a:pt x="1449" y="918"/>
                </a:lnTo>
                <a:lnTo>
                  <a:pt x="1505" y="1014"/>
                </a:lnTo>
                <a:lnTo>
                  <a:pt x="1533" y="1017"/>
                </a:lnTo>
                <a:lnTo>
                  <a:pt x="1549" y="1034"/>
                </a:lnTo>
                <a:lnTo>
                  <a:pt x="1558" y="1053"/>
                </a:lnTo>
                <a:lnTo>
                  <a:pt x="1756" y="1070"/>
                </a:lnTo>
                <a:lnTo>
                  <a:pt x="2083" y="1120"/>
                </a:lnTo>
                <a:lnTo>
                  <a:pt x="2375" y="1177"/>
                </a:lnTo>
                <a:lnTo>
                  <a:pt x="2607" y="1230"/>
                </a:lnTo>
                <a:lnTo>
                  <a:pt x="2609" y="1244"/>
                </a:lnTo>
                <a:lnTo>
                  <a:pt x="1749" y="1186"/>
                </a:lnTo>
                <a:lnTo>
                  <a:pt x="1678" y="1173"/>
                </a:lnTo>
                <a:lnTo>
                  <a:pt x="1569" y="1114"/>
                </a:lnTo>
                <a:lnTo>
                  <a:pt x="1523" y="1112"/>
                </a:lnTo>
                <a:lnTo>
                  <a:pt x="1526" y="1137"/>
                </a:lnTo>
                <a:lnTo>
                  <a:pt x="1472" y="1175"/>
                </a:lnTo>
                <a:lnTo>
                  <a:pt x="1472" y="2879"/>
                </a:lnTo>
                <a:lnTo>
                  <a:pt x="1861" y="2879"/>
                </a:lnTo>
                <a:lnTo>
                  <a:pt x="1903" y="2879"/>
                </a:lnTo>
                <a:lnTo>
                  <a:pt x="1921" y="2879"/>
                </a:lnTo>
                <a:lnTo>
                  <a:pt x="1975" y="2879"/>
                </a:lnTo>
                <a:lnTo>
                  <a:pt x="1993" y="2879"/>
                </a:lnTo>
                <a:lnTo>
                  <a:pt x="2077" y="2879"/>
                </a:lnTo>
                <a:lnTo>
                  <a:pt x="2152" y="2879"/>
                </a:lnTo>
                <a:lnTo>
                  <a:pt x="2152" y="2997"/>
                </a:lnTo>
                <a:lnTo>
                  <a:pt x="2175" y="2997"/>
                </a:lnTo>
                <a:lnTo>
                  <a:pt x="2175" y="2903"/>
                </a:lnTo>
                <a:lnTo>
                  <a:pt x="2175" y="2897"/>
                </a:lnTo>
                <a:lnTo>
                  <a:pt x="2176" y="2893"/>
                </a:lnTo>
                <a:lnTo>
                  <a:pt x="2178" y="2888"/>
                </a:lnTo>
                <a:lnTo>
                  <a:pt x="2181" y="2885"/>
                </a:lnTo>
                <a:lnTo>
                  <a:pt x="2184" y="2883"/>
                </a:lnTo>
                <a:lnTo>
                  <a:pt x="2188" y="2880"/>
                </a:lnTo>
                <a:lnTo>
                  <a:pt x="2193" y="2879"/>
                </a:lnTo>
                <a:lnTo>
                  <a:pt x="2199" y="2879"/>
                </a:lnTo>
                <a:lnTo>
                  <a:pt x="2210" y="2879"/>
                </a:lnTo>
                <a:lnTo>
                  <a:pt x="2214" y="2345"/>
                </a:lnTo>
                <a:lnTo>
                  <a:pt x="2182" y="2349"/>
                </a:lnTo>
                <a:lnTo>
                  <a:pt x="2150" y="2343"/>
                </a:lnTo>
                <a:lnTo>
                  <a:pt x="2147" y="2312"/>
                </a:lnTo>
                <a:lnTo>
                  <a:pt x="2168" y="2296"/>
                </a:lnTo>
                <a:lnTo>
                  <a:pt x="2238" y="2292"/>
                </a:lnTo>
                <a:lnTo>
                  <a:pt x="2030" y="2138"/>
                </a:lnTo>
                <a:lnTo>
                  <a:pt x="1840" y="2017"/>
                </a:lnTo>
                <a:lnTo>
                  <a:pt x="1861" y="2019"/>
                </a:lnTo>
                <a:lnTo>
                  <a:pt x="2001" y="2092"/>
                </a:lnTo>
                <a:lnTo>
                  <a:pt x="2192" y="2208"/>
                </a:lnTo>
                <a:lnTo>
                  <a:pt x="2221" y="2239"/>
                </a:lnTo>
                <a:lnTo>
                  <a:pt x="2282" y="2282"/>
                </a:lnTo>
                <a:lnTo>
                  <a:pt x="2303" y="2282"/>
                </a:lnTo>
                <a:lnTo>
                  <a:pt x="2655" y="2058"/>
                </a:lnTo>
                <a:lnTo>
                  <a:pt x="2638" y="2083"/>
                </a:lnTo>
                <a:lnTo>
                  <a:pt x="2534" y="2173"/>
                </a:lnTo>
                <a:lnTo>
                  <a:pt x="2392" y="2274"/>
                </a:lnTo>
                <a:lnTo>
                  <a:pt x="2365" y="2284"/>
                </a:lnTo>
                <a:lnTo>
                  <a:pt x="2324" y="2318"/>
                </a:lnTo>
                <a:lnTo>
                  <a:pt x="2305" y="2326"/>
                </a:lnTo>
                <a:lnTo>
                  <a:pt x="2332" y="2573"/>
                </a:lnTo>
                <a:lnTo>
                  <a:pt x="2349" y="2825"/>
                </a:lnTo>
                <a:lnTo>
                  <a:pt x="2340" y="2852"/>
                </a:lnTo>
                <a:lnTo>
                  <a:pt x="2312" y="2631"/>
                </a:lnTo>
                <a:lnTo>
                  <a:pt x="2270" y="2434"/>
                </a:lnTo>
                <a:lnTo>
                  <a:pt x="2269" y="2338"/>
                </a:lnTo>
                <a:lnTo>
                  <a:pt x="2254" y="2340"/>
                </a:lnTo>
                <a:lnTo>
                  <a:pt x="2275" y="2879"/>
                </a:lnTo>
                <a:lnTo>
                  <a:pt x="3165" y="2879"/>
                </a:lnTo>
                <a:lnTo>
                  <a:pt x="3180" y="2879"/>
                </a:lnTo>
                <a:lnTo>
                  <a:pt x="3198" y="2883"/>
                </a:lnTo>
                <a:lnTo>
                  <a:pt x="3216" y="2886"/>
                </a:lnTo>
                <a:lnTo>
                  <a:pt x="3237" y="2892"/>
                </a:lnTo>
                <a:lnTo>
                  <a:pt x="3256" y="2898"/>
                </a:lnTo>
                <a:lnTo>
                  <a:pt x="3276" y="2906"/>
                </a:lnTo>
                <a:lnTo>
                  <a:pt x="3296" y="2914"/>
                </a:lnTo>
                <a:lnTo>
                  <a:pt x="3316" y="2923"/>
                </a:lnTo>
                <a:lnTo>
                  <a:pt x="3356" y="2941"/>
                </a:lnTo>
                <a:lnTo>
                  <a:pt x="3392" y="2960"/>
                </a:lnTo>
                <a:lnTo>
                  <a:pt x="3422" y="2977"/>
                </a:lnTo>
                <a:lnTo>
                  <a:pt x="3447" y="2992"/>
                </a:lnTo>
                <a:lnTo>
                  <a:pt x="3458" y="3000"/>
                </a:lnTo>
                <a:lnTo>
                  <a:pt x="3469" y="3011"/>
                </a:lnTo>
                <a:lnTo>
                  <a:pt x="3474" y="3016"/>
                </a:lnTo>
                <a:lnTo>
                  <a:pt x="3476" y="3023"/>
                </a:lnTo>
                <a:lnTo>
                  <a:pt x="3477" y="3028"/>
                </a:lnTo>
                <a:lnTo>
                  <a:pt x="3477" y="3031"/>
                </a:lnTo>
                <a:lnTo>
                  <a:pt x="3476" y="3036"/>
                </a:lnTo>
                <a:lnTo>
                  <a:pt x="3475" y="3039"/>
                </a:lnTo>
                <a:lnTo>
                  <a:pt x="3467" y="3055"/>
                </a:lnTo>
                <a:lnTo>
                  <a:pt x="3930" y="3055"/>
                </a:lnTo>
                <a:lnTo>
                  <a:pt x="3985" y="3055"/>
                </a:lnTo>
                <a:lnTo>
                  <a:pt x="4022" y="3029"/>
                </a:lnTo>
                <a:lnTo>
                  <a:pt x="4060" y="3003"/>
                </a:lnTo>
                <a:lnTo>
                  <a:pt x="4098" y="2978"/>
                </a:lnTo>
                <a:lnTo>
                  <a:pt x="4139" y="2955"/>
                </a:lnTo>
                <a:lnTo>
                  <a:pt x="4178" y="2931"/>
                </a:lnTo>
                <a:lnTo>
                  <a:pt x="4220" y="2907"/>
                </a:lnTo>
                <a:lnTo>
                  <a:pt x="4262" y="2886"/>
                </a:lnTo>
                <a:lnTo>
                  <a:pt x="4305" y="2865"/>
                </a:lnTo>
                <a:lnTo>
                  <a:pt x="4348" y="2843"/>
                </a:lnTo>
                <a:lnTo>
                  <a:pt x="4393" y="2823"/>
                </a:lnTo>
                <a:lnTo>
                  <a:pt x="4438" y="2804"/>
                </a:lnTo>
                <a:lnTo>
                  <a:pt x="4484" y="2786"/>
                </a:lnTo>
                <a:lnTo>
                  <a:pt x="4530" y="2768"/>
                </a:lnTo>
                <a:lnTo>
                  <a:pt x="4577" y="2751"/>
                </a:lnTo>
                <a:lnTo>
                  <a:pt x="4624" y="2736"/>
                </a:lnTo>
                <a:lnTo>
                  <a:pt x="4672" y="2720"/>
                </a:lnTo>
                <a:lnTo>
                  <a:pt x="4722" y="2706"/>
                </a:lnTo>
                <a:lnTo>
                  <a:pt x="4771" y="2692"/>
                </a:lnTo>
                <a:lnTo>
                  <a:pt x="4822" y="2679"/>
                </a:lnTo>
                <a:lnTo>
                  <a:pt x="4872" y="2668"/>
                </a:lnTo>
                <a:lnTo>
                  <a:pt x="4924" y="2657"/>
                </a:lnTo>
                <a:lnTo>
                  <a:pt x="4976" y="2647"/>
                </a:lnTo>
                <a:lnTo>
                  <a:pt x="5028" y="2638"/>
                </a:lnTo>
                <a:lnTo>
                  <a:pt x="5080" y="2629"/>
                </a:lnTo>
                <a:lnTo>
                  <a:pt x="5134" y="2622"/>
                </a:lnTo>
                <a:lnTo>
                  <a:pt x="5187" y="2615"/>
                </a:lnTo>
                <a:lnTo>
                  <a:pt x="5242" y="2610"/>
                </a:lnTo>
                <a:lnTo>
                  <a:pt x="5296" y="2605"/>
                </a:lnTo>
                <a:lnTo>
                  <a:pt x="5351" y="2602"/>
                </a:lnTo>
                <a:lnTo>
                  <a:pt x="5407" y="2600"/>
                </a:lnTo>
                <a:lnTo>
                  <a:pt x="5462" y="2597"/>
                </a:lnTo>
                <a:lnTo>
                  <a:pt x="5518" y="2597"/>
                </a:lnTo>
                <a:lnTo>
                  <a:pt x="5592" y="2599"/>
                </a:lnTo>
                <a:lnTo>
                  <a:pt x="5665" y="2601"/>
                </a:lnTo>
                <a:lnTo>
                  <a:pt x="5736" y="2605"/>
                </a:lnTo>
                <a:lnTo>
                  <a:pt x="5807" y="2611"/>
                </a:lnTo>
                <a:lnTo>
                  <a:pt x="5878" y="2619"/>
                </a:lnTo>
                <a:lnTo>
                  <a:pt x="5948" y="2628"/>
                </a:lnTo>
                <a:lnTo>
                  <a:pt x="6017" y="2639"/>
                </a:lnTo>
                <a:lnTo>
                  <a:pt x="6085" y="2651"/>
                </a:lnTo>
                <a:lnTo>
                  <a:pt x="6152" y="2665"/>
                </a:lnTo>
                <a:lnTo>
                  <a:pt x="6218" y="2681"/>
                </a:lnTo>
                <a:lnTo>
                  <a:pt x="6284" y="2697"/>
                </a:lnTo>
                <a:lnTo>
                  <a:pt x="6349" y="2715"/>
                </a:lnTo>
                <a:lnTo>
                  <a:pt x="6412" y="2736"/>
                </a:lnTo>
                <a:lnTo>
                  <a:pt x="6475" y="2756"/>
                </a:lnTo>
                <a:lnTo>
                  <a:pt x="6535" y="2778"/>
                </a:lnTo>
                <a:lnTo>
                  <a:pt x="6595" y="2803"/>
                </a:lnTo>
                <a:lnTo>
                  <a:pt x="6595" y="2486"/>
                </a:lnTo>
                <a:lnTo>
                  <a:pt x="6630" y="2483"/>
                </a:lnTo>
                <a:lnTo>
                  <a:pt x="6630" y="2328"/>
                </a:lnTo>
                <a:lnTo>
                  <a:pt x="6744" y="2304"/>
                </a:lnTo>
                <a:lnTo>
                  <a:pt x="6823" y="2310"/>
                </a:lnTo>
                <a:lnTo>
                  <a:pt x="6823" y="2326"/>
                </a:lnTo>
                <a:lnTo>
                  <a:pt x="6784" y="2326"/>
                </a:lnTo>
                <a:lnTo>
                  <a:pt x="6784" y="2326"/>
                </a:lnTo>
                <a:lnTo>
                  <a:pt x="6784" y="2338"/>
                </a:lnTo>
                <a:lnTo>
                  <a:pt x="6784" y="2889"/>
                </a:lnTo>
                <a:lnTo>
                  <a:pt x="6793" y="2895"/>
                </a:lnTo>
                <a:lnTo>
                  <a:pt x="6803" y="2900"/>
                </a:lnTo>
                <a:lnTo>
                  <a:pt x="6803" y="2338"/>
                </a:lnTo>
                <a:lnTo>
                  <a:pt x="6823" y="2338"/>
                </a:lnTo>
                <a:lnTo>
                  <a:pt x="6834" y="2338"/>
                </a:lnTo>
                <a:lnTo>
                  <a:pt x="6902" y="2338"/>
                </a:lnTo>
                <a:lnTo>
                  <a:pt x="6927" y="2187"/>
                </a:lnTo>
                <a:lnTo>
                  <a:pt x="6959" y="2338"/>
                </a:lnTo>
                <a:lnTo>
                  <a:pt x="6993" y="2338"/>
                </a:lnTo>
                <a:lnTo>
                  <a:pt x="7014" y="2368"/>
                </a:lnTo>
                <a:lnTo>
                  <a:pt x="7013" y="3018"/>
                </a:lnTo>
                <a:lnTo>
                  <a:pt x="7013" y="3027"/>
                </a:lnTo>
                <a:lnTo>
                  <a:pt x="7044" y="3049"/>
                </a:lnTo>
                <a:lnTo>
                  <a:pt x="7075" y="3071"/>
                </a:lnTo>
                <a:lnTo>
                  <a:pt x="7105" y="3094"/>
                </a:lnTo>
                <a:lnTo>
                  <a:pt x="7134" y="3118"/>
                </a:lnTo>
                <a:lnTo>
                  <a:pt x="7134" y="1906"/>
                </a:lnTo>
                <a:lnTo>
                  <a:pt x="7242" y="1855"/>
                </a:lnTo>
                <a:lnTo>
                  <a:pt x="7328" y="1871"/>
                </a:lnTo>
                <a:lnTo>
                  <a:pt x="7328" y="3075"/>
                </a:lnTo>
                <a:lnTo>
                  <a:pt x="7350" y="3075"/>
                </a:lnTo>
                <a:lnTo>
                  <a:pt x="7350" y="1858"/>
                </a:lnTo>
                <a:lnTo>
                  <a:pt x="7251" y="1842"/>
                </a:lnTo>
                <a:lnTo>
                  <a:pt x="7251" y="1774"/>
                </a:lnTo>
                <a:lnTo>
                  <a:pt x="7350" y="1731"/>
                </a:lnTo>
                <a:lnTo>
                  <a:pt x="7350" y="1639"/>
                </a:lnTo>
                <a:lnTo>
                  <a:pt x="7432" y="1618"/>
                </a:lnTo>
                <a:lnTo>
                  <a:pt x="7541" y="1639"/>
                </a:lnTo>
                <a:lnTo>
                  <a:pt x="7541" y="1718"/>
                </a:lnTo>
                <a:lnTo>
                  <a:pt x="7607" y="1732"/>
                </a:lnTo>
                <a:lnTo>
                  <a:pt x="7607" y="2714"/>
                </a:lnTo>
                <a:lnTo>
                  <a:pt x="7634" y="2714"/>
                </a:lnTo>
                <a:lnTo>
                  <a:pt x="7634" y="2677"/>
                </a:lnTo>
                <a:lnTo>
                  <a:pt x="7826" y="2677"/>
                </a:lnTo>
                <a:lnTo>
                  <a:pt x="7904" y="2739"/>
                </a:lnTo>
                <a:lnTo>
                  <a:pt x="7904" y="3075"/>
                </a:lnTo>
                <a:lnTo>
                  <a:pt x="7925" y="3075"/>
                </a:lnTo>
                <a:lnTo>
                  <a:pt x="7925" y="2736"/>
                </a:lnTo>
                <a:lnTo>
                  <a:pt x="7832" y="2663"/>
                </a:lnTo>
                <a:lnTo>
                  <a:pt x="7713" y="2663"/>
                </a:lnTo>
                <a:lnTo>
                  <a:pt x="7713" y="2413"/>
                </a:lnTo>
                <a:lnTo>
                  <a:pt x="7834" y="2383"/>
                </a:lnTo>
                <a:lnTo>
                  <a:pt x="8088" y="2426"/>
                </a:lnTo>
                <a:lnTo>
                  <a:pt x="8088" y="2985"/>
                </a:lnTo>
                <a:lnTo>
                  <a:pt x="8206" y="2985"/>
                </a:lnTo>
                <a:lnTo>
                  <a:pt x="8206" y="2487"/>
                </a:lnTo>
                <a:lnTo>
                  <a:pt x="8254" y="2477"/>
                </a:lnTo>
                <a:lnTo>
                  <a:pt x="8254" y="2390"/>
                </a:lnTo>
                <a:lnTo>
                  <a:pt x="8458" y="2390"/>
                </a:lnTo>
                <a:lnTo>
                  <a:pt x="8491" y="2414"/>
                </a:lnTo>
                <a:lnTo>
                  <a:pt x="8491" y="2518"/>
                </a:lnTo>
                <a:lnTo>
                  <a:pt x="8564" y="2551"/>
                </a:lnTo>
                <a:lnTo>
                  <a:pt x="8564" y="3075"/>
                </a:lnTo>
                <a:lnTo>
                  <a:pt x="8585" y="3075"/>
                </a:lnTo>
                <a:lnTo>
                  <a:pt x="8585" y="2546"/>
                </a:lnTo>
                <a:lnTo>
                  <a:pt x="8523" y="2514"/>
                </a:lnTo>
                <a:lnTo>
                  <a:pt x="8523" y="2165"/>
                </a:lnTo>
                <a:lnTo>
                  <a:pt x="8585" y="2136"/>
                </a:lnTo>
                <a:lnTo>
                  <a:pt x="8585" y="2074"/>
                </a:lnTo>
                <a:lnTo>
                  <a:pt x="8646" y="2055"/>
                </a:lnTo>
                <a:lnTo>
                  <a:pt x="8646" y="1982"/>
                </a:lnTo>
                <a:lnTo>
                  <a:pt x="8722" y="1965"/>
                </a:lnTo>
                <a:lnTo>
                  <a:pt x="8722" y="1695"/>
                </a:lnTo>
                <a:lnTo>
                  <a:pt x="8750" y="1695"/>
                </a:lnTo>
                <a:lnTo>
                  <a:pt x="8750" y="1965"/>
                </a:lnTo>
                <a:lnTo>
                  <a:pt x="8810" y="1985"/>
                </a:lnTo>
                <a:lnTo>
                  <a:pt x="8810" y="2059"/>
                </a:lnTo>
                <a:lnTo>
                  <a:pt x="8838" y="2074"/>
                </a:lnTo>
                <a:lnTo>
                  <a:pt x="8838" y="2140"/>
                </a:lnTo>
                <a:lnTo>
                  <a:pt x="8883" y="2158"/>
                </a:lnTo>
                <a:lnTo>
                  <a:pt x="8883" y="3129"/>
                </a:lnTo>
                <a:lnTo>
                  <a:pt x="8917" y="3129"/>
                </a:lnTo>
                <a:lnTo>
                  <a:pt x="8917" y="2824"/>
                </a:lnTo>
                <a:lnTo>
                  <a:pt x="8950" y="2805"/>
                </a:lnTo>
                <a:lnTo>
                  <a:pt x="8950" y="2747"/>
                </a:lnTo>
                <a:lnTo>
                  <a:pt x="9043" y="2693"/>
                </a:lnTo>
                <a:lnTo>
                  <a:pt x="9162" y="2747"/>
                </a:lnTo>
                <a:lnTo>
                  <a:pt x="9162" y="2805"/>
                </a:lnTo>
                <a:lnTo>
                  <a:pt x="9199" y="2822"/>
                </a:lnTo>
                <a:lnTo>
                  <a:pt x="9199" y="3134"/>
                </a:lnTo>
                <a:lnTo>
                  <a:pt x="9222" y="3141"/>
                </a:lnTo>
                <a:lnTo>
                  <a:pt x="9243" y="3149"/>
                </a:lnTo>
                <a:lnTo>
                  <a:pt x="9264" y="3159"/>
                </a:lnTo>
                <a:lnTo>
                  <a:pt x="9284" y="3169"/>
                </a:lnTo>
                <a:lnTo>
                  <a:pt x="9304" y="3182"/>
                </a:lnTo>
                <a:lnTo>
                  <a:pt x="9323" y="3194"/>
                </a:lnTo>
                <a:lnTo>
                  <a:pt x="9341" y="3209"/>
                </a:lnTo>
                <a:lnTo>
                  <a:pt x="9359" y="3224"/>
                </a:lnTo>
                <a:lnTo>
                  <a:pt x="9374" y="3240"/>
                </a:lnTo>
                <a:lnTo>
                  <a:pt x="9390" y="3258"/>
                </a:lnTo>
                <a:lnTo>
                  <a:pt x="9406" y="3277"/>
                </a:lnTo>
                <a:lnTo>
                  <a:pt x="9419" y="3297"/>
                </a:lnTo>
                <a:lnTo>
                  <a:pt x="9432" y="3319"/>
                </a:lnTo>
                <a:lnTo>
                  <a:pt x="9444" y="3342"/>
                </a:lnTo>
                <a:lnTo>
                  <a:pt x="9454" y="3366"/>
                </a:lnTo>
                <a:lnTo>
                  <a:pt x="9464" y="3391"/>
                </a:lnTo>
                <a:lnTo>
                  <a:pt x="9195" y="3391"/>
                </a:lnTo>
                <a:lnTo>
                  <a:pt x="9181" y="3391"/>
                </a:lnTo>
                <a:lnTo>
                  <a:pt x="8883" y="3391"/>
                </a:lnTo>
                <a:lnTo>
                  <a:pt x="8838" y="3391"/>
                </a:lnTo>
                <a:lnTo>
                  <a:pt x="7403" y="3391"/>
                </a:lnTo>
                <a:lnTo>
                  <a:pt x="7008" y="3391"/>
                </a:lnTo>
                <a:lnTo>
                  <a:pt x="5680" y="3391"/>
                </a:lnTo>
                <a:lnTo>
                  <a:pt x="5720" y="3366"/>
                </a:lnTo>
                <a:lnTo>
                  <a:pt x="5759" y="3342"/>
                </a:lnTo>
                <a:lnTo>
                  <a:pt x="5797" y="3321"/>
                </a:lnTo>
                <a:lnTo>
                  <a:pt x="5833" y="3302"/>
                </a:lnTo>
                <a:lnTo>
                  <a:pt x="5853" y="3292"/>
                </a:lnTo>
                <a:lnTo>
                  <a:pt x="5875" y="3282"/>
                </a:lnTo>
                <a:lnTo>
                  <a:pt x="5898" y="3271"/>
                </a:lnTo>
                <a:lnTo>
                  <a:pt x="5922" y="3262"/>
                </a:lnTo>
                <a:lnTo>
                  <a:pt x="5947" y="3253"/>
                </a:lnTo>
                <a:lnTo>
                  <a:pt x="5972" y="3244"/>
                </a:lnTo>
                <a:lnTo>
                  <a:pt x="5998" y="3237"/>
                </a:lnTo>
                <a:lnTo>
                  <a:pt x="6024" y="3229"/>
                </a:lnTo>
                <a:lnTo>
                  <a:pt x="6051" y="3222"/>
                </a:lnTo>
                <a:lnTo>
                  <a:pt x="6077" y="3215"/>
                </a:lnTo>
                <a:lnTo>
                  <a:pt x="6103" y="3210"/>
                </a:lnTo>
                <a:lnTo>
                  <a:pt x="6127" y="3205"/>
                </a:lnTo>
                <a:lnTo>
                  <a:pt x="6152" y="3201"/>
                </a:lnTo>
                <a:lnTo>
                  <a:pt x="6176" y="3198"/>
                </a:lnTo>
                <a:lnTo>
                  <a:pt x="6198" y="3196"/>
                </a:lnTo>
                <a:lnTo>
                  <a:pt x="6220" y="3196"/>
                </a:lnTo>
                <a:lnTo>
                  <a:pt x="6094" y="3196"/>
                </a:lnTo>
                <a:lnTo>
                  <a:pt x="5968" y="3196"/>
                </a:lnTo>
                <a:lnTo>
                  <a:pt x="5841" y="3196"/>
                </a:lnTo>
                <a:lnTo>
                  <a:pt x="5715" y="3196"/>
                </a:lnTo>
                <a:lnTo>
                  <a:pt x="5589" y="3196"/>
                </a:lnTo>
                <a:lnTo>
                  <a:pt x="5462" y="3196"/>
                </a:lnTo>
                <a:lnTo>
                  <a:pt x="5336" y="3196"/>
                </a:lnTo>
                <a:lnTo>
                  <a:pt x="5211" y="3196"/>
                </a:lnTo>
                <a:lnTo>
                  <a:pt x="5085" y="3196"/>
                </a:lnTo>
                <a:lnTo>
                  <a:pt x="4958" y="3196"/>
                </a:lnTo>
                <a:lnTo>
                  <a:pt x="4832" y="3196"/>
                </a:lnTo>
                <a:lnTo>
                  <a:pt x="4706" y="3196"/>
                </a:lnTo>
                <a:lnTo>
                  <a:pt x="4580" y="3196"/>
                </a:lnTo>
                <a:lnTo>
                  <a:pt x="4453" y="3196"/>
                </a:lnTo>
                <a:lnTo>
                  <a:pt x="4328" y="3196"/>
                </a:lnTo>
                <a:lnTo>
                  <a:pt x="4202" y="3196"/>
                </a:lnTo>
                <a:lnTo>
                  <a:pt x="4178" y="3219"/>
                </a:lnTo>
                <a:lnTo>
                  <a:pt x="4155" y="3242"/>
                </a:lnTo>
                <a:lnTo>
                  <a:pt x="4132" y="3266"/>
                </a:lnTo>
                <a:lnTo>
                  <a:pt x="4111" y="3291"/>
                </a:lnTo>
                <a:lnTo>
                  <a:pt x="4089" y="3315"/>
                </a:lnTo>
                <a:lnTo>
                  <a:pt x="4068" y="3340"/>
                </a:lnTo>
                <a:lnTo>
                  <a:pt x="4048" y="3366"/>
                </a:lnTo>
                <a:lnTo>
                  <a:pt x="4029" y="3391"/>
                </a:lnTo>
                <a:lnTo>
                  <a:pt x="3874" y="3391"/>
                </a:lnTo>
                <a:lnTo>
                  <a:pt x="3895" y="3366"/>
                </a:lnTo>
                <a:lnTo>
                  <a:pt x="3917" y="3341"/>
                </a:lnTo>
                <a:lnTo>
                  <a:pt x="3940" y="3316"/>
                </a:lnTo>
                <a:lnTo>
                  <a:pt x="3965" y="3292"/>
                </a:lnTo>
                <a:lnTo>
                  <a:pt x="3988" y="3267"/>
                </a:lnTo>
                <a:lnTo>
                  <a:pt x="4014" y="3243"/>
                </a:lnTo>
                <a:lnTo>
                  <a:pt x="4040" y="3220"/>
                </a:lnTo>
                <a:lnTo>
                  <a:pt x="4066" y="3196"/>
                </a:lnTo>
                <a:lnTo>
                  <a:pt x="3922" y="3196"/>
                </a:lnTo>
                <a:lnTo>
                  <a:pt x="3896" y="3220"/>
                </a:lnTo>
                <a:lnTo>
                  <a:pt x="3870" y="3243"/>
                </a:lnTo>
                <a:lnTo>
                  <a:pt x="3847" y="3267"/>
                </a:lnTo>
                <a:lnTo>
                  <a:pt x="3823" y="3292"/>
                </a:lnTo>
                <a:lnTo>
                  <a:pt x="3801" y="3316"/>
                </a:lnTo>
                <a:lnTo>
                  <a:pt x="3779" y="3341"/>
                </a:lnTo>
                <a:lnTo>
                  <a:pt x="3758" y="3366"/>
                </a:lnTo>
                <a:lnTo>
                  <a:pt x="3739" y="3391"/>
                </a:lnTo>
                <a:lnTo>
                  <a:pt x="3634" y="3391"/>
                </a:lnTo>
                <a:lnTo>
                  <a:pt x="3655" y="3366"/>
                </a:lnTo>
                <a:lnTo>
                  <a:pt x="3675" y="3340"/>
                </a:lnTo>
                <a:lnTo>
                  <a:pt x="3696" y="3315"/>
                </a:lnTo>
                <a:lnTo>
                  <a:pt x="3719" y="3291"/>
                </a:lnTo>
                <a:lnTo>
                  <a:pt x="3741" y="3267"/>
                </a:lnTo>
                <a:lnTo>
                  <a:pt x="3765" y="3243"/>
                </a:lnTo>
                <a:lnTo>
                  <a:pt x="3788" y="3220"/>
                </a:lnTo>
                <a:lnTo>
                  <a:pt x="3813" y="3196"/>
                </a:lnTo>
                <a:lnTo>
                  <a:pt x="3737" y="3196"/>
                </a:lnTo>
                <a:lnTo>
                  <a:pt x="2998" y="3196"/>
                </a:lnTo>
                <a:lnTo>
                  <a:pt x="3012" y="3214"/>
                </a:lnTo>
                <a:lnTo>
                  <a:pt x="3012" y="3391"/>
                </a:lnTo>
                <a:lnTo>
                  <a:pt x="2928" y="3391"/>
                </a:lnTo>
                <a:lnTo>
                  <a:pt x="2928" y="3214"/>
                </a:lnTo>
                <a:lnTo>
                  <a:pt x="2942" y="3196"/>
                </a:lnTo>
                <a:lnTo>
                  <a:pt x="2288" y="3196"/>
                </a:lnTo>
                <a:lnTo>
                  <a:pt x="2296" y="3391"/>
                </a:lnTo>
                <a:lnTo>
                  <a:pt x="2206" y="3391"/>
                </a:lnTo>
                <a:lnTo>
                  <a:pt x="2208" y="3196"/>
                </a:lnTo>
                <a:lnTo>
                  <a:pt x="2063" y="3196"/>
                </a:lnTo>
                <a:lnTo>
                  <a:pt x="2076" y="3214"/>
                </a:lnTo>
                <a:lnTo>
                  <a:pt x="2076" y="3391"/>
                </a:lnTo>
                <a:lnTo>
                  <a:pt x="1992" y="3391"/>
                </a:lnTo>
                <a:lnTo>
                  <a:pt x="1992" y="3214"/>
                </a:lnTo>
                <a:lnTo>
                  <a:pt x="2006" y="3196"/>
                </a:lnTo>
                <a:lnTo>
                  <a:pt x="1472" y="3196"/>
                </a:lnTo>
                <a:lnTo>
                  <a:pt x="1472" y="3391"/>
                </a:lnTo>
                <a:lnTo>
                  <a:pt x="1342" y="3391"/>
                </a:lnTo>
                <a:lnTo>
                  <a:pt x="1347" y="3196"/>
                </a:lnTo>
                <a:lnTo>
                  <a:pt x="1126" y="3196"/>
                </a:lnTo>
                <a:lnTo>
                  <a:pt x="1140" y="3214"/>
                </a:lnTo>
                <a:lnTo>
                  <a:pt x="1140" y="3391"/>
                </a:lnTo>
                <a:lnTo>
                  <a:pt x="1056" y="3391"/>
                </a:lnTo>
                <a:lnTo>
                  <a:pt x="1056" y="3214"/>
                </a:lnTo>
                <a:lnTo>
                  <a:pt x="1069" y="3196"/>
                </a:lnTo>
                <a:lnTo>
                  <a:pt x="755" y="3196"/>
                </a:lnTo>
                <a:lnTo>
                  <a:pt x="756" y="3391"/>
                </a:lnTo>
                <a:lnTo>
                  <a:pt x="705" y="3391"/>
                </a:lnTo>
                <a:close/>
                <a:moveTo>
                  <a:pt x="718" y="2988"/>
                </a:moveTo>
                <a:lnTo>
                  <a:pt x="718" y="2958"/>
                </a:lnTo>
                <a:lnTo>
                  <a:pt x="659" y="2958"/>
                </a:lnTo>
                <a:lnTo>
                  <a:pt x="659" y="2988"/>
                </a:lnTo>
                <a:lnTo>
                  <a:pt x="718" y="2988"/>
                </a:lnTo>
                <a:close/>
                <a:moveTo>
                  <a:pt x="932" y="2875"/>
                </a:moveTo>
                <a:lnTo>
                  <a:pt x="754" y="2585"/>
                </a:lnTo>
                <a:lnTo>
                  <a:pt x="755" y="2869"/>
                </a:lnTo>
                <a:lnTo>
                  <a:pt x="800" y="2869"/>
                </a:lnTo>
                <a:lnTo>
                  <a:pt x="800" y="2879"/>
                </a:lnTo>
                <a:lnTo>
                  <a:pt x="831" y="2879"/>
                </a:lnTo>
                <a:lnTo>
                  <a:pt x="837" y="2879"/>
                </a:lnTo>
                <a:lnTo>
                  <a:pt x="842" y="2880"/>
                </a:lnTo>
                <a:lnTo>
                  <a:pt x="847" y="2884"/>
                </a:lnTo>
                <a:lnTo>
                  <a:pt x="851" y="2887"/>
                </a:lnTo>
                <a:lnTo>
                  <a:pt x="855" y="2891"/>
                </a:lnTo>
                <a:lnTo>
                  <a:pt x="857" y="2896"/>
                </a:lnTo>
                <a:lnTo>
                  <a:pt x="858" y="2901"/>
                </a:lnTo>
                <a:lnTo>
                  <a:pt x="859" y="2907"/>
                </a:lnTo>
                <a:lnTo>
                  <a:pt x="859" y="2997"/>
                </a:lnTo>
                <a:lnTo>
                  <a:pt x="873" y="2997"/>
                </a:lnTo>
                <a:lnTo>
                  <a:pt x="873" y="2907"/>
                </a:lnTo>
                <a:lnTo>
                  <a:pt x="874" y="2901"/>
                </a:lnTo>
                <a:lnTo>
                  <a:pt x="875" y="2896"/>
                </a:lnTo>
                <a:lnTo>
                  <a:pt x="877" y="2891"/>
                </a:lnTo>
                <a:lnTo>
                  <a:pt x="881" y="2887"/>
                </a:lnTo>
                <a:lnTo>
                  <a:pt x="885" y="2884"/>
                </a:lnTo>
                <a:lnTo>
                  <a:pt x="890" y="2880"/>
                </a:lnTo>
                <a:lnTo>
                  <a:pt x="895" y="2879"/>
                </a:lnTo>
                <a:lnTo>
                  <a:pt x="901" y="2879"/>
                </a:lnTo>
                <a:lnTo>
                  <a:pt x="932" y="2879"/>
                </a:lnTo>
                <a:lnTo>
                  <a:pt x="932" y="2875"/>
                </a:lnTo>
                <a:close/>
                <a:moveTo>
                  <a:pt x="1354" y="2958"/>
                </a:moveTo>
                <a:lnTo>
                  <a:pt x="1353" y="2988"/>
                </a:lnTo>
                <a:lnTo>
                  <a:pt x="1305" y="2988"/>
                </a:lnTo>
                <a:lnTo>
                  <a:pt x="1305" y="2958"/>
                </a:lnTo>
                <a:lnTo>
                  <a:pt x="1354" y="2958"/>
                </a:lnTo>
                <a:close/>
                <a:moveTo>
                  <a:pt x="1472" y="2988"/>
                </a:moveTo>
                <a:lnTo>
                  <a:pt x="1472" y="2958"/>
                </a:lnTo>
                <a:lnTo>
                  <a:pt x="1474" y="2958"/>
                </a:lnTo>
                <a:lnTo>
                  <a:pt x="1474" y="2988"/>
                </a:lnTo>
                <a:lnTo>
                  <a:pt x="1472" y="2988"/>
                </a:lnTo>
                <a:close/>
                <a:moveTo>
                  <a:pt x="873" y="3055"/>
                </a:moveTo>
                <a:lnTo>
                  <a:pt x="873" y="3021"/>
                </a:lnTo>
                <a:lnTo>
                  <a:pt x="859" y="3021"/>
                </a:lnTo>
                <a:lnTo>
                  <a:pt x="859" y="3055"/>
                </a:lnTo>
                <a:lnTo>
                  <a:pt x="873" y="3055"/>
                </a:lnTo>
                <a:close/>
                <a:moveTo>
                  <a:pt x="2175" y="3055"/>
                </a:moveTo>
                <a:lnTo>
                  <a:pt x="2175" y="3021"/>
                </a:lnTo>
                <a:lnTo>
                  <a:pt x="2152" y="3021"/>
                </a:lnTo>
                <a:lnTo>
                  <a:pt x="2152" y="3055"/>
                </a:lnTo>
                <a:lnTo>
                  <a:pt x="2175" y="3055"/>
                </a:lnTo>
                <a:close/>
                <a:moveTo>
                  <a:pt x="48" y="2958"/>
                </a:moveTo>
                <a:lnTo>
                  <a:pt x="117" y="2958"/>
                </a:lnTo>
                <a:lnTo>
                  <a:pt x="117" y="2988"/>
                </a:lnTo>
                <a:lnTo>
                  <a:pt x="48" y="2988"/>
                </a:lnTo>
                <a:lnTo>
                  <a:pt x="48" y="2958"/>
                </a:lnTo>
                <a:close/>
                <a:moveTo>
                  <a:pt x="148" y="2958"/>
                </a:moveTo>
                <a:lnTo>
                  <a:pt x="217" y="2958"/>
                </a:lnTo>
                <a:lnTo>
                  <a:pt x="217" y="2988"/>
                </a:lnTo>
                <a:lnTo>
                  <a:pt x="148" y="2988"/>
                </a:lnTo>
                <a:lnTo>
                  <a:pt x="148" y="2958"/>
                </a:lnTo>
                <a:close/>
                <a:moveTo>
                  <a:pt x="148" y="2958"/>
                </a:moveTo>
                <a:lnTo>
                  <a:pt x="217" y="2958"/>
                </a:lnTo>
                <a:lnTo>
                  <a:pt x="217" y="2988"/>
                </a:lnTo>
                <a:lnTo>
                  <a:pt x="148" y="2988"/>
                </a:lnTo>
                <a:lnTo>
                  <a:pt x="148" y="2958"/>
                </a:lnTo>
                <a:close/>
                <a:moveTo>
                  <a:pt x="258" y="2958"/>
                </a:moveTo>
                <a:lnTo>
                  <a:pt x="327" y="2958"/>
                </a:lnTo>
                <a:lnTo>
                  <a:pt x="327" y="2988"/>
                </a:lnTo>
                <a:lnTo>
                  <a:pt x="258" y="2988"/>
                </a:lnTo>
                <a:lnTo>
                  <a:pt x="258" y="2958"/>
                </a:lnTo>
                <a:close/>
                <a:moveTo>
                  <a:pt x="358" y="2958"/>
                </a:moveTo>
                <a:lnTo>
                  <a:pt x="427" y="2958"/>
                </a:lnTo>
                <a:lnTo>
                  <a:pt x="427" y="2988"/>
                </a:lnTo>
                <a:lnTo>
                  <a:pt x="358" y="2988"/>
                </a:lnTo>
                <a:lnTo>
                  <a:pt x="358" y="2958"/>
                </a:lnTo>
                <a:close/>
                <a:moveTo>
                  <a:pt x="458" y="2958"/>
                </a:moveTo>
                <a:lnTo>
                  <a:pt x="527" y="2958"/>
                </a:lnTo>
                <a:lnTo>
                  <a:pt x="527" y="2988"/>
                </a:lnTo>
                <a:lnTo>
                  <a:pt x="458" y="2988"/>
                </a:lnTo>
                <a:lnTo>
                  <a:pt x="458" y="2958"/>
                </a:lnTo>
                <a:close/>
                <a:moveTo>
                  <a:pt x="559" y="2958"/>
                </a:moveTo>
                <a:lnTo>
                  <a:pt x="628" y="2958"/>
                </a:lnTo>
                <a:lnTo>
                  <a:pt x="628" y="2988"/>
                </a:lnTo>
                <a:lnTo>
                  <a:pt x="559" y="2988"/>
                </a:lnTo>
                <a:lnTo>
                  <a:pt x="559" y="2958"/>
                </a:lnTo>
                <a:close/>
                <a:moveTo>
                  <a:pt x="3269" y="2921"/>
                </a:moveTo>
                <a:lnTo>
                  <a:pt x="3259" y="2920"/>
                </a:lnTo>
                <a:lnTo>
                  <a:pt x="3247" y="2921"/>
                </a:lnTo>
                <a:lnTo>
                  <a:pt x="3240" y="2922"/>
                </a:lnTo>
                <a:lnTo>
                  <a:pt x="3234" y="2924"/>
                </a:lnTo>
                <a:lnTo>
                  <a:pt x="3232" y="2927"/>
                </a:lnTo>
                <a:lnTo>
                  <a:pt x="3231" y="2928"/>
                </a:lnTo>
                <a:lnTo>
                  <a:pt x="3230" y="2930"/>
                </a:lnTo>
                <a:lnTo>
                  <a:pt x="3229" y="2933"/>
                </a:lnTo>
                <a:lnTo>
                  <a:pt x="3229" y="2938"/>
                </a:lnTo>
                <a:lnTo>
                  <a:pt x="3231" y="2941"/>
                </a:lnTo>
                <a:lnTo>
                  <a:pt x="3233" y="2945"/>
                </a:lnTo>
                <a:lnTo>
                  <a:pt x="3236" y="2948"/>
                </a:lnTo>
                <a:lnTo>
                  <a:pt x="3245" y="2954"/>
                </a:lnTo>
                <a:lnTo>
                  <a:pt x="3255" y="2957"/>
                </a:lnTo>
                <a:lnTo>
                  <a:pt x="3277" y="2964"/>
                </a:lnTo>
                <a:lnTo>
                  <a:pt x="3294" y="2967"/>
                </a:lnTo>
                <a:lnTo>
                  <a:pt x="3307" y="2968"/>
                </a:lnTo>
                <a:lnTo>
                  <a:pt x="3327" y="2968"/>
                </a:lnTo>
                <a:lnTo>
                  <a:pt x="3346" y="2968"/>
                </a:lnTo>
                <a:lnTo>
                  <a:pt x="3358" y="2968"/>
                </a:lnTo>
                <a:lnTo>
                  <a:pt x="3376" y="2968"/>
                </a:lnTo>
                <a:lnTo>
                  <a:pt x="3386" y="2968"/>
                </a:lnTo>
                <a:lnTo>
                  <a:pt x="3371" y="2960"/>
                </a:lnTo>
                <a:lnTo>
                  <a:pt x="3356" y="2951"/>
                </a:lnTo>
                <a:lnTo>
                  <a:pt x="3340" y="2943"/>
                </a:lnTo>
                <a:lnTo>
                  <a:pt x="3324" y="2937"/>
                </a:lnTo>
                <a:lnTo>
                  <a:pt x="3311" y="2932"/>
                </a:lnTo>
                <a:lnTo>
                  <a:pt x="3297" y="2927"/>
                </a:lnTo>
                <a:lnTo>
                  <a:pt x="3283" y="2923"/>
                </a:lnTo>
                <a:lnTo>
                  <a:pt x="3269" y="2921"/>
                </a:lnTo>
                <a:close/>
                <a:moveTo>
                  <a:pt x="2967" y="2958"/>
                </a:moveTo>
                <a:lnTo>
                  <a:pt x="2898" y="2958"/>
                </a:lnTo>
                <a:lnTo>
                  <a:pt x="2898" y="2988"/>
                </a:lnTo>
                <a:lnTo>
                  <a:pt x="2967" y="2988"/>
                </a:lnTo>
                <a:lnTo>
                  <a:pt x="2967" y="2958"/>
                </a:lnTo>
                <a:close/>
                <a:moveTo>
                  <a:pt x="2868" y="2958"/>
                </a:moveTo>
                <a:lnTo>
                  <a:pt x="2798" y="2958"/>
                </a:lnTo>
                <a:lnTo>
                  <a:pt x="2798" y="2988"/>
                </a:lnTo>
                <a:lnTo>
                  <a:pt x="2868" y="2988"/>
                </a:lnTo>
                <a:lnTo>
                  <a:pt x="2868" y="2958"/>
                </a:lnTo>
                <a:close/>
                <a:moveTo>
                  <a:pt x="2767" y="2958"/>
                </a:moveTo>
                <a:lnTo>
                  <a:pt x="2698" y="2958"/>
                </a:lnTo>
                <a:lnTo>
                  <a:pt x="2698" y="2988"/>
                </a:lnTo>
                <a:lnTo>
                  <a:pt x="2767" y="2988"/>
                </a:lnTo>
                <a:lnTo>
                  <a:pt x="2767" y="2958"/>
                </a:lnTo>
                <a:close/>
                <a:moveTo>
                  <a:pt x="2665" y="2958"/>
                </a:moveTo>
                <a:lnTo>
                  <a:pt x="2596" y="2958"/>
                </a:lnTo>
                <a:lnTo>
                  <a:pt x="2596" y="2988"/>
                </a:lnTo>
                <a:lnTo>
                  <a:pt x="2665" y="2988"/>
                </a:lnTo>
                <a:lnTo>
                  <a:pt x="2665" y="2958"/>
                </a:lnTo>
                <a:close/>
                <a:moveTo>
                  <a:pt x="2566" y="2958"/>
                </a:moveTo>
                <a:lnTo>
                  <a:pt x="2497" y="2958"/>
                </a:lnTo>
                <a:lnTo>
                  <a:pt x="2497" y="2988"/>
                </a:lnTo>
                <a:lnTo>
                  <a:pt x="2566" y="2988"/>
                </a:lnTo>
                <a:lnTo>
                  <a:pt x="2566" y="2958"/>
                </a:lnTo>
                <a:close/>
                <a:moveTo>
                  <a:pt x="2466" y="2958"/>
                </a:moveTo>
                <a:lnTo>
                  <a:pt x="2397" y="2958"/>
                </a:lnTo>
                <a:lnTo>
                  <a:pt x="2397" y="2988"/>
                </a:lnTo>
                <a:lnTo>
                  <a:pt x="2466" y="2988"/>
                </a:lnTo>
                <a:lnTo>
                  <a:pt x="2466" y="2958"/>
                </a:lnTo>
                <a:close/>
                <a:moveTo>
                  <a:pt x="1985" y="2958"/>
                </a:moveTo>
                <a:lnTo>
                  <a:pt x="1917" y="2958"/>
                </a:lnTo>
                <a:lnTo>
                  <a:pt x="1917" y="2988"/>
                </a:lnTo>
                <a:lnTo>
                  <a:pt x="1985" y="2988"/>
                </a:lnTo>
                <a:lnTo>
                  <a:pt x="1985" y="2958"/>
                </a:lnTo>
                <a:close/>
                <a:moveTo>
                  <a:pt x="1885" y="2958"/>
                </a:moveTo>
                <a:lnTo>
                  <a:pt x="1817" y="2958"/>
                </a:lnTo>
                <a:lnTo>
                  <a:pt x="1817" y="2988"/>
                </a:lnTo>
                <a:lnTo>
                  <a:pt x="1885" y="2988"/>
                </a:lnTo>
                <a:lnTo>
                  <a:pt x="1885" y="2958"/>
                </a:lnTo>
                <a:close/>
                <a:moveTo>
                  <a:pt x="1785" y="2958"/>
                </a:moveTo>
                <a:lnTo>
                  <a:pt x="1717" y="2958"/>
                </a:lnTo>
                <a:lnTo>
                  <a:pt x="1717" y="2988"/>
                </a:lnTo>
                <a:lnTo>
                  <a:pt x="1785" y="2988"/>
                </a:lnTo>
                <a:lnTo>
                  <a:pt x="1785" y="2958"/>
                </a:lnTo>
                <a:close/>
                <a:moveTo>
                  <a:pt x="1684" y="2958"/>
                </a:moveTo>
                <a:lnTo>
                  <a:pt x="1615" y="2958"/>
                </a:lnTo>
                <a:lnTo>
                  <a:pt x="1615" y="2988"/>
                </a:lnTo>
                <a:lnTo>
                  <a:pt x="1684" y="2988"/>
                </a:lnTo>
                <a:lnTo>
                  <a:pt x="1684" y="2958"/>
                </a:lnTo>
                <a:close/>
                <a:moveTo>
                  <a:pt x="1584" y="2958"/>
                </a:moveTo>
                <a:lnTo>
                  <a:pt x="1515" y="2958"/>
                </a:lnTo>
                <a:lnTo>
                  <a:pt x="1515" y="2988"/>
                </a:lnTo>
                <a:lnTo>
                  <a:pt x="1584" y="2988"/>
                </a:lnTo>
                <a:lnTo>
                  <a:pt x="1584" y="2958"/>
                </a:lnTo>
                <a:close/>
                <a:moveTo>
                  <a:pt x="1584" y="2958"/>
                </a:moveTo>
                <a:lnTo>
                  <a:pt x="1515" y="2958"/>
                </a:lnTo>
                <a:lnTo>
                  <a:pt x="1515" y="2988"/>
                </a:lnTo>
                <a:lnTo>
                  <a:pt x="1584" y="2988"/>
                </a:lnTo>
                <a:lnTo>
                  <a:pt x="1584" y="2958"/>
                </a:lnTo>
                <a:close/>
                <a:moveTo>
                  <a:pt x="1274" y="2958"/>
                </a:moveTo>
                <a:lnTo>
                  <a:pt x="1205" y="2958"/>
                </a:lnTo>
                <a:lnTo>
                  <a:pt x="1205" y="2988"/>
                </a:lnTo>
                <a:lnTo>
                  <a:pt x="1274" y="2988"/>
                </a:lnTo>
                <a:lnTo>
                  <a:pt x="1274" y="2958"/>
                </a:lnTo>
                <a:close/>
                <a:moveTo>
                  <a:pt x="1173" y="2958"/>
                </a:moveTo>
                <a:lnTo>
                  <a:pt x="1104" y="2958"/>
                </a:lnTo>
                <a:lnTo>
                  <a:pt x="1104" y="2988"/>
                </a:lnTo>
                <a:lnTo>
                  <a:pt x="1173" y="2988"/>
                </a:lnTo>
                <a:lnTo>
                  <a:pt x="1173" y="2958"/>
                </a:lnTo>
                <a:close/>
                <a:moveTo>
                  <a:pt x="1073" y="2958"/>
                </a:moveTo>
                <a:lnTo>
                  <a:pt x="1003" y="2958"/>
                </a:lnTo>
                <a:lnTo>
                  <a:pt x="1003" y="2988"/>
                </a:lnTo>
                <a:lnTo>
                  <a:pt x="1073" y="2988"/>
                </a:lnTo>
                <a:lnTo>
                  <a:pt x="1073" y="2958"/>
                </a:lnTo>
                <a:close/>
                <a:moveTo>
                  <a:pt x="6595" y="3055"/>
                </a:moveTo>
                <a:lnTo>
                  <a:pt x="6595" y="3006"/>
                </a:lnTo>
                <a:lnTo>
                  <a:pt x="6564" y="2987"/>
                </a:lnTo>
                <a:lnTo>
                  <a:pt x="6534" y="2967"/>
                </a:lnTo>
                <a:lnTo>
                  <a:pt x="6504" y="2949"/>
                </a:lnTo>
                <a:lnTo>
                  <a:pt x="6476" y="2932"/>
                </a:lnTo>
                <a:lnTo>
                  <a:pt x="6476" y="3055"/>
                </a:lnTo>
                <a:lnTo>
                  <a:pt x="6595" y="3055"/>
                </a:lnTo>
                <a:close/>
                <a:moveTo>
                  <a:pt x="6595" y="2941"/>
                </a:moveTo>
                <a:lnTo>
                  <a:pt x="6595" y="2870"/>
                </a:lnTo>
                <a:lnTo>
                  <a:pt x="6535" y="2842"/>
                </a:lnTo>
                <a:lnTo>
                  <a:pt x="6475" y="2816"/>
                </a:lnTo>
                <a:lnTo>
                  <a:pt x="6412" y="2792"/>
                </a:lnTo>
                <a:lnTo>
                  <a:pt x="6349" y="2768"/>
                </a:lnTo>
                <a:lnTo>
                  <a:pt x="6284" y="2747"/>
                </a:lnTo>
                <a:lnTo>
                  <a:pt x="6218" y="2727"/>
                </a:lnTo>
                <a:lnTo>
                  <a:pt x="6151" y="2707"/>
                </a:lnTo>
                <a:lnTo>
                  <a:pt x="6084" y="2691"/>
                </a:lnTo>
                <a:lnTo>
                  <a:pt x="6015" y="2676"/>
                </a:lnTo>
                <a:lnTo>
                  <a:pt x="5947" y="2663"/>
                </a:lnTo>
                <a:lnTo>
                  <a:pt x="5876" y="2651"/>
                </a:lnTo>
                <a:lnTo>
                  <a:pt x="5806" y="2642"/>
                </a:lnTo>
                <a:lnTo>
                  <a:pt x="5734" y="2634"/>
                </a:lnTo>
                <a:lnTo>
                  <a:pt x="5663" y="2629"/>
                </a:lnTo>
                <a:lnTo>
                  <a:pt x="5592" y="2625"/>
                </a:lnTo>
                <a:lnTo>
                  <a:pt x="5518" y="2624"/>
                </a:lnTo>
                <a:lnTo>
                  <a:pt x="5469" y="2625"/>
                </a:lnTo>
                <a:lnTo>
                  <a:pt x="5420" y="2627"/>
                </a:lnTo>
                <a:lnTo>
                  <a:pt x="5371" y="2629"/>
                </a:lnTo>
                <a:lnTo>
                  <a:pt x="5322" y="2632"/>
                </a:lnTo>
                <a:lnTo>
                  <a:pt x="5272" y="2637"/>
                </a:lnTo>
                <a:lnTo>
                  <a:pt x="5224" y="2642"/>
                </a:lnTo>
                <a:lnTo>
                  <a:pt x="5176" y="2649"/>
                </a:lnTo>
                <a:lnTo>
                  <a:pt x="5127" y="2656"/>
                </a:lnTo>
                <a:lnTo>
                  <a:pt x="5079" y="2664"/>
                </a:lnTo>
                <a:lnTo>
                  <a:pt x="5032" y="2673"/>
                </a:lnTo>
                <a:lnTo>
                  <a:pt x="4984" y="2683"/>
                </a:lnTo>
                <a:lnTo>
                  <a:pt x="4938" y="2693"/>
                </a:lnTo>
                <a:lnTo>
                  <a:pt x="4890" y="2705"/>
                </a:lnTo>
                <a:lnTo>
                  <a:pt x="4844" y="2718"/>
                </a:lnTo>
                <a:lnTo>
                  <a:pt x="4798" y="2730"/>
                </a:lnTo>
                <a:lnTo>
                  <a:pt x="4752" y="2743"/>
                </a:lnTo>
                <a:lnTo>
                  <a:pt x="4707" y="2758"/>
                </a:lnTo>
                <a:lnTo>
                  <a:pt x="4662" y="2774"/>
                </a:lnTo>
                <a:lnTo>
                  <a:pt x="4619" y="2790"/>
                </a:lnTo>
                <a:lnTo>
                  <a:pt x="4575" y="2806"/>
                </a:lnTo>
                <a:lnTo>
                  <a:pt x="4532" y="2823"/>
                </a:lnTo>
                <a:lnTo>
                  <a:pt x="4489" y="2841"/>
                </a:lnTo>
                <a:lnTo>
                  <a:pt x="4448" y="2860"/>
                </a:lnTo>
                <a:lnTo>
                  <a:pt x="4406" y="2879"/>
                </a:lnTo>
                <a:lnTo>
                  <a:pt x="4366" y="2900"/>
                </a:lnTo>
                <a:lnTo>
                  <a:pt x="4326" y="2920"/>
                </a:lnTo>
                <a:lnTo>
                  <a:pt x="4287" y="2941"/>
                </a:lnTo>
                <a:lnTo>
                  <a:pt x="4249" y="2963"/>
                </a:lnTo>
                <a:lnTo>
                  <a:pt x="4211" y="2985"/>
                </a:lnTo>
                <a:lnTo>
                  <a:pt x="4174" y="3007"/>
                </a:lnTo>
                <a:lnTo>
                  <a:pt x="4138" y="3031"/>
                </a:lnTo>
                <a:lnTo>
                  <a:pt x="4103" y="3055"/>
                </a:lnTo>
                <a:lnTo>
                  <a:pt x="4248" y="3055"/>
                </a:lnTo>
                <a:lnTo>
                  <a:pt x="4279" y="3033"/>
                </a:lnTo>
                <a:lnTo>
                  <a:pt x="4312" y="3012"/>
                </a:lnTo>
                <a:lnTo>
                  <a:pt x="4344" y="2992"/>
                </a:lnTo>
                <a:lnTo>
                  <a:pt x="4378" y="2970"/>
                </a:lnTo>
                <a:lnTo>
                  <a:pt x="4413" y="2951"/>
                </a:lnTo>
                <a:lnTo>
                  <a:pt x="4448" y="2932"/>
                </a:lnTo>
                <a:lnTo>
                  <a:pt x="4483" y="2913"/>
                </a:lnTo>
                <a:lnTo>
                  <a:pt x="4519" y="2895"/>
                </a:lnTo>
                <a:lnTo>
                  <a:pt x="4556" y="2877"/>
                </a:lnTo>
                <a:lnTo>
                  <a:pt x="4593" y="2860"/>
                </a:lnTo>
                <a:lnTo>
                  <a:pt x="4630" y="2843"/>
                </a:lnTo>
                <a:lnTo>
                  <a:pt x="4668" y="2828"/>
                </a:lnTo>
                <a:lnTo>
                  <a:pt x="4706" y="2812"/>
                </a:lnTo>
                <a:lnTo>
                  <a:pt x="4746" y="2797"/>
                </a:lnTo>
                <a:lnTo>
                  <a:pt x="4785" y="2784"/>
                </a:lnTo>
                <a:lnTo>
                  <a:pt x="4824" y="2770"/>
                </a:lnTo>
                <a:lnTo>
                  <a:pt x="4865" y="2758"/>
                </a:lnTo>
                <a:lnTo>
                  <a:pt x="4906" y="2746"/>
                </a:lnTo>
                <a:lnTo>
                  <a:pt x="4947" y="2734"/>
                </a:lnTo>
                <a:lnTo>
                  <a:pt x="4988" y="2724"/>
                </a:lnTo>
                <a:lnTo>
                  <a:pt x="5031" y="2714"/>
                </a:lnTo>
                <a:lnTo>
                  <a:pt x="5074" y="2705"/>
                </a:lnTo>
                <a:lnTo>
                  <a:pt x="5116" y="2697"/>
                </a:lnTo>
                <a:lnTo>
                  <a:pt x="5159" y="2690"/>
                </a:lnTo>
                <a:lnTo>
                  <a:pt x="5203" y="2683"/>
                </a:lnTo>
                <a:lnTo>
                  <a:pt x="5247" y="2677"/>
                </a:lnTo>
                <a:lnTo>
                  <a:pt x="5292" y="2673"/>
                </a:lnTo>
                <a:lnTo>
                  <a:pt x="5336" y="2668"/>
                </a:lnTo>
                <a:lnTo>
                  <a:pt x="5381" y="2665"/>
                </a:lnTo>
                <a:lnTo>
                  <a:pt x="5426" y="2663"/>
                </a:lnTo>
                <a:lnTo>
                  <a:pt x="5472" y="2661"/>
                </a:lnTo>
                <a:lnTo>
                  <a:pt x="5518" y="2661"/>
                </a:lnTo>
                <a:lnTo>
                  <a:pt x="5557" y="2661"/>
                </a:lnTo>
                <a:lnTo>
                  <a:pt x="5595" y="2663"/>
                </a:lnTo>
                <a:lnTo>
                  <a:pt x="5632" y="2664"/>
                </a:lnTo>
                <a:lnTo>
                  <a:pt x="5670" y="2666"/>
                </a:lnTo>
                <a:lnTo>
                  <a:pt x="5707" y="2669"/>
                </a:lnTo>
                <a:lnTo>
                  <a:pt x="5743" y="2673"/>
                </a:lnTo>
                <a:lnTo>
                  <a:pt x="5780" y="2676"/>
                </a:lnTo>
                <a:lnTo>
                  <a:pt x="5816" y="2681"/>
                </a:lnTo>
                <a:lnTo>
                  <a:pt x="5852" y="2686"/>
                </a:lnTo>
                <a:lnTo>
                  <a:pt x="5888" y="2692"/>
                </a:lnTo>
                <a:lnTo>
                  <a:pt x="5924" y="2699"/>
                </a:lnTo>
                <a:lnTo>
                  <a:pt x="5959" y="2705"/>
                </a:lnTo>
                <a:lnTo>
                  <a:pt x="5994" y="2712"/>
                </a:lnTo>
                <a:lnTo>
                  <a:pt x="6029" y="2720"/>
                </a:lnTo>
                <a:lnTo>
                  <a:pt x="6063" y="2729"/>
                </a:lnTo>
                <a:lnTo>
                  <a:pt x="6097" y="2738"/>
                </a:lnTo>
                <a:lnTo>
                  <a:pt x="6163" y="2757"/>
                </a:lnTo>
                <a:lnTo>
                  <a:pt x="6230" y="2778"/>
                </a:lnTo>
                <a:lnTo>
                  <a:pt x="6294" y="2801"/>
                </a:lnTo>
                <a:lnTo>
                  <a:pt x="6357" y="2825"/>
                </a:lnTo>
                <a:lnTo>
                  <a:pt x="6418" y="2852"/>
                </a:lnTo>
                <a:lnTo>
                  <a:pt x="6479" y="2880"/>
                </a:lnTo>
                <a:lnTo>
                  <a:pt x="6537" y="2911"/>
                </a:lnTo>
                <a:lnTo>
                  <a:pt x="6595" y="2941"/>
                </a:lnTo>
                <a:close/>
                <a:moveTo>
                  <a:pt x="4370" y="3055"/>
                </a:moveTo>
                <a:lnTo>
                  <a:pt x="4568" y="3055"/>
                </a:lnTo>
                <a:lnTo>
                  <a:pt x="4568" y="2929"/>
                </a:lnTo>
                <a:lnTo>
                  <a:pt x="4542" y="2943"/>
                </a:lnTo>
                <a:lnTo>
                  <a:pt x="4516" y="2958"/>
                </a:lnTo>
                <a:lnTo>
                  <a:pt x="4492" y="2974"/>
                </a:lnTo>
                <a:lnTo>
                  <a:pt x="4467" y="2988"/>
                </a:lnTo>
                <a:lnTo>
                  <a:pt x="4442" y="3005"/>
                </a:lnTo>
                <a:lnTo>
                  <a:pt x="4417" y="3021"/>
                </a:lnTo>
                <a:lnTo>
                  <a:pt x="4394" y="3038"/>
                </a:lnTo>
                <a:lnTo>
                  <a:pt x="4370" y="3055"/>
                </a:lnTo>
                <a:close/>
                <a:moveTo>
                  <a:pt x="4604" y="3055"/>
                </a:moveTo>
                <a:lnTo>
                  <a:pt x="4756" y="3055"/>
                </a:lnTo>
                <a:lnTo>
                  <a:pt x="4756" y="2839"/>
                </a:lnTo>
                <a:lnTo>
                  <a:pt x="4716" y="2856"/>
                </a:lnTo>
                <a:lnTo>
                  <a:pt x="4678" y="2873"/>
                </a:lnTo>
                <a:lnTo>
                  <a:pt x="4641" y="2892"/>
                </a:lnTo>
                <a:lnTo>
                  <a:pt x="4604" y="2910"/>
                </a:lnTo>
                <a:lnTo>
                  <a:pt x="4604" y="3055"/>
                </a:lnTo>
                <a:close/>
                <a:moveTo>
                  <a:pt x="4790" y="3055"/>
                </a:moveTo>
                <a:lnTo>
                  <a:pt x="4795" y="3055"/>
                </a:lnTo>
                <a:lnTo>
                  <a:pt x="4942" y="3055"/>
                </a:lnTo>
                <a:lnTo>
                  <a:pt x="4943" y="3055"/>
                </a:lnTo>
                <a:lnTo>
                  <a:pt x="4943" y="2774"/>
                </a:lnTo>
                <a:lnTo>
                  <a:pt x="4904" y="2785"/>
                </a:lnTo>
                <a:lnTo>
                  <a:pt x="4866" y="2797"/>
                </a:lnTo>
                <a:lnTo>
                  <a:pt x="4828" y="2811"/>
                </a:lnTo>
                <a:lnTo>
                  <a:pt x="4790" y="2825"/>
                </a:lnTo>
                <a:lnTo>
                  <a:pt x="4790" y="3055"/>
                </a:lnTo>
                <a:close/>
                <a:moveTo>
                  <a:pt x="4978" y="3055"/>
                </a:moveTo>
                <a:lnTo>
                  <a:pt x="5130" y="3055"/>
                </a:lnTo>
                <a:lnTo>
                  <a:pt x="5130" y="2728"/>
                </a:lnTo>
                <a:lnTo>
                  <a:pt x="5092" y="2736"/>
                </a:lnTo>
                <a:lnTo>
                  <a:pt x="5053" y="2745"/>
                </a:lnTo>
                <a:lnTo>
                  <a:pt x="5015" y="2754"/>
                </a:lnTo>
                <a:lnTo>
                  <a:pt x="4978" y="2764"/>
                </a:lnTo>
                <a:lnTo>
                  <a:pt x="4978" y="3055"/>
                </a:lnTo>
                <a:close/>
                <a:moveTo>
                  <a:pt x="5166" y="3055"/>
                </a:moveTo>
                <a:lnTo>
                  <a:pt x="5317" y="3055"/>
                </a:lnTo>
                <a:lnTo>
                  <a:pt x="5317" y="2701"/>
                </a:lnTo>
                <a:lnTo>
                  <a:pt x="5279" y="2705"/>
                </a:lnTo>
                <a:lnTo>
                  <a:pt x="5241" y="2710"/>
                </a:lnTo>
                <a:lnTo>
                  <a:pt x="5203" y="2715"/>
                </a:lnTo>
                <a:lnTo>
                  <a:pt x="5166" y="2721"/>
                </a:lnTo>
                <a:lnTo>
                  <a:pt x="5166" y="3055"/>
                </a:lnTo>
                <a:close/>
                <a:moveTo>
                  <a:pt x="5352" y="3055"/>
                </a:moveTo>
                <a:lnTo>
                  <a:pt x="5505" y="3055"/>
                </a:lnTo>
                <a:lnTo>
                  <a:pt x="5505" y="2691"/>
                </a:lnTo>
                <a:lnTo>
                  <a:pt x="5466" y="2692"/>
                </a:lnTo>
                <a:lnTo>
                  <a:pt x="5429" y="2693"/>
                </a:lnTo>
                <a:lnTo>
                  <a:pt x="5390" y="2695"/>
                </a:lnTo>
                <a:lnTo>
                  <a:pt x="5352" y="2697"/>
                </a:lnTo>
                <a:lnTo>
                  <a:pt x="5352" y="3055"/>
                </a:lnTo>
                <a:close/>
                <a:moveTo>
                  <a:pt x="5540" y="3055"/>
                </a:moveTo>
                <a:lnTo>
                  <a:pt x="5691" y="3055"/>
                </a:lnTo>
                <a:lnTo>
                  <a:pt x="5691" y="2699"/>
                </a:lnTo>
                <a:lnTo>
                  <a:pt x="5654" y="2695"/>
                </a:lnTo>
                <a:lnTo>
                  <a:pt x="5616" y="2693"/>
                </a:lnTo>
                <a:lnTo>
                  <a:pt x="5578" y="2692"/>
                </a:lnTo>
                <a:lnTo>
                  <a:pt x="5540" y="2691"/>
                </a:lnTo>
                <a:lnTo>
                  <a:pt x="5540" y="3055"/>
                </a:lnTo>
                <a:close/>
                <a:moveTo>
                  <a:pt x="5726" y="3055"/>
                </a:moveTo>
                <a:lnTo>
                  <a:pt x="5879" y="3055"/>
                </a:lnTo>
                <a:lnTo>
                  <a:pt x="5879" y="2722"/>
                </a:lnTo>
                <a:lnTo>
                  <a:pt x="5841" y="2716"/>
                </a:lnTo>
                <a:lnTo>
                  <a:pt x="5804" y="2711"/>
                </a:lnTo>
                <a:lnTo>
                  <a:pt x="5766" y="2705"/>
                </a:lnTo>
                <a:lnTo>
                  <a:pt x="5726" y="2702"/>
                </a:lnTo>
                <a:lnTo>
                  <a:pt x="5726" y="3055"/>
                </a:lnTo>
                <a:close/>
                <a:moveTo>
                  <a:pt x="5914" y="3055"/>
                </a:moveTo>
                <a:lnTo>
                  <a:pt x="6067" y="3055"/>
                </a:lnTo>
                <a:lnTo>
                  <a:pt x="6067" y="2766"/>
                </a:lnTo>
                <a:lnTo>
                  <a:pt x="6029" y="2756"/>
                </a:lnTo>
                <a:lnTo>
                  <a:pt x="5990" y="2746"/>
                </a:lnTo>
                <a:lnTo>
                  <a:pt x="5952" y="2737"/>
                </a:lnTo>
                <a:lnTo>
                  <a:pt x="5914" y="2729"/>
                </a:lnTo>
                <a:lnTo>
                  <a:pt x="5914" y="3055"/>
                </a:lnTo>
                <a:close/>
                <a:moveTo>
                  <a:pt x="6102" y="3055"/>
                </a:moveTo>
                <a:lnTo>
                  <a:pt x="6253" y="3055"/>
                </a:lnTo>
                <a:lnTo>
                  <a:pt x="6253" y="2828"/>
                </a:lnTo>
                <a:lnTo>
                  <a:pt x="6216" y="2814"/>
                </a:lnTo>
                <a:lnTo>
                  <a:pt x="6178" y="2801"/>
                </a:lnTo>
                <a:lnTo>
                  <a:pt x="6140" y="2787"/>
                </a:lnTo>
                <a:lnTo>
                  <a:pt x="6102" y="2776"/>
                </a:lnTo>
                <a:lnTo>
                  <a:pt x="6102" y="3055"/>
                </a:lnTo>
                <a:close/>
                <a:moveTo>
                  <a:pt x="6288" y="3055"/>
                </a:moveTo>
                <a:lnTo>
                  <a:pt x="6441" y="3055"/>
                </a:lnTo>
                <a:lnTo>
                  <a:pt x="6441" y="2914"/>
                </a:lnTo>
                <a:lnTo>
                  <a:pt x="6404" y="2895"/>
                </a:lnTo>
                <a:lnTo>
                  <a:pt x="6366" y="2876"/>
                </a:lnTo>
                <a:lnTo>
                  <a:pt x="6327" y="2859"/>
                </a:lnTo>
                <a:lnTo>
                  <a:pt x="6288" y="2842"/>
                </a:lnTo>
                <a:lnTo>
                  <a:pt x="6288" y="3055"/>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charset="0"/>
              <a:ea typeface="微软雅黑" pitchFamily="34" charset="-122"/>
              <a:cs typeface="+mn-cs"/>
            </a:endParaRPr>
          </a:p>
        </p:txBody>
      </p:sp>
    </p:spTree>
    <p:extLst>
      <p:ext uri="{BB962C8B-B14F-4D97-AF65-F5344CB8AC3E}">
        <p14:creationId xmlns:p14="http://schemas.microsoft.com/office/powerpoint/2010/main" val="40904931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dirty="0"/>
          </a:p>
        </p:txBody>
      </p:sp>
      <p:sp>
        <p:nvSpPr>
          <p:cNvPr id="3" name="内容占位符 2"/>
          <p:cNvSpPr>
            <a:spLocks noGrp="1"/>
          </p:cNvSpPr>
          <p:nvPr>
            <p:ph idx="1"/>
          </p:nvPr>
        </p:nvSpPr>
        <p:spPr/>
        <p:txBody>
          <a:bodyPr/>
          <a:lstStyle>
            <a:lvl1pPr>
              <a:defRPr sz="2400"/>
            </a:lvl1pPr>
            <a:lvl2pPr>
              <a:defRPr sz="2000"/>
            </a:lvl2pPr>
            <a:lvl3pPr>
              <a:defRPr sz="1800"/>
            </a:lvl3pPr>
            <a:lvl4pPr>
              <a:defRPr sz="1600"/>
            </a:lvl4pPr>
            <a:lvl5pPr>
              <a:defRPr sz="1600"/>
            </a:lvl5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4" name="幻灯片编号占位符 3"/>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2097044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3952129"/>
      </p:ext>
    </p:extLst>
  </p:cSld>
  <p:clrMapOvr>
    <a:masterClrMapping/>
  </p:clrMapOvr>
  <p:transition spd="slow">
    <p:push/>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dirty="0"/>
          </a:p>
        </p:txBody>
      </p:sp>
      <p:sp>
        <p:nvSpPr>
          <p:cNvPr id="3" name="内容占位符 2"/>
          <p:cNvSpPr>
            <a:spLocks noGrp="1"/>
          </p:cNvSpPr>
          <p:nvPr>
            <p:ph sz="half" idx="1"/>
          </p:nvPr>
        </p:nvSpPr>
        <p:spPr>
          <a:xfrm>
            <a:off x="609600" y="1600201"/>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4" name="内容占位符 3"/>
          <p:cNvSpPr>
            <a:spLocks noGrp="1"/>
          </p:cNvSpPr>
          <p:nvPr>
            <p:ph sz="half" idx="2"/>
          </p:nvPr>
        </p:nvSpPr>
        <p:spPr>
          <a:xfrm>
            <a:off x="6197600" y="1600201"/>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5" name="幻灯片编号占位符 4"/>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38101357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kumimoji="1" lang="zh-CN" altLang="en-US" dirty="0"/>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dirty="0"/>
              <a:t>单击此处编辑母版文本样式</a:t>
            </a:r>
          </a:p>
        </p:txBody>
      </p:sp>
      <p:sp>
        <p:nvSpPr>
          <p:cNvPr id="4" name="内容占位符 3"/>
          <p:cNvSpPr>
            <a:spLocks noGrp="1"/>
          </p:cNvSpPr>
          <p:nvPr>
            <p:ph sz="half" idx="2"/>
          </p:nvPr>
        </p:nvSpPr>
        <p:spPr>
          <a:xfrm>
            <a:off x="609600" y="2258935"/>
            <a:ext cx="5386917" cy="386722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93368" y="2258935"/>
            <a:ext cx="5389033" cy="386722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7" name="幻灯片编号占位符 6"/>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26358727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幻灯片编号占位符 2"/>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42906738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幻灯片编号占位符 1"/>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22431235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kumimoji="1" lang="zh-CN" altLang="en-US" dirty="0"/>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1800"/>
            </a:lvl5pPr>
            <a:lvl6pPr>
              <a:defRPr sz="2000"/>
            </a:lvl6pPr>
            <a:lvl7pPr>
              <a:defRPr sz="2000"/>
            </a:lvl7pPr>
            <a:lvl8pPr>
              <a:defRPr sz="2000"/>
            </a:lvl8pPr>
            <a:lvl9pPr>
              <a:defRPr sz="2000"/>
            </a:lvl9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p>
        </p:txBody>
      </p:sp>
      <p:sp>
        <p:nvSpPr>
          <p:cNvPr id="5" name="幻灯片编号占位符 4"/>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3323391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kumimoji="1"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zh-CN" altLang="en-US" dirty="0"/>
              <a:t>单击图标添加图片</a:t>
            </a: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p>
        </p:txBody>
      </p:sp>
      <p:sp>
        <p:nvSpPr>
          <p:cNvPr id="5" name="幻灯片编号占位符 4"/>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31870968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p>
        </p:txBody>
      </p:sp>
      <p:sp>
        <p:nvSpPr>
          <p:cNvPr id="3" name="竖排文本占位符 2"/>
          <p:cNvSpPr>
            <a:spLocks noGrp="1"/>
          </p:cNvSpPr>
          <p:nvPr>
            <p:ph type="body" orient="vert" idx="1"/>
          </p:nvPr>
        </p:nvSpPr>
        <p:spPr/>
        <p:txBody>
          <a:bodyPr vert="eaVert"/>
          <a:lstStyle>
            <a:lvl1pPr>
              <a:defRPr sz="2400"/>
            </a:lvl1pPr>
            <a:lvl2pPr>
              <a:defRPr sz="2000"/>
            </a:lvl2pPr>
            <a:lvl3pPr>
              <a:defRPr sz="1800"/>
            </a:lvl3pPr>
            <a:lvl4pPr>
              <a:defRPr sz="1600"/>
            </a:lvl4pPr>
            <a:lvl5pPr>
              <a:defRPr sz="1600"/>
            </a:lvl5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4" name="幻灯片编号占位符 3"/>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14372499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609600" y="274639"/>
            <a:ext cx="8026400" cy="5851525"/>
          </a:xfrm>
        </p:spPr>
        <p:txBody>
          <a:bodyPr vert="eaVert"/>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4" name="幻灯片编号占位符 3"/>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27216703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封面">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828800" y="3758220"/>
            <a:ext cx="8534400" cy="652164"/>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CN" altLang="en-US" dirty="0"/>
              <a:t>单击此处编辑母版副标题样式</a:t>
            </a:r>
          </a:p>
        </p:txBody>
      </p:sp>
      <p:sp>
        <p:nvSpPr>
          <p:cNvPr id="18" name="文本占位符 17"/>
          <p:cNvSpPr>
            <a:spLocks noGrp="1"/>
          </p:cNvSpPr>
          <p:nvPr>
            <p:ph type="body" sz="quarter" idx="10" hasCustomPrompt="1"/>
          </p:nvPr>
        </p:nvSpPr>
        <p:spPr>
          <a:xfrm>
            <a:off x="7951894" y="6211466"/>
            <a:ext cx="3495039" cy="365125"/>
          </a:xfrm>
          <a:prstGeom prst="rect">
            <a:avLst/>
          </a:prstGeom>
        </p:spPr>
        <p:txBody>
          <a:bodyPr>
            <a:noAutofit/>
          </a:bodyPr>
          <a:lstStyle>
            <a:lvl1pPr marL="0" indent="0" algn="r">
              <a:buNone/>
              <a:defRPr sz="1600">
                <a:latin typeface=""/>
              </a:defRPr>
            </a:lvl1pPr>
          </a:lstStyle>
          <a:p>
            <a:pPr lvl="0"/>
            <a:r>
              <a:rPr kumimoji="1" lang="zh-CN" altLang="en-US" dirty="0"/>
              <a:t>起草部门</a:t>
            </a:r>
            <a:r>
              <a:rPr kumimoji="1" lang="en-US" altLang="zh-CN" dirty="0"/>
              <a:t> </a:t>
            </a:r>
            <a:r>
              <a:rPr kumimoji="1" lang="zh-CN" altLang="en-US" dirty="0"/>
              <a:t>日期</a:t>
            </a:r>
          </a:p>
        </p:txBody>
      </p:sp>
      <p:sp>
        <p:nvSpPr>
          <p:cNvPr id="2" name="标题 1"/>
          <p:cNvSpPr>
            <a:spLocks noGrp="1"/>
          </p:cNvSpPr>
          <p:nvPr>
            <p:ph type="ctrTitle"/>
          </p:nvPr>
        </p:nvSpPr>
        <p:spPr>
          <a:xfrm>
            <a:off x="914400" y="2130426"/>
            <a:ext cx="10363200" cy="1470025"/>
          </a:xfrm>
          <a:prstGeom prst="rect">
            <a:avLst/>
          </a:prstGeom>
        </p:spPr>
        <p:txBody>
          <a:bodyPr>
            <a:normAutofit/>
          </a:bodyPr>
          <a:lstStyle>
            <a:lvl1pPr algn="ctr">
              <a:defRPr sz="3600" b="1">
                <a:solidFill>
                  <a:srgbClr val="0094CC"/>
                </a:solidFill>
              </a:defRPr>
            </a:lvl1pPr>
          </a:lstStyle>
          <a:p>
            <a:r>
              <a:rPr kumimoji="1" lang="zh-CN" altLang="en-US" dirty="0"/>
              <a:t>单击此处编辑母版标题样式</a:t>
            </a:r>
          </a:p>
        </p:txBody>
      </p:sp>
      <p:pic>
        <p:nvPicPr>
          <p:cNvPr id="5" name="图片 4">
            <a:extLst>
              <a:ext uri="{FF2B5EF4-FFF2-40B4-BE49-F238E27FC236}">
                <a16:creationId xmlns:a16="http://schemas.microsoft.com/office/drawing/2014/main" id="{2A086A60-37FD-476B-9EA9-44DDA192D9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400" y="174625"/>
            <a:ext cx="2133600" cy="1600200"/>
          </a:xfrm>
          <a:prstGeom prst="rect">
            <a:avLst/>
          </a:prstGeom>
        </p:spPr>
      </p:pic>
    </p:spTree>
    <p:extLst>
      <p:ext uri="{BB962C8B-B14F-4D97-AF65-F5344CB8AC3E}">
        <p14:creationId xmlns:p14="http://schemas.microsoft.com/office/powerpoint/2010/main" val="39897118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正文B1">
    <p:spTree>
      <p:nvGrpSpPr>
        <p:cNvPr id="1" name=""/>
        <p:cNvGrpSpPr/>
        <p:nvPr/>
      </p:nvGrpSpPr>
      <p:grpSpPr>
        <a:xfrm>
          <a:off x="0" y="0"/>
          <a:ext cx="0" cy="0"/>
          <a:chOff x="0" y="0"/>
          <a:chExt cx="0" cy="0"/>
        </a:xfrm>
      </p:grpSpPr>
      <p:pic>
        <p:nvPicPr>
          <p:cNvPr id="1027" name="Picture 3" descr="E:\01.设计项目\140219_政企网PPT模板\底色元素\03.png"/>
          <p:cNvPicPr>
            <a:picLocks noChangeAspect="1" noChangeArrowheads="1"/>
          </p:cNvPicPr>
          <p:nvPr userDrawn="1"/>
        </p:nvPicPr>
        <p:blipFill>
          <a:blip r:embed="rId2" cstate="print"/>
          <a:srcRect/>
          <a:stretch>
            <a:fillRect/>
          </a:stretch>
        </p:blipFill>
        <p:spPr bwMode="auto">
          <a:xfrm>
            <a:off x="1" y="3912131"/>
            <a:ext cx="5978487" cy="2945871"/>
          </a:xfrm>
          <a:prstGeom prst="rect">
            <a:avLst/>
          </a:prstGeom>
          <a:noFill/>
        </p:spPr>
      </p:pic>
      <p:sp>
        <p:nvSpPr>
          <p:cNvPr id="3" name="标题 1"/>
          <p:cNvSpPr>
            <a:spLocks noGrp="1"/>
          </p:cNvSpPr>
          <p:nvPr>
            <p:ph type="title" hasCustomPrompt="1"/>
          </p:nvPr>
        </p:nvSpPr>
        <p:spPr>
          <a:xfrm>
            <a:off x="381923" y="102827"/>
            <a:ext cx="10972800" cy="461665"/>
          </a:xfrm>
          <a:prstGeom prst="rect">
            <a:avLst/>
          </a:prstGeom>
        </p:spPr>
        <p:txBody>
          <a:bodyPr anchor="ctr" anchorCtr="0">
            <a:spAutoFit/>
          </a:bodyPr>
          <a:lstStyle>
            <a:lvl1pPr algn="l">
              <a:defRPr kumimoji="0" lang="zh-CN" altLang="en-US" sz="2400" b="1" i="0" u="none" strike="noStrike" kern="1200" cap="none" spc="0" normalizeH="0" baseline="0" noProof="0" dirty="0" smtClean="0">
                <a:ln>
                  <a:noFill/>
                </a:ln>
                <a:solidFill>
                  <a:schemeClr val="bg1"/>
                </a:solidFill>
                <a:effectLst/>
                <a:uLnTx/>
                <a:uFillTx/>
                <a:latin typeface="微软雅黑" pitchFamily="34" charset="-122"/>
                <a:ea typeface="微软雅黑" pitchFamily="34" charset="-122"/>
                <a:cs typeface="+mn-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zh-CN" altLang="en-US" dirty="0"/>
              <a:t>单击此处编辑标题</a:t>
            </a:r>
          </a:p>
        </p:txBody>
      </p:sp>
      <p:cxnSp>
        <p:nvCxnSpPr>
          <p:cNvPr id="4" name="直接连接符 3"/>
          <p:cNvCxnSpPr/>
          <p:nvPr userDrawn="1"/>
        </p:nvCxnSpPr>
        <p:spPr>
          <a:xfrm flipH="1">
            <a:off x="5505311" y="6408229"/>
            <a:ext cx="6672000" cy="0"/>
          </a:xfrm>
          <a:prstGeom prst="line">
            <a:avLst/>
          </a:prstGeom>
          <a:ln>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18" name="Freeform 7"/>
          <p:cNvSpPr>
            <a:spLocks noEditPoints="1"/>
          </p:cNvSpPr>
          <p:nvPr userDrawn="1"/>
        </p:nvSpPr>
        <p:spPr bwMode="auto">
          <a:xfrm>
            <a:off x="1" y="5063068"/>
            <a:ext cx="5008033" cy="1794933"/>
          </a:xfrm>
          <a:custGeom>
            <a:avLst/>
            <a:gdLst/>
            <a:ahLst/>
            <a:cxnLst>
              <a:cxn ang="0">
                <a:pos x="5629" y="1234"/>
              </a:cxn>
              <a:cxn ang="0">
                <a:pos x="5817" y="1217"/>
              </a:cxn>
              <a:cxn ang="0">
                <a:pos x="5957" y="1335"/>
              </a:cxn>
              <a:cxn ang="0">
                <a:pos x="6139" y="1393"/>
              </a:cxn>
              <a:cxn ang="0">
                <a:pos x="6300" y="1446"/>
              </a:cxn>
              <a:cxn ang="0">
                <a:pos x="6508" y="1519"/>
              </a:cxn>
              <a:cxn ang="0">
                <a:pos x="6616" y="1628"/>
              </a:cxn>
              <a:cxn ang="0">
                <a:pos x="6453" y="1698"/>
              </a:cxn>
              <a:cxn ang="0">
                <a:pos x="6285" y="1711"/>
              </a:cxn>
              <a:cxn ang="0">
                <a:pos x="6113" y="1754"/>
              </a:cxn>
              <a:cxn ang="0">
                <a:pos x="5934" y="1819"/>
              </a:cxn>
              <a:cxn ang="0">
                <a:pos x="5744" y="1773"/>
              </a:cxn>
              <a:cxn ang="0">
                <a:pos x="5520" y="1778"/>
              </a:cxn>
              <a:cxn ang="0">
                <a:pos x="5294" y="1812"/>
              </a:cxn>
              <a:cxn ang="0">
                <a:pos x="5016" y="1765"/>
              </a:cxn>
              <a:cxn ang="0">
                <a:pos x="4913" y="1621"/>
              </a:cxn>
              <a:cxn ang="0">
                <a:pos x="4905" y="1474"/>
              </a:cxn>
              <a:cxn ang="0">
                <a:pos x="5016" y="1367"/>
              </a:cxn>
              <a:cxn ang="0">
                <a:pos x="5227" y="1322"/>
              </a:cxn>
              <a:cxn ang="0">
                <a:pos x="5417" y="1393"/>
              </a:cxn>
              <a:cxn ang="0">
                <a:pos x="204" y="3214"/>
              </a:cxn>
              <a:cxn ang="0">
                <a:pos x="729" y="2520"/>
              </a:cxn>
              <a:cxn ang="0">
                <a:pos x="1440" y="1037"/>
              </a:cxn>
              <a:cxn ang="0">
                <a:pos x="1569" y="1114"/>
              </a:cxn>
              <a:cxn ang="0">
                <a:pos x="2184" y="2883"/>
              </a:cxn>
              <a:cxn ang="0">
                <a:pos x="2655" y="2058"/>
              </a:cxn>
              <a:cxn ang="0">
                <a:pos x="3237" y="2892"/>
              </a:cxn>
              <a:cxn ang="0">
                <a:pos x="3985" y="3055"/>
              </a:cxn>
              <a:cxn ang="0">
                <a:pos x="4822" y="2679"/>
              </a:cxn>
              <a:cxn ang="0">
                <a:pos x="5948" y="2628"/>
              </a:cxn>
              <a:cxn ang="0">
                <a:pos x="6784" y="2338"/>
              </a:cxn>
              <a:cxn ang="0">
                <a:pos x="7242" y="1855"/>
              </a:cxn>
              <a:cxn ang="0">
                <a:pos x="7925" y="3075"/>
              </a:cxn>
              <a:cxn ang="0">
                <a:pos x="8523" y="2514"/>
              </a:cxn>
              <a:cxn ang="0">
                <a:pos x="8950" y="2747"/>
              </a:cxn>
              <a:cxn ang="0">
                <a:pos x="9444" y="3342"/>
              </a:cxn>
              <a:cxn ang="0">
                <a:pos x="5972" y="3244"/>
              </a:cxn>
              <a:cxn ang="0">
                <a:pos x="5085" y="3196"/>
              </a:cxn>
              <a:cxn ang="0">
                <a:pos x="3940" y="3316"/>
              </a:cxn>
              <a:cxn ang="0">
                <a:pos x="3719" y="3291"/>
              </a:cxn>
              <a:cxn ang="0">
                <a:pos x="1992" y="3391"/>
              </a:cxn>
              <a:cxn ang="0">
                <a:pos x="659" y="2988"/>
              </a:cxn>
              <a:cxn ang="0">
                <a:pos x="874" y="2901"/>
              </a:cxn>
              <a:cxn ang="0">
                <a:pos x="1472" y="2988"/>
              </a:cxn>
              <a:cxn ang="0">
                <a:pos x="148" y="2988"/>
              </a:cxn>
              <a:cxn ang="0">
                <a:pos x="527" y="2988"/>
              </a:cxn>
              <a:cxn ang="0">
                <a:pos x="3233" y="2945"/>
              </a:cxn>
              <a:cxn ang="0">
                <a:pos x="3269" y="2921"/>
              </a:cxn>
              <a:cxn ang="0">
                <a:pos x="2665" y="2988"/>
              </a:cxn>
              <a:cxn ang="0">
                <a:pos x="1817" y="2988"/>
              </a:cxn>
              <a:cxn ang="0">
                <a:pos x="1515" y="2958"/>
              </a:cxn>
              <a:cxn ang="0">
                <a:pos x="6595" y="3055"/>
              </a:cxn>
              <a:cxn ang="0">
                <a:pos x="5947" y="2663"/>
              </a:cxn>
              <a:cxn ang="0">
                <a:pos x="4890" y="2705"/>
              </a:cxn>
              <a:cxn ang="0">
                <a:pos x="4103" y="3055"/>
              </a:cxn>
              <a:cxn ang="0">
                <a:pos x="4906" y="2746"/>
              </a:cxn>
              <a:cxn ang="0">
                <a:pos x="5707" y="2669"/>
              </a:cxn>
              <a:cxn ang="0">
                <a:pos x="6595" y="2941"/>
              </a:cxn>
              <a:cxn ang="0">
                <a:pos x="4604" y="3055"/>
              </a:cxn>
              <a:cxn ang="0">
                <a:pos x="5166" y="3055"/>
              </a:cxn>
              <a:cxn ang="0">
                <a:pos x="5654" y="2695"/>
              </a:cxn>
              <a:cxn ang="0">
                <a:pos x="5914" y="2729"/>
              </a:cxn>
            </a:cxnLst>
            <a:rect l="0" t="0" r="r" b="b"/>
            <a:pathLst>
              <a:path w="9464" h="3391">
                <a:moveTo>
                  <a:pt x="5539" y="1359"/>
                </a:moveTo>
                <a:lnTo>
                  <a:pt x="5536" y="1349"/>
                </a:lnTo>
                <a:lnTo>
                  <a:pt x="5534" y="1339"/>
                </a:lnTo>
                <a:lnTo>
                  <a:pt x="5534" y="1330"/>
                </a:lnTo>
                <a:lnTo>
                  <a:pt x="5534" y="1321"/>
                </a:lnTo>
                <a:lnTo>
                  <a:pt x="5535" y="1312"/>
                </a:lnTo>
                <a:lnTo>
                  <a:pt x="5538" y="1303"/>
                </a:lnTo>
                <a:lnTo>
                  <a:pt x="5541" y="1295"/>
                </a:lnTo>
                <a:lnTo>
                  <a:pt x="5544" y="1289"/>
                </a:lnTo>
                <a:lnTo>
                  <a:pt x="5549" y="1282"/>
                </a:lnTo>
                <a:lnTo>
                  <a:pt x="5554" y="1275"/>
                </a:lnTo>
                <a:lnTo>
                  <a:pt x="5560" y="1268"/>
                </a:lnTo>
                <a:lnTo>
                  <a:pt x="5566" y="1263"/>
                </a:lnTo>
                <a:lnTo>
                  <a:pt x="5572" y="1257"/>
                </a:lnTo>
                <a:lnTo>
                  <a:pt x="5580" y="1253"/>
                </a:lnTo>
                <a:lnTo>
                  <a:pt x="5587" y="1248"/>
                </a:lnTo>
                <a:lnTo>
                  <a:pt x="5595" y="1245"/>
                </a:lnTo>
                <a:lnTo>
                  <a:pt x="5612" y="1238"/>
                </a:lnTo>
                <a:lnTo>
                  <a:pt x="5629" y="1234"/>
                </a:lnTo>
                <a:lnTo>
                  <a:pt x="5645" y="1231"/>
                </a:lnTo>
                <a:lnTo>
                  <a:pt x="5662" y="1231"/>
                </a:lnTo>
                <a:lnTo>
                  <a:pt x="5670" y="1231"/>
                </a:lnTo>
                <a:lnTo>
                  <a:pt x="5678" y="1232"/>
                </a:lnTo>
                <a:lnTo>
                  <a:pt x="5686" y="1235"/>
                </a:lnTo>
                <a:lnTo>
                  <a:pt x="5694" y="1237"/>
                </a:lnTo>
                <a:lnTo>
                  <a:pt x="5700" y="1239"/>
                </a:lnTo>
                <a:lnTo>
                  <a:pt x="5707" y="1243"/>
                </a:lnTo>
                <a:lnTo>
                  <a:pt x="5713" y="1246"/>
                </a:lnTo>
                <a:lnTo>
                  <a:pt x="5718" y="1250"/>
                </a:lnTo>
                <a:lnTo>
                  <a:pt x="5729" y="1243"/>
                </a:lnTo>
                <a:lnTo>
                  <a:pt x="5740" y="1236"/>
                </a:lnTo>
                <a:lnTo>
                  <a:pt x="5751" y="1230"/>
                </a:lnTo>
                <a:lnTo>
                  <a:pt x="5762" y="1226"/>
                </a:lnTo>
                <a:lnTo>
                  <a:pt x="5774" y="1221"/>
                </a:lnTo>
                <a:lnTo>
                  <a:pt x="5785" y="1219"/>
                </a:lnTo>
                <a:lnTo>
                  <a:pt x="5796" y="1217"/>
                </a:lnTo>
                <a:lnTo>
                  <a:pt x="5807" y="1217"/>
                </a:lnTo>
                <a:lnTo>
                  <a:pt x="5817" y="1217"/>
                </a:lnTo>
                <a:lnTo>
                  <a:pt x="5829" y="1217"/>
                </a:lnTo>
                <a:lnTo>
                  <a:pt x="5839" y="1219"/>
                </a:lnTo>
                <a:lnTo>
                  <a:pt x="5849" y="1221"/>
                </a:lnTo>
                <a:lnTo>
                  <a:pt x="5859" y="1225"/>
                </a:lnTo>
                <a:lnTo>
                  <a:pt x="5869" y="1228"/>
                </a:lnTo>
                <a:lnTo>
                  <a:pt x="5879" y="1232"/>
                </a:lnTo>
                <a:lnTo>
                  <a:pt x="5888" y="1237"/>
                </a:lnTo>
                <a:lnTo>
                  <a:pt x="5896" y="1243"/>
                </a:lnTo>
                <a:lnTo>
                  <a:pt x="5905" y="1249"/>
                </a:lnTo>
                <a:lnTo>
                  <a:pt x="5913" y="1256"/>
                </a:lnTo>
                <a:lnTo>
                  <a:pt x="5920" y="1263"/>
                </a:lnTo>
                <a:lnTo>
                  <a:pt x="5926" y="1271"/>
                </a:lnTo>
                <a:lnTo>
                  <a:pt x="5933" y="1278"/>
                </a:lnTo>
                <a:lnTo>
                  <a:pt x="5939" y="1287"/>
                </a:lnTo>
                <a:lnTo>
                  <a:pt x="5944" y="1296"/>
                </a:lnTo>
                <a:lnTo>
                  <a:pt x="5948" y="1305"/>
                </a:lnTo>
                <a:lnTo>
                  <a:pt x="5952" y="1316"/>
                </a:lnTo>
                <a:lnTo>
                  <a:pt x="5954" y="1325"/>
                </a:lnTo>
                <a:lnTo>
                  <a:pt x="5957" y="1335"/>
                </a:lnTo>
                <a:lnTo>
                  <a:pt x="5958" y="1345"/>
                </a:lnTo>
                <a:lnTo>
                  <a:pt x="5959" y="1355"/>
                </a:lnTo>
                <a:lnTo>
                  <a:pt x="5959" y="1366"/>
                </a:lnTo>
                <a:lnTo>
                  <a:pt x="5958" y="1376"/>
                </a:lnTo>
                <a:lnTo>
                  <a:pt x="5965" y="1372"/>
                </a:lnTo>
                <a:lnTo>
                  <a:pt x="5972" y="1367"/>
                </a:lnTo>
                <a:lnTo>
                  <a:pt x="5980" y="1364"/>
                </a:lnTo>
                <a:lnTo>
                  <a:pt x="5988" y="1360"/>
                </a:lnTo>
                <a:lnTo>
                  <a:pt x="5996" y="1357"/>
                </a:lnTo>
                <a:lnTo>
                  <a:pt x="6005" y="1356"/>
                </a:lnTo>
                <a:lnTo>
                  <a:pt x="6013" y="1354"/>
                </a:lnTo>
                <a:lnTo>
                  <a:pt x="6022" y="1354"/>
                </a:lnTo>
                <a:lnTo>
                  <a:pt x="6040" y="1353"/>
                </a:lnTo>
                <a:lnTo>
                  <a:pt x="6058" y="1355"/>
                </a:lnTo>
                <a:lnTo>
                  <a:pt x="6075" y="1359"/>
                </a:lnTo>
                <a:lnTo>
                  <a:pt x="6091" y="1365"/>
                </a:lnTo>
                <a:lnTo>
                  <a:pt x="6108" y="1373"/>
                </a:lnTo>
                <a:lnTo>
                  <a:pt x="6124" y="1382"/>
                </a:lnTo>
                <a:lnTo>
                  <a:pt x="6139" y="1393"/>
                </a:lnTo>
                <a:lnTo>
                  <a:pt x="6151" y="1407"/>
                </a:lnTo>
                <a:lnTo>
                  <a:pt x="6157" y="1413"/>
                </a:lnTo>
                <a:lnTo>
                  <a:pt x="6162" y="1421"/>
                </a:lnTo>
                <a:lnTo>
                  <a:pt x="6167" y="1429"/>
                </a:lnTo>
                <a:lnTo>
                  <a:pt x="6171" y="1437"/>
                </a:lnTo>
                <a:lnTo>
                  <a:pt x="6176" y="1445"/>
                </a:lnTo>
                <a:lnTo>
                  <a:pt x="6178" y="1454"/>
                </a:lnTo>
                <a:lnTo>
                  <a:pt x="6181" y="1464"/>
                </a:lnTo>
                <a:lnTo>
                  <a:pt x="6182" y="1473"/>
                </a:lnTo>
                <a:lnTo>
                  <a:pt x="6194" y="1464"/>
                </a:lnTo>
                <a:lnTo>
                  <a:pt x="6205" y="1456"/>
                </a:lnTo>
                <a:lnTo>
                  <a:pt x="6216" y="1449"/>
                </a:lnTo>
                <a:lnTo>
                  <a:pt x="6229" y="1445"/>
                </a:lnTo>
                <a:lnTo>
                  <a:pt x="6241" y="1441"/>
                </a:lnTo>
                <a:lnTo>
                  <a:pt x="6252" y="1440"/>
                </a:lnTo>
                <a:lnTo>
                  <a:pt x="6264" y="1439"/>
                </a:lnTo>
                <a:lnTo>
                  <a:pt x="6277" y="1440"/>
                </a:lnTo>
                <a:lnTo>
                  <a:pt x="6288" y="1442"/>
                </a:lnTo>
                <a:lnTo>
                  <a:pt x="6300" y="1446"/>
                </a:lnTo>
                <a:lnTo>
                  <a:pt x="6312" y="1450"/>
                </a:lnTo>
                <a:lnTo>
                  <a:pt x="6322" y="1457"/>
                </a:lnTo>
                <a:lnTo>
                  <a:pt x="6333" y="1464"/>
                </a:lnTo>
                <a:lnTo>
                  <a:pt x="6342" y="1472"/>
                </a:lnTo>
                <a:lnTo>
                  <a:pt x="6351" y="1482"/>
                </a:lnTo>
                <a:lnTo>
                  <a:pt x="6360" y="1492"/>
                </a:lnTo>
                <a:lnTo>
                  <a:pt x="6370" y="1487"/>
                </a:lnTo>
                <a:lnTo>
                  <a:pt x="6381" y="1485"/>
                </a:lnTo>
                <a:lnTo>
                  <a:pt x="6393" y="1482"/>
                </a:lnTo>
                <a:lnTo>
                  <a:pt x="6405" y="1481"/>
                </a:lnTo>
                <a:lnTo>
                  <a:pt x="6418" y="1481"/>
                </a:lnTo>
                <a:lnTo>
                  <a:pt x="6432" y="1482"/>
                </a:lnTo>
                <a:lnTo>
                  <a:pt x="6444" y="1483"/>
                </a:lnTo>
                <a:lnTo>
                  <a:pt x="6458" y="1486"/>
                </a:lnTo>
                <a:lnTo>
                  <a:pt x="6470" y="1491"/>
                </a:lnTo>
                <a:lnTo>
                  <a:pt x="6481" y="1495"/>
                </a:lnTo>
                <a:lnTo>
                  <a:pt x="6491" y="1502"/>
                </a:lnTo>
                <a:lnTo>
                  <a:pt x="6500" y="1510"/>
                </a:lnTo>
                <a:lnTo>
                  <a:pt x="6508" y="1519"/>
                </a:lnTo>
                <a:lnTo>
                  <a:pt x="6514" y="1529"/>
                </a:lnTo>
                <a:lnTo>
                  <a:pt x="6516" y="1535"/>
                </a:lnTo>
                <a:lnTo>
                  <a:pt x="6517" y="1540"/>
                </a:lnTo>
                <a:lnTo>
                  <a:pt x="6518" y="1547"/>
                </a:lnTo>
                <a:lnTo>
                  <a:pt x="6520" y="1553"/>
                </a:lnTo>
                <a:lnTo>
                  <a:pt x="6530" y="1550"/>
                </a:lnTo>
                <a:lnTo>
                  <a:pt x="6540" y="1550"/>
                </a:lnTo>
                <a:lnTo>
                  <a:pt x="6550" y="1551"/>
                </a:lnTo>
                <a:lnTo>
                  <a:pt x="6560" y="1554"/>
                </a:lnTo>
                <a:lnTo>
                  <a:pt x="6569" y="1557"/>
                </a:lnTo>
                <a:lnTo>
                  <a:pt x="6577" y="1562"/>
                </a:lnTo>
                <a:lnTo>
                  <a:pt x="6585" y="1567"/>
                </a:lnTo>
                <a:lnTo>
                  <a:pt x="6593" y="1574"/>
                </a:lnTo>
                <a:lnTo>
                  <a:pt x="6598" y="1582"/>
                </a:lnTo>
                <a:lnTo>
                  <a:pt x="6604" y="1590"/>
                </a:lnTo>
                <a:lnTo>
                  <a:pt x="6608" y="1599"/>
                </a:lnTo>
                <a:lnTo>
                  <a:pt x="6612" y="1608"/>
                </a:lnTo>
                <a:lnTo>
                  <a:pt x="6615" y="1618"/>
                </a:lnTo>
                <a:lnTo>
                  <a:pt x="6616" y="1628"/>
                </a:lnTo>
                <a:lnTo>
                  <a:pt x="6616" y="1637"/>
                </a:lnTo>
                <a:lnTo>
                  <a:pt x="6615" y="1647"/>
                </a:lnTo>
                <a:lnTo>
                  <a:pt x="6613" y="1654"/>
                </a:lnTo>
                <a:lnTo>
                  <a:pt x="6611" y="1659"/>
                </a:lnTo>
                <a:lnTo>
                  <a:pt x="6608" y="1665"/>
                </a:lnTo>
                <a:lnTo>
                  <a:pt x="6605" y="1671"/>
                </a:lnTo>
                <a:lnTo>
                  <a:pt x="6597" y="1682"/>
                </a:lnTo>
                <a:lnTo>
                  <a:pt x="6588" y="1691"/>
                </a:lnTo>
                <a:lnTo>
                  <a:pt x="6577" y="1699"/>
                </a:lnTo>
                <a:lnTo>
                  <a:pt x="6564" y="1704"/>
                </a:lnTo>
                <a:lnTo>
                  <a:pt x="6552" y="1710"/>
                </a:lnTo>
                <a:lnTo>
                  <a:pt x="6537" y="1713"/>
                </a:lnTo>
                <a:lnTo>
                  <a:pt x="6524" y="1715"/>
                </a:lnTo>
                <a:lnTo>
                  <a:pt x="6511" y="1717"/>
                </a:lnTo>
                <a:lnTo>
                  <a:pt x="6496" y="1715"/>
                </a:lnTo>
                <a:lnTo>
                  <a:pt x="6482" y="1712"/>
                </a:lnTo>
                <a:lnTo>
                  <a:pt x="6470" y="1708"/>
                </a:lnTo>
                <a:lnTo>
                  <a:pt x="6459" y="1702"/>
                </a:lnTo>
                <a:lnTo>
                  <a:pt x="6453" y="1698"/>
                </a:lnTo>
                <a:lnTo>
                  <a:pt x="6448" y="1693"/>
                </a:lnTo>
                <a:lnTo>
                  <a:pt x="6443" y="1689"/>
                </a:lnTo>
                <a:lnTo>
                  <a:pt x="6440" y="1684"/>
                </a:lnTo>
                <a:lnTo>
                  <a:pt x="6434" y="1696"/>
                </a:lnTo>
                <a:lnTo>
                  <a:pt x="6429" y="1708"/>
                </a:lnTo>
                <a:lnTo>
                  <a:pt x="6421" y="1717"/>
                </a:lnTo>
                <a:lnTo>
                  <a:pt x="6413" y="1726"/>
                </a:lnTo>
                <a:lnTo>
                  <a:pt x="6403" y="1732"/>
                </a:lnTo>
                <a:lnTo>
                  <a:pt x="6393" y="1738"/>
                </a:lnTo>
                <a:lnTo>
                  <a:pt x="6382" y="1741"/>
                </a:lnTo>
                <a:lnTo>
                  <a:pt x="6371" y="1744"/>
                </a:lnTo>
                <a:lnTo>
                  <a:pt x="6359" y="1745"/>
                </a:lnTo>
                <a:lnTo>
                  <a:pt x="6348" y="1745"/>
                </a:lnTo>
                <a:lnTo>
                  <a:pt x="6336" y="1742"/>
                </a:lnTo>
                <a:lnTo>
                  <a:pt x="6325" y="1739"/>
                </a:lnTo>
                <a:lnTo>
                  <a:pt x="6314" y="1735"/>
                </a:lnTo>
                <a:lnTo>
                  <a:pt x="6304" y="1728"/>
                </a:lnTo>
                <a:lnTo>
                  <a:pt x="6294" y="1720"/>
                </a:lnTo>
                <a:lnTo>
                  <a:pt x="6285" y="1711"/>
                </a:lnTo>
                <a:lnTo>
                  <a:pt x="6277" y="1719"/>
                </a:lnTo>
                <a:lnTo>
                  <a:pt x="6269" y="1727"/>
                </a:lnTo>
                <a:lnTo>
                  <a:pt x="6260" y="1735"/>
                </a:lnTo>
                <a:lnTo>
                  <a:pt x="6250" y="1740"/>
                </a:lnTo>
                <a:lnTo>
                  <a:pt x="6240" y="1746"/>
                </a:lnTo>
                <a:lnTo>
                  <a:pt x="6229" y="1750"/>
                </a:lnTo>
                <a:lnTo>
                  <a:pt x="6218" y="1753"/>
                </a:lnTo>
                <a:lnTo>
                  <a:pt x="6207" y="1755"/>
                </a:lnTo>
                <a:lnTo>
                  <a:pt x="6196" y="1756"/>
                </a:lnTo>
                <a:lnTo>
                  <a:pt x="6185" y="1755"/>
                </a:lnTo>
                <a:lnTo>
                  <a:pt x="6175" y="1754"/>
                </a:lnTo>
                <a:lnTo>
                  <a:pt x="6163" y="1750"/>
                </a:lnTo>
                <a:lnTo>
                  <a:pt x="6153" y="1745"/>
                </a:lnTo>
                <a:lnTo>
                  <a:pt x="6144" y="1738"/>
                </a:lnTo>
                <a:lnTo>
                  <a:pt x="6135" y="1730"/>
                </a:lnTo>
                <a:lnTo>
                  <a:pt x="6127" y="1720"/>
                </a:lnTo>
                <a:lnTo>
                  <a:pt x="6124" y="1732"/>
                </a:lnTo>
                <a:lnTo>
                  <a:pt x="6118" y="1744"/>
                </a:lnTo>
                <a:lnTo>
                  <a:pt x="6113" y="1754"/>
                </a:lnTo>
                <a:lnTo>
                  <a:pt x="6105" y="1763"/>
                </a:lnTo>
                <a:lnTo>
                  <a:pt x="6096" y="1771"/>
                </a:lnTo>
                <a:lnTo>
                  <a:pt x="6086" y="1777"/>
                </a:lnTo>
                <a:lnTo>
                  <a:pt x="6075" y="1783"/>
                </a:lnTo>
                <a:lnTo>
                  <a:pt x="6063" y="1787"/>
                </a:lnTo>
                <a:lnTo>
                  <a:pt x="6052" y="1790"/>
                </a:lnTo>
                <a:lnTo>
                  <a:pt x="6040" y="1792"/>
                </a:lnTo>
                <a:lnTo>
                  <a:pt x="6027" y="1793"/>
                </a:lnTo>
                <a:lnTo>
                  <a:pt x="6015" y="1792"/>
                </a:lnTo>
                <a:lnTo>
                  <a:pt x="6004" y="1790"/>
                </a:lnTo>
                <a:lnTo>
                  <a:pt x="5991" y="1787"/>
                </a:lnTo>
                <a:lnTo>
                  <a:pt x="5981" y="1783"/>
                </a:lnTo>
                <a:lnTo>
                  <a:pt x="5971" y="1777"/>
                </a:lnTo>
                <a:lnTo>
                  <a:pt x="5967" y="1786"/>
                </a:lnTo>
                <a:lnTo>
                  <a:pt x="5961" y="1794"/>
                </a:lnTo>
                <a:lnTo>
                  <a:pt x="5956" y="1801"/>
                </a:lnTo>
                <a:lnTo>
                  <a:pt x="5949" y="1808"/>
                </a:lnTo>
                <a:lnTo>
                  <a:pt x="5942" y="1813"/>
                </a:lnTo>
                <a:lnTo>
                  <a:pt x="5934" y="1819"/>
                </a:lnTo>
                <a:lnTo>
                  <a:pt x="5926" y="1823"/>
                </a:lnTo>
                <a:lnTo>
                  <a:pt x="5918" y="1827"/>
                </a:lnTo>
                <a:lnTo>
                  <a:pt x="5909" y="1830"/>
                </a:lnTo>
                <a:lnTo>
                  <a:pt x="5902" y="1832"/>
                </a:lnTo>
                <a:lnTo>
                  <a:pt x="5893" y="1833"/>
                </a:lnTo>
                <a:lnTo>
                  <a:pt x="5882" y="1835"/>
                </a:lnTo>
                <a:lnTo>
                  <a:pt x="5865" y="1836"/>
                </a:lnTo>
                <a:lnTo>
                  <a:pt x="5845" y="1835"/>
                </a:lnTo>
                <a:lnTo>
                  <a:pt x="5827" y="1831"/>
                </a:lnTo>
                <a:lnTo>
                  <a:pt x="5809" y="1826"/>
                </a:lnTo>
                <a:lnTo>
                  <a:pt x="5793" y="1819"/>
                </a:lnTo>
                <a:lnTo>
                  <a:pt x="5778" y="1811"/>
                </a:lnTo>
                <a:lnTo>
                  <a:pt x="5771" y="1806"/>
                </a:lnTo>
                <a:lnTo>
                  <a:pt x="5765" y="1801"/>
                </a:lnTo>
                <a:lnTo>
                  <a:pt x="5760" y="1796"/>
                </a:lnTo>
                <a:lnTo>
                  <a:pt x="5754" y="1791"/>
                </a:lnTo>
                <a:lnTo>
                  <a:pt x="5751" y="1785"/>
                </a:lnTo>
                <a:lnTo>
                  <a:pt x="5748" y="1780"/>
                </a:lnTo>
                <a:lnTo>
                  <a:pt x="5744" y="1773"/>
                </a:lnTo>
                <a:lnTo>
                  <a:pt x="5743" y="1767"/>
                </a:lnTo>
                <a:lnTo>
                  <a:pt x="5730" y="1772"/>
                </a:lnTo>
                <a:lnTo>
                  <a:pt x="5717" y="1776"/>
                </a:lnTo>
                <a:lnTo>
                  <a:pt x="5704" y="1780"/>
                </a:lnTo>
                <a:lnTo>
                  <a:pt x="5691" y="1782"/>
                </a:lnTo>
                <a:lnTo>
                  <a:pt x="5678" y="1785"/>
                </a:lnTo>
                <a:lnTo>
                  <a:pt x="5666" y="1786"/>
                </a:lnTo>
                <a:lnTo>
                  <a:pt x="5652" y="1787"/>
                </a:lnTo>
                <a:lnTo>
                  <a:pt x="5640" y="1789"/>
                </a:lnTo>
                <a:lnTo>
                  <a:pt x="5627" y="1789"/>
                </a:lnTo>
                <a:lnTo>
                  <a:pt x="5615" y="1787"/>
                </a:lnTo>
                <a:lnTo>
                  <a:pt x="5603" y="1786"/>
                </a:lnTo>
                <a:lnTo>
                  <a:pt x="5590" y="1785"/>
                </a:lnTo>
                <a:lnTo>
                  <a:pt x="5579" y="1782"/>
                </a:lnTo>
                <a:lnTo>
                  <a:pt x="5568" y="1780"/>
                </a:lnTo>
                <a:lnTo>
                  <a:pt x="5558" y="1775"/>
                </a:lnTo>
                <a:lnTo>
                  <a:pt x="5547" y="1771"/>
                </a:lnTo>
                <a:lnTo>
                  <a:pt x="5534" y="1775"/>
                </a:lnTo>
                <a:lnTo>
                  <a:pt x="5520" y="1778"/>
                </a:lnTo>
                <a:lnTo>
                  <a:pt x="5506" y="1781"/>
                </a:lnTo>
                <a:lnTo>
                  <a:pt x="5492" y="1781"/>
                </a:lnTo>
                <a:lnTo>
                  <a:pt x="5477" y="1781"/>
                </a:lnTo>
                <a:lnTo>
                  <a:pt x="5463" y="1777"/>
                </a:lnTo>
                <a:lnTo>
                  <a:pt x="5450" y="1774"/>
                </a:lnTo>
                <a:lnTo>
                  <a:pt x="5438" y="1768"/>
                </a:lnTo>
                <a:lnTo>
                  <a:pt x="5433" y="1776"/>
                </a:lnTo>
                <a:lnTo>
                  <a:pt x="5427" y="1782"/>
                </a:lnTo>
                <a:lnTo>
                  <a:pt x="5422" y="1789"/>
                </a:lnTo>
                <a:lnTo>
                  <a:pt x="5416" y="1793"/>
                </a:lnTo>
                <a:lnTo>
                  <a:pt x="5408" y="1799"/>
                </a:lnTo>
                <a:lnTo>
                  <a:pt x="5402" y="1802"/>
                </a:lnTo>
                <a:lnTo>
                  <a:pt x="5394" y="1805"/>
                </a:lnTo>
                <a:lnTo>
                  <a:pt x="5386" y="1809"/>
                </a:lnTo>
                <a:lnTo>
                  <a:pt x="5368" y="1813"/>
                </a:lnTo>
                <a:lnTo>
                  <a:pt x="5350" y="1815"/>
                </a:lnTo>
                <a:lnTo>
                  <a:pt x="5331" y="1815"/>
                </a:lnTo>
                <a:lnTo>
                  <a:pt x="5312" y="1814"/>
                </a:lnTo>
                <a:lnTo>
                  <a:pt x="5294" y="1812"/>
                </a:lnTo>
                <a:lnTo>
                  <a:pt x="5276" y="1808"/>
                </a:lnTo>
                <a:lnTo>
                  <a:pt x="5260" y="1802"/>
                </a:lnTo>
                <a:lnTo>
                  <a:pt x="5244" y="1795"/>
                </a:lnTo>
                <a:lnTo>
                  <a:pt x="5232" y="1789"/>
                </a:lnTo>
                <a:lnTo>
                  <a:pt x="5222" y="1780"/>
                </a:lnTo>
                <a:lnTo>
                  <a:pt x="5217" y="1775"/>
                </a:lnTo>
                <a:lnTo>
                  <a:pt x="5214" y="1771"/>
                </a:lnTo>
                <a:lnTo>
                  <a:pt x="5212" y="1765"/>
                </a:lnTo>
                <a:lnTo>
                  <a:pt x="5210" y="1760"/>
                </a:lnTo>
                <a:lnTo>
                  <a:pt x="5185" y="1767"/>
                </a:lnTo>
                <a:lnTo>
                  <a:pt x="5159" y="1773"/>
                </a:lnTo>
                <a:lnTo>
                  <a:pt x="5133" y="1776"/>
                </a:lnTo>
                <a:lnTo>
                  <a:pt x="5108" y="1777"/>
                </a:lnTo>
                <a:lnTo>
                  <a:pt x="5084" y="1777"/>
                </a:lnTo>
                <a:lnTo>
                  <a:pt x="5060" y="1775"/>
                </a:lnTo>
                <a:lnTo>
                  <a:pt x="5049" y="1773"/>
                </a:lnTo>
                <a:lnTo>
                  <a:pt x="5038" y="1771"/>
                </a:lnTo>
                <a:lnTo>
                  <a:pt x="5026" y="1768"/>
                </a:lnTo>
                <a:lnTo>
                  <a:pt x="5016" y="1765"/>
                </a:lnTo>
                <a:lnTo>
                  <a:pt x="5006" y="1760"/>
                </a:lnTo>
                <a:lnTo>
                  <a:pt x="4997" y="1756"/>
                </a:lnTo>
                <a:lnTo>
                  <a:pt x="4988" y="1751"/>
                </a:lnTo>
                <a:lnTo>
                  <a:pt x="4980" y="1746"/>
                </a:lnTo>
                <a:lnTo>
                  <a:pt x="4972" y="1740"/>
                </a:lnTo>
                <a:lnTo>
                  <a:pt x="4966" y="1733"/>
                </a:lnTo>
                <a:lnTo>
                  <a:pt x="4960" y="1726"/>
                </a:lnTo>
                <a:lnTo>
                  <a:pt x="4954" y="1719"/>
                </a:lnTo>
                <a:lnTo>
                  <a:pt x="4950" y="1710"/>
                </a:lnTo>
                <a:lnTo>
                  <a:pt x="4945" y="1701"/>
                </a:lnTo>
                <a:lnTo>
                  <a:pt x="4943" y="1692"/>
                </a:lnTo>
                <a:lnTo>
                  <a:pt x="4941" y="1682"/>
                </a:lnTo>
                <a:lnTo>
                  <a:pt x="4940" y="1672"/>
                </a:lnTo>
                <a:lnTo>
                  <a:pt x="4939" y="1660"/>
                </a:lnTo>
                <a:lnTo>
                  <a:pt x="4940" y="1648"/>
                </a:lnTo>
                <a:lnTo>
                  <a:pt x="4942" y="1636"/>
                </a:lnTo>
                <a:lnTo>
                  <a:pt x="4931" y="1631"/>
                </a:lnTo>
                <a:lnTo>
                  <a:pt x="4921" y="1627"/>
                </a:lnTo>
                <a:lnTo>
                  <a:pt x="4913" y="1621"/>
                </a:lnTo>
                <a:lnTo>
                  <a:pt x="4904" y="1616"/>
                </a:lnTo>
                <a:lnTo>
                  <a:pt x="4897" y="1609"/>
                </a:lnTo>
                <a:lnTo>
                  <a:pt x="4892" y="1602"/>
                </a:lnTo>
                <a:lnTo>
                  <a:pt x="4886" y="1595"/>
                </a:lnTo>
                <a:lnTo>
                  <a:pt x="4881" y="1587"/>
                </a:lnTo>
                <a:lnTo>
                  <a:pt x="4878" y="1580"/>
                </a:lnTo>
                <a:lnTo>
                  <a:pt x="4876" y="1572"/>
                </a:lnTo>
                <a:lnTo>
                  <a:pt x="4874" y="1563"/>
                </a:lnTo>
                <a:lnTo>
                  <a:pt x="4872" y="1555"/>
                </a:lnTo>
                <a:lnTo>
                  <a:pt x="4872" y="1546"/>
                </a:lnTo>
                <a:lnTo>
                  <a:pt x="4872" y="1538"/>
                </a:lnTo>
                <a:lnTo>
                  <a:pt x="4875" y="1529"/>
                </a:lnTo>
                <a:lnTo>
                  <a:pt x="4877" y="1521"/>
                </a:lnTo>
                <a:lnTo>
                  <a:pt x="4879" y="1512"/>
                </a:lnTo>
                <a:lnTo>
                  <a:pt x="4883" y="1504"/>
                </a:lnTo>
                <a:lnTo>
                  <a:pt x="4887" y="1496"/>
                </a:lnTo>
                <a:lnTo>
                  <a:pt x="4893" y="1489"/>
                </a:lnTo>
                <a:lnTo>
                  <a:pt x="4898" y="1481"/>
                </a:lnTo>
                <a:lnTo>
                  <a:pt x="4905" y="1474"/>
                </a:lnTo>
                <a:lnTo>
                  <a:pt x="4912" y="1467"/>
                </a:lnTo>
                <a:lnTo>
                  <a:pt x="4920" y="1460"/>
                </a:lnTo>
                <a:lnTo>
                  <a:pt x="4929" y="1455"/>
                </a:lnTo>
                <a:lnTo>
                  <a:pt x="4938" y="1449"/>
                </a:lnTo>
                <a:lnTo>
                  <a:pt x="4948" y="1445"/>
                </a:lnTo>
                <a:lnTo>
                  <a:pt x="4958" y="1440"/>
                </a:lnTo>
                <a:lnTo>
                  <a:pt x="4969" y="1437"/>
                </a:lnTo>
                <a:lnTo>
                  <a:pt x="4980" y="1434"/>
                </a:lnTo>
                <a:lnTo>
                  <a:pt x="4993" y="1431"/>
                </a:lnTo>
                <a:lnTo>
                  <a:pt x="5006" y="1430"/>
                </a:lnTo>
                <a:lnTo>
                  <a:pt x="5003" y="1422"/>
                </a:lnTo>
                <a:lnTo>
                  <a:pt x="5002" y="1414"/>
                </a:lnTo>
                <a:lnTo>
                  <a:pt x="5001" y="1407"/>
                </a:lnTo>
                <a:lnTo>
                  <a:pt x="5002" y="1399"/>
                </a:lnTo>
                <a:lnTo>
                  <a:pt x="5003" y="1392"/>
                </a:lnTo>
                <a:lnTo>
                  <a:pt x="5005" y="1385"/>
                </a:lnTo>
                <a:lnTo>
                  <a:pt x="5007" y="1378"/>
                </a:lnTo>
                <a:lnTo>
                  <a:pt x="5012" y="1373"/>
                </a:lnTo>
                <a:lnTo>
                  <a:pt x="5016" y="1367"/>
                </a:lnTo>
                <a:lnTo>
                  <a:pt x="5021" y="1362"/>
                </a:lnTo>
                <a:lnTo>
                  <a:pt x="5026" y="1356"/>
                </a:lnTo>
                <a:lnTo>
                  <a:pt x="5033" y="1351"/>
                </a:lnTo>
                <a:lnTo>
                  <a:pt x="5047" y="1344"/>
                </a:lnTo>
                <a:lnTo>
                  <a:pt x="5062" y="1337"/>
                </a:lnTo>
                <a:lnTo>
                  <a:pt x="5078" y="1331"/>
                </a:lnTo>
                <a:lnTo>
                  <a:pt x="5095" y="1328"/>
                </a:lnTo>
                <a:lnTo>
                  <a:pt x="5113" y="1327"/>
                </a:lnTo>
                <a:lnTo>
                  <a:pt x="5130" y="1326"/>
                </a:lnTo>
                <a:lnTo>
                  <a:pt x="5145" y="1327"/>
                </a:lnTo>
                <a:lnTo>
                  <a:pt x="5160" y="1330"/>
                </a:lnTo>
                <a:lnTo>
                  <a:pt x="5167" y="1332"/>
                </a:lnTo>
                <a:lnTo>
                  <a:pt x="5174" y="1335"/>
                </a:lnTo>
                <a:lnTo>
                  <a:pt x="5179" y="1338"/>
                </a:lnTo>
                <a:lnTo>
                  <a:pt x="5185" y="1341"/>
                </a:lnTo>
                <a:lnTo>
                  <a:pt x="5195" y="1336"/>
                </a:lnTo>
                <a:lnTo>
                  <a:pt x="5206" y="1330"/>
                </a:lnTo>
                <a:lnTo>
                  <a:pt x="5216" y="1326"/>
                </a:lnTo>
                <a:lnTo>
                  <a:pt x="5227" y="1322"/>
                </a:lnTo>
                <a:lnTo>
                  <a:pt x="5238" y="1319"/>
                </a:lnTo>
                <a:lnTo>
                  <a:pt x="5249" y="1317"/>
                </a:lnTo>
                <a:lnTo>
                  <a:pt x="5259" y="1316"/>
                </a:lnTo>
                <a:lnTo>
                  <a:pt x="5270" y="1314"/>
                </a:lnTo>
                <a:lnTo>
                  <a:pt x="5280" y="1314"/>
                </a:lnTo>
                <a:lnTo>
                  <a:pt x="5290" y="1314"/>
                </a:lnTo>
                <a:lnTo>
                  <a:pt x="5301" y="1316"/>
                </a:lnTo>
                <a:lnTo>
                  <a:pt x="5311" y="1317"/>
                </a:lnTo>
                <a:lnTo>
                  <a:pt x="5330" y="1321"/>
                </a:lnTo>
                <a:lnTo>
                  <a:pt x="5348" y="1328"/>
                </a:lnTo>
                <a:lnTo>
                  <a:pt x="5365" y="1337"/>
                </a:lnTo>
                <a:lnTo>
                  <a:pt x="5380" y="1347"/>
                </a:lnTo>
                <a:lnTo>
                  <a:pt x="5387" y="1353"/>
                </a:lnTo>
                <a:lnTo>
                  <a:pt x="5394" y="1358"/>
                </a:lnTo>
                <a:lnTo>
                  <a:pt x="5399" y="1365"/>
                </a:lnTo>
                <a:lnTo>
                  <a:pt x="5405" y="1372"/>
                </a:lnTo>
                <a:lnTo>
                  <a:pt x="5409" y="1378"/>
                </a:lnTo>
                <a:lnTo>
                  <a:pt x="5414" y="1385"/>
                </a:lnTo>
                <a:lnTo>
                  <a:pt x="5417" y="1393"/>
                </a:lnTo>
                <a:lnTo>
                  <a:pt x="5421" y="1400"/>
                </a:lnTo>
                <a:lnTo>
                  <a:pt x="5423" y="1408"/>
                </a:lnTo>
                <a:lnTo>
                  <a:pt x="5425" y="1416"/>
                </a:lnTo>
                <a:lnTo>
                  <a:pt x="5425" y="1423"/>
                </a:lnTo>
                <a:lnTo>
                  <a:pt x="5425" y="1431"/>
                </a:lnTo>
                <a:lnTo>
                  <a:pt x="5434" y="1418"/>
                </a:lnTo>
                <a:lnTo>
                  <a:pt x="5445" y="1405"/>
                </a:lnTo>
                <a:lnTo>
                  <a:pt x="5457" y="1393"/>
                </a:lnTo>
                <a:lnTo>
                  <a:pt x="5471" y="1383"/>
                </a:lnTo>
                <a:lnTo>
                  <a:pt x="5486" y="1374"/>
                </a:lnTo>
                <a:lnTo>
                  <a:pt x="5502" y="1367"/>
                </a:lnTo>
                <a:lnTo>
                  <a:pt x="5511" y="1365"/>
                </a:lnTo>
                <a:lnTo>
                  <a:pt x="5520" y="1363"/>
                </a:lnTo>
                <a:lnTo>
                  <a:pt x="5530" y="1360"/>
                </a:lnTo>
                <a:lnTo>
                  <a:pt x="5539" y="1359"/>
                </a:lnTo>
                <a:close/>
                <a:moveTo>
                  <a:pt x="705" y="3391"/>
                </a:moveTo>
                <a:lnTo>
                  <a:pt x="711" y="3196"/>
                </a:lnTo>
                <a:lnTo>
                  <a:pt x="190" y="3196"/>
                </a:lnTo>
                <a:lnTo>
                  <a:pt x="204" y="3214"/>
                </a:lnTo>
                <a:lnTo>
                  <a:pt x="204" y="3391"/>
                </a:lnTo>
                <a:lnTo>
                  <a:pt x="120" y="3391"/>
                </a:lnTo>
                <a:lnTo>
                  <a:pt x="120" y="3214"/>
                </a:lnTo>
                <a:lnTo>
                  <a:pt x="134" y="3196"/>
                </a:lnTo>
                <a:lnTo>
                  <a:pt x="37" y="3196"/>
                </a:lnTo>
                <a:lnTo>
                  <a:pt x="0" y="3196"/>
                </a:lnTo>
                <a:lnTo>
                  <a:pt x="0" y="2988"/>
                </a:lnTo>
                <a:lnTo>
                  <a:pt x="16" y="2988"/>
                </a:lnTo>
                <a:lnTo>
                  <a:pt x="16" y="2958"/>
                </a:lnTo>
                <a:lnTo>
                  <a:pt x="0" y="2958"/>
                </a:lnTo>
                <a:lnTo>
                  <a:pt x="0" y="2879"/>
                </a:lnTo>
                <a:lnTo>
                  <a:pt x="721" y="2879"/>
                </a:lnTo>
                <a:lnTo>
                  <a:pt x="730" y="2567"/>
                </a:lnTo>
                <a:lnTo>
                  <a:pt x="709" y="2564"/>
                </a:lnTo>
                <a:lnTo>
                  <a:pt x="703" y="2537"/>
                </a:lnTo>
                <a:lnTo>
                  <a:pt x="337" y="2510"/>
                </a:lnTo>
                <a:lnTo>
                  <a:pt x="376" y="2502"/>
                </a:lnTo>
                <a:lnTo>
                  <a:pt x="689" y="2500"/>
                </a:lnTo>
                <a:lnTo>
                  <a:pt x="729" y="2520"/>
                </a:lnTo>
                <a:lnTo>
                  <a:pt x="751" y="2522"/>
                </a:lnTo>
                <a:lnTo>
                  <a:pt x="987" y="2191"/>
                </a:lnTo>
                <a:lnTo>
                  <a:pt x="1014" y="2172"/>
                </a:lnTo>
                <a:lnTo>
                  <a:pt x="842" y="2468"/>
                </a:lnTo>
                <a:lnTo>
                  <a:pt x="780" y="2527"/>
                </a:lnTo>
                <a:lnTo>
                  <a:pt x="780" y="2549"/>
                </a:lnTo>
                <a:lnTo>
                  <a:pt x="842" y="2661"/>
                </a:lnTo>
                <a:lnTo>
                  <a:pt x="948" y="2869"/>
                </a:lnTo>
                <a:lnTo>
                  <a:pt x="1002" y="2869"/>
                </a:lnTo>
                <a:lnTo>
                  <a:pt x="1002" y="2879"/>
                </a:lnTo>
                <a:lnTo>
                  <a:pt x="1355" y="2879"/>
                </a:lnTo>
                <a:lnTo>
                  <a:pt x="1395" y="1292"/>
                </a:lnTo>
                <a:lnTo>
                  <a:pt x="1102" y="1723"/>
                </a:lnTo>
                <a:lnTo>
                  <a:pt x="882" y="2026"/>
                </a:lnTo>
                <a:lnTo>
                  <a:pt x="860" y="2032"/>
                </a:lnTo>
                <a:lnTo>
                  <a:pt x="1311" y="1216"/>
                </a:lnTo>
                <a:lnTo>
                  <a:pt x="1301" y="1140"/>
                </a:lnTo>
                <a:lnTo>
                  <a:pt x="1420" y="1046"/>
                </a:lnTo>
                <a:lnTo>
                  <a:pt x="1440" y="1037"/>
                </a:lnTo>
                <a:lnTo>
                  <a:pt x="898" y="0"/>
                </a:lnTo>
                <a:lnTo>
                  <a:pt x="919" y="2"/>
                </a:lnTo>
                <a:lnTo>
                  <a:pt x="1022" y="151"/>
                </a:lnTo>
                <a:lnTo>
                  <a:pt x="1217" y="458"/>
                </a:lnTo>
                <a:lnTo>
                  <a:pt x="1365" y="701"/>
                </a:lnTo>
                <a:lnTo>
                  <a:pt x="1446" y="874"/>
                </a:lnTo>
                <a:lnTo>
                  <a:pt x="1449" y="918"/>
                </a:lnTo>
                <a:lnTo>
                  <a:pt x="1505" y="1014"/>
                </a:lnTo>
                <a:lnTo>
                  <a:pt x="1533" y="1017"/>
                </a:lnTo>
                <a:lnTo>
                  <a:pt x="1549" y="1034"/>
                </a:lnTo>
                <a:lnTo>
                  <a:pt x="1558" y="1053"/>
                </a:lnTo>
                <a:lnTo>
                  <a:pt x="1756" y="1070"/>
                </a:lnTo>
                <a:lnTo>
                  <a:pt x="2083" y="1120"/>
                </a:lnTo>
                <a:lnTo>
                  <a:pt x="2375" y="1177"/>
                </a:lnTo>
                <a:lnTo>
                  <a:pt x="2607" y="1230"/>
                </a:lnTo>
                <a:lnTo>
                  <a:pt x="2609" y="1244"/>
                </a:lnTo>
                <a:lnTo>
                  <a:pt x="1749" y="1186"/>
                </a:lnTo>
                <a:lnTo>
                  <a:pt x="1678" y="1173"/>
                </a:lnTo>
                <a:lnTo>
                  <a:pt x="1569" y="1114"/>
                </a:lnTo>
                <a:lnTo>
                  <a:pt x="1523" y="1112"/>
                </a:lnTo>
                <a:lnTo>
                  <a:pt x="1526" y="1137"/>
                </a:lnTo>
                <a:lnTo>
                  <a:pt x="1472" y="1175"/>
                </a:lnTo>
                <a:lnTo>
                  <a:pt x="1472" y="2879"/>
                </a:lnTo>
                <a:lnTo>
                  <a:pt x="1861" y="2879"/>
                </a:lnTo>
                <a:lnTo>
                  <a:pt x="1903" y="2879"/>
                </a:lnTo>
                <a:lnTo>
                  <a:pt x="1921" y="2879"/>
                </a:lnTo>
                <a:lnTo>
                  <a:pt x="1975" y="2879"/>
                </a:lnTo>
                <a:lnTo>
                  <a:pt x="1993" y="2879"/>
                </a:lnTo>
                <a:lnTo>
                  <a:pt x="2077" y="2879"/>
                </a:lnTo>
                <a:lnTo>
                  <a:pt x="2152" y="2879"/>
                </a:lnTo>
                <a:lnTo>
                  <a:pt x="2152" y="2997"/>
                </a:lnTo>
                <a:lnTo>
                  <a:pt x="2175" y="2997"/>
                </a:lnTo>
                <a:lnTo>
                  <a:pt x="2175" y="2903"/>
                </a:lnTo>
                <a:lnTo>
                  <a:pt x="2175" y="2897"/>
                </a:lnTo>
                <a:lnTo>
                  <a:pt x="2176" y="2893"/>
                </a:lnTo>
                <a:lnTo>
                  <a:pt x="2178" y="2888"/>
                </a:lnTo>
                <a:lnTo>
                  <a:pt x="2181" y="2885"/>
                </a:lnTo>
                <a:lnTo>
                  <a:pt x="2184" y="2883"/>
                </a:lnTo>
                <a:lnTo>
                  <a:pt x="2188" y="2880"/>
                </a:lnTo>
                <a:lnTo>
                  <a:pt x="2193" y="2879"/>
                </a:lnTo>
                <a:lnTo>
                  <a:pt x="2199" y="2879"/>
                </a:lnTo>
                <a:lnTo>
                  <a:pt x="2210" y="2879"/>
                </a:lnTo>
                <a:lnTo>
                  <a:pt x="2214" y="2345"/>
                </a:lnTo>
                <a:lnTo>
                  <a:pt x="2182" y="2349"/>
                </a:lnTo>
                <a:lnTo>
                  <a:pt x="2150" y="2343"/>
                </a:lnTo>
                <a:lnTo>
                  <a:pt x="2147" y="2312"/>
                </a:lnTo>
                <a:lnTo>
                  <a:pt x="2168" y="2296"/>
                </a:lnTo>
                <a:lnTo>
                  <a:pt x="2238" y="2292"/>
                </a:lnTo>
                <a:lnTo>
                  <a:pt x="2030" y="2138"/>
                </a:lnTo>
                <a:lnTo>
                  <a:pt x="1840" y="2017"/>
                </a:lnTo>
                <a:lnTo>
                  <a:pt x="1861" y="2019"/>
                </a:lnTo>
                <a:lnTo>
                  <a:pt x="2001" y="2092"/>
                </a:lnTo>
                <a:lnTo>
                  <a:pt x="2192" y="2208"/>
                </a:lnTo>
                <a:lnTo>
                  <a:pt x="2221" y="2239"/>
                </a:lnTo>
                <a:lnTo>
                  <a:pt x="2282" y="2282"/>
                </a:lnTo>
                <a:lnTo>
                  <a:pt x="2303" y="2282"/>
                </a:lnTo>
                <a:lnTo>
                  <a:pt x="2655" y="2058"/>
                </a:lnTo>
                <a:lnTo>
                  <a:pt x="2638" y="2083"/>
                </a:lnTo>
                <a:lnTo>
                  <a:pt x="2534" y="2173"/>
                </a:lnTo>
                <a:lnTo>
                  <a:pt x="2392" y="2274"/>
                </a:lnTo>
                <a:lnTo>
                  <a:pt x="2365" y="2284"/>
                </a:lnTo>
                <a:lnTo>
                  <a:pt x="2324" y="2318"/>
                </a:lnTo>
                <a:lnTo>
                  <a:pt x="2305" y="2326"/>
                </a:lnTo>
                <a:lnTo>
                  <a:pt x="2332" y="2573"/>
                </a:lnTo>
                <a:lnTo>
                  <a:pt x="2349" y="2825"/>
                </a:lnTo>
                <a:lnTo>
                  <a:pt x="2340" y="2852"/>
                </a:lnTo>
                <a:lnTo>
                  <a:pt x="2312" y="2631"/>
                </a:lnTo>
                <a:lnTo>
                  <a:pt x="2270" y="2434"/>
                </a:lnTo>
                <a:lnTo>
                  <a:pt x="2269" y="2338"/>
                </a:lnTo>
                <a:lnTo>
                  <a:pt x="2254" y="2340"/>
                </a:lnTo>
                <a:lnTo>
                  <a:pt x="2275" y="2879"/>
                </a:lnTo>
                <a:lnTo>
                  <a:pt x="3165" y="2879"/>
                </a:lnTo>
                <a:lnTo>
                  <a:pt x="3180" y="2879"/>
                </a:lnTo>
                <a:lnTo>
                  <a:pt x="3198" y="2883"/>
                </a:lnTo>
                <a:lnTo>
                  <a:pt x="3216" y="2886"/>
                </a:lnTo>
                <a:lnTo>
                  <a:pt x="3237" y="2892"/>
                </a:lnTo>
                <a:lnTo>
                  <a:pt x="3256" y="2898"/>
                </a:lnTo>
                <a:lnTo>
                  <a:pt x="3276" y="2906"/>
                </a:lnTo>
                <a:lnTo>
                  <a:pt x="3296" y="2914"/>
                </a:lnTo>
                <a:lnTo>
                  <a:pt x="3316" y="2923"/>
                </a:lnTo>
                <a:lnTo>
                  <a:pt x="3356" y="2941"/>
                </a:lnTo>
                <a:lnTo>
                  <a:pt x="3392" y="2960"/>
                </a:lnTo>
                <a:lnTo>
                  <a:pt x="3422" y="2977"/>
                </a:lnTo>
                <a:lnTo>
                  <a:pt x="3447" y="2992"/>
                </a:lnTo>
                <a:lnTo>
                  <a:pt x="3458" y="3000"/>
                </a:lnTo>
                <a:lnTo>
                  <a:pt x="3469" y="3011"/>
                </a:lnTo>
                <a:lnTo>
                  <a:pt x="3474" y="3016"/>
                </a:lnTo>
                <a:lnTo>
                  <a:pt x="3476" y="3023"/>
                </a:lnTo>
                <a:lnTo>
                  <a:pt x="3477" y="3028"/>
                </a:lnTo>
                <a:lnTo>
                  <a:pt x="3477" y="3031"/>
                </a:lnTo>
                <a:lnTo>
                  <a:pt x="3476" y="3036"/>
                </a:lnTo>
                <a:lnTo>
                  <a:pt x="3475" y="3039"/>
                </a:lnTo>
                <a:lnTo>
                  <a:pt x="3467" y="3055"/>
                </a:lnTo>
                <a:lnTo>
                  <a:pt x="3930" y="3055"/>
                </a:lnTo>
                <a:lnTo>
                  <a:pt x="3985" y="3055"/>
                </a:lnTo>
                <a:lnTo>
                  <a:pt x="4022" y="3029"/>
                </a:lnTo>
                <a:lnTo>
                  <a:pt x="4060" y="3003"/>
                </a:lnTo>
                <a:lnTo>
                  <a:pt x="4098" y="2978"/>
                </a:lnTo>
                <a:lnTo>
                  <a:pt x="4139" y="2955"/>
                </a:lnTo>
                <a:lnTo>
                  <a:pt x="4178" y="2931"/>
                </a:lnTo>
                <a:lnTo>
                  <a:pt x="4220" y="2907"/>
                </a:lnTo>
                <a:lnTo>
                  <a:pt x="4262" y="2886"/>
                </a:lnTo>
                <a:lnTo>
                  <a:pt x="4305" y="2865"/>
                </a:lnTo>
                <a:lnTo>
                  <a:pt x="4348" y="2843"/>
                </a:lnTo>
                <a:lnTo>
                  <a:pt x="4393" y="2823"/>
                </a:lnTo>
                <a:lnTo>
                  <a:pt x="4438" y="2804"/>
                </a:lnTo>
                <a:lnTo>
                  <a:pt x="4484" y="2786"/>
                </a:lnTo>
                <a:lnTo>
                  <a:pt x="4530" y="2768"/>
                </a:lnTo>
                <a:lnTo>
                  <a:pt x="4577" y="2751"/>
                </a:lnTo>
                <a:lnTo>
                  <a:pt x="4624" y="2736"/>
                </a:lnTo>
                <a:lnTo>
                  <a:pt x="4672" y="2720"/>
                </a:lnTo>
                <a:lnTo>
                  <a:pt x="4722" y="2706"/>
                </a:lnTo>
                <a:lnTo>
                  <a:pt x="4771" y="2692"/>
                </a:lnTo>
                <a:lnTo>
                  <a:pt x="4822" y="2679"/>
                </a:lnTo>
                <a:lnTo>
                  <a:pt x="4872" y="2668"/>
                </a:lnTo>
                <a:lnTo>
                  <a:pt x="4924" y="2657"/>
                </a:lnTo>
                <a:lnTo>
                  <a:pt x="4976" y="2647"/>
                </a:lnTo>
                <a:lnTo>
                  <a:pt x="5028" y="2638"/>
                </a:lnTo>
                <a:lnTo>
                  <a:pt x="5080" y="2629"/>
                </a:lnTo>
                <a:lnTo>
                  <a:pt x="5134" y="2622"/>
                </a:lnTo>
                <a:lnTo>
                  <a:pt x="5187" y="2615"/>
                </a:lnTo>
                <a:lnTo>
                  <a:pt x="5242" y="2610"/>
                </a:lnTo>
                <a:lnTo>
                  <a:pt x="5296" y="2605"/>
                </a:lnTo>
                <a:lnTo>
                  <a:pt x="5351" y="2602"/>
                </a:lnTo>
                <a:lnTo>
                  <a:pt x="5407" y="2600"/>
                </a:lnTo>
                <a:lnTo>
                  <a:pt x="5462" y="2597"/>
                </a:lnTo>
                <a:lnTo>
                  <a:pt x="5518" y="2597"/>
                </a:lnTo>
                <a:lnTo>
                  <a:pt x="5592" y="2599"/>
                </a:lnTo>
                <a:lnTo>
                  <a:pt x="5665" y="2601"/>
                </a:lnTo>
                <a:lnTo>
                  <a:pt x="5736" y="2605"/>
                </a:lnTo>
                <a:lnTo>
                  <a:pt x="5807" y="2611"/>
                </a:lnTo>
                <a:lnTo>
                  <a:pt x="5878" y="2619"/>
                </a:lnTo>
                <a:lnTo>
                  <a:pt x="5948" y="2628"/>
                </a:lnTo>
                <a:lnTo>
                  <a:pt x="6017" y="2639"/>
                </a:lnTo>
                <a:lnTo>
                  <a:pt x="6085" y="2651"/>
                </a:lnTo>
                <a:lnTo>
                  <a:pt x="6152" y="2665"/>
                </a:lnTo>
                <a:lnTo>
                  <a:pt x="6218" y="2681"/>
                </a:lnTo>
                <a:lnTo>
                  <a:pt x="6284" y="2697"/>
                </a:lnTo>
                <a:lnTo>
                  <a:pt x="6349" y="2715"/>
                </a:lnTo>
                <a:lnTo>
                  <a:pt x="6412" y="2736"/>
                </a:lnTo>
                <a:lnTo>
                  <a:pt x="6475" y="2756"/>
                </a:lnTo>
                <a:lnTo>
                  <a:pt x="6535" y="2778"/>
                </a:lnTo>
                <a:lnTo>
                  <a:pt x="6595" y="2803"/>
                </a:lnTo>
                <a:lnTo>
                  <a:pt x="6595" y="2486"/>
                </a:lnTo>
                <a:lnTo>
                  <a:pt x="6630" y="2483"/>
                </a:lnTo>
                <a:lnTo>
                  <a:pt x="6630" y="2328"/>
                </a:lnTo>
                <a:lnTo>
                  <a:pt x="6744" y="2304"/>
                </a:lnTo>
                <a:lnTo>
                  <a:pt x="6823" y="2310"/>
                </a:lnTo>
                <a:lnTo>
                  <a:pt x="6823" y="2326"/>
                </a:lnTo>
                <a:lnTo>
                  <a:pt x="6784" y="2326"/>
                </a:lnTo>
                <a:lnTo>
                  <a:pt x="6784" y="2326"/>
                </a:lnTo>
                <a:lnTo>
                  <a:pt x="6784" y="2338"/>
                </a:lnTo>
                <a:lnTo>
                  <a:pt x="6784" y="2889"/>
                </a:lnTo>
                <a:lnTo>
                  <a:pt x="6793" y="2895"/>
                </a:lnTo>
                <a:lnTo>
                  <a:pt x="6803" y="2900"/>
                </a:lnTo>
                <a:lnTo>
                  <a:pt x="6803" y="2338"/>
                </a:lnTo>
                <a:lnTo>
                  <a:pt x="6823" y="2338"/>
                </a:lnTo>
                <a:lnTo>
                  <a:pt x="6834" y="2338"/>
                </a:lnTo>
                <a:lnTo>
                  <a:pt x="6902" y="2338"/>
                </a:lnTo>
                <a:lnTo>
                  <a:pt x="6927" y="2187"/>
                </a:lnTo>
                <a:lnTo>
                  <a:pt x="6959" y="2338"/>
                </a:lnTo>
                <a:lnTo>
                  <a:pt x="6993" y="2338"/>
                </a:lnTo>
                <a:lnTo>
                  <a:pt x="7014" y="2368"/>
                </a:lnTo>
                <a:lnTo>
                  <a:pt x="7013" y="3018"/>
                </a:lnTo>
                <a:lnTo>
                  <a:pt x="7013" y="3027"/>
                </a:lnTo>
                <a:lnTo>
                  <a:pt x="7044" y="3049"/>
                </a:lnTo>
                <a:lnTo>
                  <a:pt x="7075" y="3071"/>
                </a:lnTo>
                <a:lnTo>
                  <a:pt x="7105" y="3094"/>
                </a:lnTo>
                <a:lnTo>
                  <a:pt x="7134" y="3118"/>
                </a:lnTo>
                <a:lnTo>
                  <a:pt x="7134" y="1906"/>
                </a:lnTo>
                <a:lnTo>
                  <a:pt x="7242" y="1855"/>
                </a:lnTo>
                <a:lnTo>
                  <a:pt x="7328" y="1871"/>
                </a:lnTo>
                <a:lnTo>
                  <a:pt x="7328" y="3075"/>
                </a:lnTo>
                <a:lnTo>
                  <a:pt x="7350" y="3075"/>
                </a:lnTo>
                <a:lnTo>
                  <a:pt x="7350" y="1858"/>
                </a:lnTo>
                <a:lnTo>
                  <a:pt x="7251" y="1842"/>
                </a:lnTo>
                <a:lnTo>
                  <a:pt x="7251" y="1774"/>
                </a:lnTo>
                <a:lnTo>
                  <a:pt x="7350" y="1731"/>
                </a:lnTo>
                <a:lnTo>
                  <a:pt x="7350" y="1639"/>
                </a:lnTo>
                <a:lnTo>
                  <a:pt x="7432" y="1618"/>
                </a:lnTo>
                <a:lnTo>
                  <a:pt x="7541" y="1639"/>
                </a:lnTo>
                <a:lnTo>
                  <a:pt x="7541" y="1718"/>
                </a:lnTo>
                <a:lnTo>
                  <a:pt x="7607" y="1732"/>
                </a:lnTo>
                <a:lnTo>
                  <a:pt x="7607" y="2714"/>
                </a:lnTo>
                <a:lnTo>
                  <a:pt x="7634" y="2714"/>
                </a:lnTo>
                <a:lnTo>
                  <a:pt x="7634" y="2677"/>
                </a:lnTo>
                <a:lnTo>
                  <a:pt x="7826" y="2677"/>
                </a:lnTo>
                <a:lnTo>
                  <a:pt x="7904" y="2739"/>
                </a:lnTo>
                <a:lnTo>
                  <a:pt x="7904" y="3075"/>
                </a:lnTo>
                <a:lnTo>
                  <a:pt x="7925" y="3075"/>
                </a:lnTo>
                <a:lnTo>
                  <a:pt x="7925" y="2736"/>
                </a:lnTo>
                <a:lnTo>
                  <a:pt x="7832" y="2663"/>
                </a:lnTo>
                <a:lnTo>
                  <a:pt x="7713" y="2663"/>
                </a:lnTo>
                <a:lnTo>
                  <a:pt x="7713" y="2413"/>
                </a:lnTo>
                <a:lnTo>
                  <a:pt x="7834" y="2383"/>
                </a:lnTo>
                <a:lnTo>
                  <a:pt x="8088" y="2426"/>
                </a:lnTo>
                <a:lnTo>
                  <a:pt x="8088" y="2985"/>
                </a:lnTo>
                <a:lnTo>
                  <a:pt x="8206" y="2985"/>
                </a:lnTo>
                <a:lnTo>
                  <a:pt x="8206" y="2487"/>
                </a:lnTo>
                <a:lnTo>
                  <a:pt x="8254" y="2477"/>
                </a:lnTo>
                <a:lnTo>
                  <a:pt x="8254" y="2390"/>
                </a:lnTo>
                <a:lnTo>
                  <a:pt x="8458" y="2390"/>
                </a:lnTo>
                <a:lnTo>
                  <a:pt x="8491" y="2414"/>
                </a:lnTo>
                <a:lnTo>
                  <a:pt x="8491" y="2518"/>
                </a:lnTo>
                <a:lnTo>
                  <a:pt x="8564" y="2551"/>
                </a:lnTo>
                <a:lnTo>
                  <a:pt x="8564" y="3075"/>
                </a:lnTo>
                <a:lnTo>
                  <a:pt x="8585" y="3075"/>
                </a:lnTo>
                <a:lnTo>
                  <a:pt x="8585" y="2546"/>
                </a:lnTo>
                <a:lnTo>
                  <a:pt x="8523" y="2514"/>
                </a:lnTo>
                <a:lnTo>
                  <a:pt x="8523" y="2165"/>
                </a:lnTo>
                <a:lnTo>
                  <a:pt x="8585" y="2136"/>
                </a:lnTo>
                <a:lnTo>
                  <a:pt x="8585" y="2074"/>
                </a:lnTo>
                <a:lnTo>
                  <a:pt x="8646" y="2055"/>
                </a:lnTo>
                <a:lnTo>
                  <a:pt x="8646" y="1982"/>
                </a:lnTo>
                <a:lnTo>
                  <a:pt x="8722" y="1965"/>
                </a:lnTo>
                <a:lnTo>
                  <a:pt x="8722" y="1695"/>
                </a:lnTo>
                <a:lnTo>
                  <a:pt x="8750" y="1695"/>
                </a:lnTo>
                <a:lnTo>
                  <a:pt x="8750" y="1965"/>
                </a:lnTo>
                <a:lnTo>
                  <a:pt x="8810" y="1985"/>
                </a:lnTo>
                <a:lnTo>
                  <a:pt x="8810" y="2059"/>
                </a:lnTo>
                <a:lnTo>
                  <a:pt x="8838" y="2074"/>
                </a:lnTo>
                <a:lnTo>
                  <a:pt x="8838" y="2140"/>
                </a:lnTo>
                <a:lnTo>
                  <a:pt x="8883" y="2158"/>
                </a:lnTo>
                <a:lnTo>
                  <a:pt x="8883" y="3129"/>
                </a:lnTo>
                <a:lnTo>
                  <a:pt x="8917" y="3129"/>
                </a:lnTo>
                <a:lnTo>
                  <a:pt x="8917" y="2824"/>
                </a:lnTo>
                <a:lnTo>
                  <a:pt x="8950" y="2805"/>
                </a:lnTo>
                <a:lnTo>
                  <a:pt x="8950" y="2747"/>
                </a:lnTo>
                <a:lnTo>
                  <a:pt x="9043" y="2693"/>
                </a:lnTo>
                <a:lnTo>
                  <a:pt x="9162" y="2747"/>
                </a:lnTo>
                <a:lnTo>
                  <a:pt x="9162" y="2805"/>
                </a:lnTo>
                <a:lnTo>
                  <a:pt x="9199" y="2822"/>
                </a:lnTo>
                <a:lnTo>
                  <a:pt x="9199" y="3134"/>
                </a:lnTo>
                <a:lnTo>
                  <a:pt x="9222" y="3141"/>
                </a:lnTo>
                <a:lnTo>
                  <a:pt x="9243" y="3149"/>
                </a:lnTo>
                <a:lnTo>
                  <a:pt x="9264" y="3159"/>
                </a:lnTo>
                <a:lnTo>
                  <a:pt x="9284" y="3169"/>
                </a:lnTo>
                <a:lnTo>
                  <a:pt x="9304" y="3182"/>
                </a:lnTo>
                <a:lnTo>
                  <a:pt x="9323" y="3194"/>
                </a:lnTo>
                <a:lnTo>
                  <a:pt x="9341" y="3209"/>
                </a:lnTo>
                <a:lnTo>
                  <a:pt x="9359" y="3224"/>
                </a:lnTo>
                <a:lnTo>
                  <a:pt x="9374" y="3240"/>
                </a:lnTo>
                <a:lnTo>
                  <a:pt x="9390" y="3258"/>
                </a:lnTo>
                <a:lnTo>
                  <a:pt x="9406" y="3277"/>
                </a:lnTo>
                <a:lnTo>
                  <a:pt x="9419" y="3297"/>
                </a:lnTo>
                <a:lnTo>
                  <a:pt x="9432" y="3319"/>
                </a:lnTo>
                <a:lnTo>
                  <a:pt x="9444" y="3342"/>
                </a:lnTo>
                <a:lnTo>
                  <a:pt x="9454" y="3366"/>
                </a:lnTo>
                <a:lnTo>
                  <a:pt x="9464" y="3391"/>
                </a:lnTo>
                <a:lnTo>
                  <a:pt x="9195" y="3391"/>
                </a:lnTo>
                <a:lnTo>
                  <a:pt x="9181" y="3391"/>
                </a:lnTo>
                <a:lnTo>
                  <a:pt x="8883" y="3391"/>
                </a:lnTo>
                <a:lnTo>
                  <a:pt x="8838" y="3391"/>
                </a:lnTo>
                <a:lnTo>
                  <a:pt x="7403" y="3391"/>
                </a:lnTo>
                <a:lnTo>
                  <a:pt x="7008" y="3391"/>
                </a:lnTo>
                <a:lnTo>
                  <a:pt x="5680" y="3391"/>
                </a:lnTo>
                <a:lnTo>
                  <a:pt x="5720" y="3366"/>
                </a:lnTo>
                <a:lnTo>
                  <a:pt x="5759" y="3342"/>
                </a:lnTo>
                <a:lnTo>
                  <a:pt x="5797" y="3321"/>
                </a:lnTo>
                <a:lnTo>
                  <a:pt x="5833" y="3302"/>
                </a:lnTo>
                <a:lnTo>
                  <a:pt x="5853" y="3292"/>
                </a:lnTo>
                <a:lnTo>
                  <a:pt x="5875" y="3282"/>
                </a:lnTo>
                <a:lnTo>
                  <a:pt x="5898" y="3271"/>
                </a:lnTo>
                <a:lnTo>
                  <a:pt x="5922" y="3262"/>
                </a:lnTo>
                <a:lnTo>
                  <a:pt x="5947" y="3253"/>
                </a:lnTo>
                <a:lnTo>
                  <a:pt x="5972" y="3244"/>
                </a:lnTo>
                <a:lnTo>
                  <a:pt x="5998" y="3237"/>
                </a:lnTo>
                <a:lnTo>
                  <a:pt x="6024" y="3229"/>
                </a:lnTo>
                <a:lnTo>
                  <a:pt x="6051" y="3222"/>
                </a:lnTo>
                <a:lnTo>
                  <a:pt x="6077" y="3215"/>
                </a:lnTo>
                <a:lnTo>
                  <a:pt x="6103" y="3210"/>
                </a:lnTo>
                <a:lnTo>
                  <a:pt x="6127" y="3205"/>
                </a:lnTo>
                <a:lnTo>
                  <a:pt x="6152" y="3201"/>
                </a:lnTo>
                <a:lnTo>
                  <a:pt x="6176" y="3198"/>
                </a:lnTo>
                <a:lnTo>
                  <a:pt x="6198" y="3196"/>
                </a:lnTo>
                <a:lnTo>
                  <a:pt x="6220" y="3196"/>
                </a:lnTo>
                <a:lnTo>
                  <a:pt x="6094" y="3196"/>
                </a:lnTo>
                <a:lnTo>
                  <a:pt x="5968" y="3196"/>
                </a:lnTo>
                <a:lnTo>
                  <a:pt x="5841" y="3196"/>
                </a:lnTo>
                <a:lnTo>
                  <a:pt x="5715" y="3196"/>
                </a:lnTo>
                <a:lnTo>
                  <a:pt x="5589" y="3196"/>
                </a:lnTo>
                <a:lnTo>
                  <a:pt x="5462" y="3196"/>
                </a:lnTo>
                <a:lnTo>
                  <a:pt x="5336" y="3196"/>
                </a:lnTo>
                <a:lnTo>
                  <a:pt x="5211" y="3196"/>
                </a:lnTo>
                <a:lnTo>
                  <a:pt x="5085" y="3196"/>
                </a:lnTo>
                <a:lnTo>
                  <a:pt x="4958" y="3196"/>
                </a:lnTo>
                <a:lnTo>
                  <a:pt x="4832" y="3196"/>
                </a:lnTo>
                <a:lnTo>
                  <a:pt x="4706" y="3196"/>
                </a:lnTo>
                <a:lnTo>
                  <a:pt x="4580" y="3196"/>
                </a:lnTo>
                <a:lnTo>
                  <a:pt x="4453" y="3196"/>
                </a:lnTo>
                <a:lnTo>
                  <a:pt x="4328" y="3196"/>
                </a:lnTo>
                <a:lnTo>
                  <a:pt x="4202" y="3196"/>
                </a:lnTo>
                <a:lnTo>
                  <a:pt x="4178" y="3219"/>
                </a:lnTo>
                <a:lnTo>
                  <a:pt x="4155" y="3242"/>
                </a:lnTo>
                <a:lnTo>
                  <a:pt x="4132" y="3266"/>
                </a:lnTo>
                <a:lnTo>
                  <a:pt x="4111" y="3291"/>
                </a:lnTo>
                <a:lnTo>
                  <a:pt x="4089" y="3315"/>
                </a:lnTo>
                <a:lnTo>
                  <a:pt x="4068" y="3340"/>
                </a:lnTo>
                <a:lnTo>
                  <a:pt x="4048" y="3366"/>
                </a:lnTo>
                <a:lnTo>
                  <a:pt x="4029" y="3391"/>
                </a:lnTo>
                <a:lnTo>
                  <a:pt x="3874" y="3391"/>
                </a:lnTo>
                <a:lnTo>
                  <a:pt x="3895" y="3366"/>
                </a:lnTo>
                <a:lnTo>
                  <a:pt x="3917" y="3341"/>
                </a:lnTo>
                <a:lnTo>
                  <a:pt x="3940" y="3316"/>
                </a:lnTo>
                <a:lnTo>
                  <a:pt x="3965" y="3292"/>
                </a:lnTo>
                <a:lnTo>
                  <a:pt x="3988" y="3267"/>
                </a:lnTo>
                <a:lnTo>
                  <a:pt x="4014" y="3243"/>
                </a:lnTo>
                <a:lnTo>
                  <a:pt x="4040" y="3220"/>
                </a:lnTo>
                <a:lnTo>
                  <a:pt x="4066" y="3196"/>
                </a:lnTo>
                <a:lnTo>
                  <a:pt x="3922" y="3196"/>
                </a:lnTo>
                <a:lnTo>
                  <a:pt x="3896" y="3220"/>
                </a:lnTo>
                <a:lnTo>
                  <a:pt x="3870" y="3243"/>
                </a:lnTo>
                <a:lnTo>
                  <a:pt x="3847" y="3267"/>
                </a:lnTo>
                <a:lnTo>
                  <a:pt x="3823" y="3292"/>
                </a:lnTo>
                <a:lnTo>
                  <a:pt x="3801" y="3316"/>
                </a:lnTo>
                <a:lnTo>
                  <a:pt x="3779" y="3341"/>
                </a:lnTo>
                <a:lnTo>
                  <a:pt x="3758" y="3366"/>
                </a:lnTo>
                <a:lnTo>
                  <a:pt x="3739" y="3391"/>
                </a:lnTo>
                <a:lnTo>
                  <a:pt x="3634" y="3391"/>
                </a:lnTo>
                <a:lnTo>
                  <a:pt x="3655" y="3366"/>
                </a:lnTo>
                <a:lnTo>
                  <a:pt x="3675" y="3340"/>
                </a:lnTo>
                <a:lnTo>
                  <a:pt x="3696" y="3315"/>
                </a:lnTo>
                <a:lnTo>
                  <a:pt x="3719" y="3291"/>
                </a:lnTo>
                <a:lnTo>
                  <a:pt x="3741" y="3267"/>
                </a:lnTo>
                <a:lnTo>
                  <a:pt x="3765" y="3243"/>
                </a:lnTo>
                <a:lnTo>
                  <a:pt x="3788" y="3220"/>
                </a:lnTo>
                <a:lnTo>
                  <a:pt x="3813" y="3196"/>
                </a:lnTo>
                <a:lnTo>
                  <a:pt x="3737" y="3196"/>
                </a:lnTo>
                <a:lnTo>
                  <a:pt x="2998" y="3196"/>
                </a:lnTo>
                <a:lnTo>
                  <a:pt x="3012" y="3214"/>
                </a:lnTo>
                <a:lnTo>
                  <a:pt x="3012" y="3391"/>
                </a:lnTo>
                <a:lnTo>
                  <a:pt x="2928" y="3391"/>
                </a:lnTo>
                <a:lnTo>
                  <a:pt x="2928" y="3214"/>
                </a:lnTo>
                <a:lnTo>
                  <a:pt x="2942" y="3196"/>
                </a:lnTo>
                <a:lnTo>
                  <a:pt x="2288" y="3196"/>
                </a:lnTo>
                <a:lnTo>
                  <a:pt x="2296" y="3391"/>
                </a:lnTo>
                <a:lnTo>
                  <a:pt x="2206" y="3391"/>
                </a:lnTo>
                <a:lnTo>
                  <a:pt x="2208" y="3196"/>
                </a:lnTo>
                <a:lnTo>
                  <a:pt x="2063" y="3196"/>
                </a:lnTo>
                <a:lnTo>
                  <a:pt x="2076" y="3214"/>
                </a:lnTo>
                <a:lnTo>
                  <a:pt x="2076" y="3391"/>
                </a:lnTo>
                <a:lnTo>
                  <a:pt x="1992" y="3391"/>
                </a:lnTo>
                <a:lnTo>
                  <a:pt x="1992" y="3214"/>
                </a:lnTo>
                <a:lnTo>
                  <a:pt x="2006" y="3196"/>
                </a:lnTo>
                <a:lnTo>
                  <a:pt x="1472" y="3196"/>
                </a:lnTo>
                <a:lnTo>
                  <a:pt x="1472" y="3391"/>
                </a:lnTo>
                <a:lnTo>
                  <a:pt x="1342" y="3391"/>
                </a:lnTo>
                <a:lnTo>
                  <a:pt x="1347" y="3196"/>
                </a:lnTo>
                <a:lnTo>
                  <a:pt x="1126" y="3196"/>
                </a:lnTo>
                <a:lnTo>
                  <a:pt x="1140" y="3214"/>
                </a:lnTo>
                <a:lnTo>
                  <a:pt x="1140" y="3391"/>
                </a:lnTo>
                <a:lnTo>
                  <a:pt x="1056" y="3391"/>
                </a:lnTo>
                <a:lnTo>
                  <a:pt x="1056" y="3214"/>
                </a:lnTo>
                <a:lnTo>
                  <a:pt x="1069" y="3196"/>
                </a:lnTo>
                <a:lnTo>
                  <a:pt x="755" y="3196"/>
                </a:lnTo>
                <a:lnTo>
                  <a:pt x="756" y="3391"/>
                </a:lnTo>
                <a:lnTo>
                  <a:pt x="705" y="3391"/>
                </a:lnTo>
                <a:close/>
                <a:moveTo>
                  <a:pt x="718" y="2988"/>
                </a:moveTo>
                <a:lnTo>
                  <a:pt x="718" y="2958"/>
                </a:lnTo>
                <a:lnTo>
                  <a:pt x="659" y="2958"/>
                </a:lnTo>
                <a:lnTo>
                  <a:pt x="659" y="2988"/>
                </a:lnTo>
                <a:lnTo>
                  <a:pt x="718" y="2988"/>
                </a:lnTo>
                <a:close/>
                <a:moveTo>
                  <a:pt x="932" y="2875"/>
                </a:moveTo>
                <a:lnTo>
                  <a:pt x="754" y="2585"/>
                </a:lnTo>
                <a:lnTo>
                  <a:pt x="755" y="2869"/>
                </a:lnTo>
                <a:lnTo>
                  <a:pt x="800" y="2869"/>
                </a:lnTo>
                <a:lnTo>
                  <a:pt x="800" y="2879"/>
                </a:lnTo>
                <a:lnTo>
                  <a:pt x="831" y="2879"/>
                </a:lnTo>
                <a:lnTo>
                  <a:pt x="837" y="2879"/>
                </a:lnTo>
                <a:lnTo>
                  <a:pt x="842" y="2880"/>
                </a:lnTo>
                <a:lnTo>
                  <a:pt x="847" y="2884"/>
                </a:lnTo>
                <a:lnTo>
                  <a:pt x="851" y="2887"/>
                </a:lnTo>
                <a:lnTo>
                  <a:pt x="855" y="2891"/>
                </a:lnTo>
                <a:lnTo>
                  <a:pt x="857" y="2896"/>
                </a:lnTo>
                <a:lnTo>
                  <a:pt x="858" y="2901"/>
                </a:lnTo>
                <a:lnTo>
                  <a:pt x="859" y="2907"/>
                </a:lnTo>
                <a:lnTo>
                  <a:pt x="859" y="2997"/>
                </a:lnTo>
                <a:lnTo>
                  <a:pt x="873" y="2997"/>
                </a:lnTo>
                <a:lnTo>
                  <a:pt x="873" y="2907"/>
                </a:lnTo>
                <a:lnTo>
                  <a:pt x="874" y="2901"/>
                </a:lnTo>
                <a:lnTo>
                  <a:pt x="875" y="2896"/>
                </a:lnTo>
                <a:lnTo>
                  <a:pt x="877" y="2891"/>
                </a:lnTo>
                <a:lnTo>
                  <a:pt x="881" y="2887"/>
                </a:lnTo>
                <a:lnTo>
                  <a:pt x="885" y="2884"/>
                </a:lnTo>
                <a:lnTo>
                  <a:pt x="890" y="2880"/>
                </a:lnTo>
                <a:lnTo>
                  <a:pt x="895" y="2879"/>
                </a:lnTo>
                <a:lnTo>
                  <a:pt x="901" y="2879"/>
                </a:lnTo>
                <a:lnTo>
                  <a:pt x="932" y="2879"/>
                </a:lnTo>
                <a:lnTo>
                  <a:pt x="932" y="2875"/>
                </a:lnTo>
                <a:close/>
                <a:moveTo>
                  <a:pt x="1354" y="2958"/>
                </a:moveTo>
                <a:lnTo>
                  <a:pt x="1353" y="2988"/>
                </a:lnTo>
                <a:lnTo>
                  <a:pt x="1305" y="2988"/>
                </a:lnTo>
                <a:lnTo>
                  <a:pt x="1305" y="2958"/>
                </a:lnTo>
                <a:lnTo>
                  <a:pt x="1354" y="2958"/>
                </a:lnTo>
                <a:close/>
                <a:moveTo>
                  <a:pt x="1472" y="2988"/>
                </a:moveTo>
                <a:lnTo>
                  <a:pt x="1472" y="2958"/>
                </a:lnTo>
                <a:lnTo>
                  <a:pt x="1474" y="2958"/>
                </a:lnTo>
                <a:lnTo>
                  <a:pt x="1474" y="2988"/>
                </a:lnTo>
                <a:lnTo>
                  <a:pt x="1472" y="2988"/>
                </a:lnTo>
                <a:close/>
                <a:moveTo>
                  <a:pt x="873" y="3055"/>
                </a:moveTo>
                <a:lnTo>
                  <a:pt x="873" y="3021"/>
                </a:lnTo>
                <a:lnTo>
                  <a:pt x="859" y="3021"/>
                </a:lnTo>
                <a:lnTo>
                  <a:pt x="859" y="3055"/>
                </a:lnTo>
                <a:lnTo>
                  <a:pt x="873" y="3055"/>
                </a:lnTo>
                <a:close/>
                <a:moveTo>
                  <a:pt x="2175" y="3055"/>
                </a:moveTo>
                <a:lnTo>
                  <a:pt x="2175" y="3021"/>
                </a:lnTo>
                <a:lnTo>
                  <a:pt x="2152" y="3021"/>
                </a:lnTo>
                <a:lnTo>
                  <a:pt x="2152" y="3055"/>
                </a:lnTo>
                <a:lnTo>
                  <a:pt x="2175" y="3055"/>
                </a:lnTo>
                <a:close/>
                <a:moveTo>
                  <a:pt x="48" y="2958"/>
                </a:moveTo>
                <a:lnTo>
                  <a:pt x="117" y="2958"/>
                </a:lnTo>
                <a:lnTo>
                  <a:pt x="117" y="2988"/>
                </a:lnTo>
                <a:lnTo>
                  <a:pt x="48" y="2988"/>
                </a:lnTo>
                <a:lnTo>
                  <a:pt x="48" y="2958"/>
                </a:lnTo>
                <a:close/>
                <a:moveTo>
                  <a:pt x="148" y="2958"/>
                </a:moveTo>
                <a:lnTo>
                  <a:pt x="217" y="2958"/>
                </a:lnTo>
                <a:lnTo>
                  <a:pt x="217" y="2988"/>
                </a:lnTo>
                <a:lnTo>
                  <a:pt x="148" y="2988"/>
                </a:lnTo>
                <a:lnTo>
                  <a:pt x="148" y="2958"/>
                </a:lnTo>
                <a:close/>
                <a:moveTo>
                  <a:pt x="148" y="2958"/>
                </a:moveTo>
                <a:lnTo>
                  <a:pt x="217" y="2958"/>
                </a:lnTo>
                <a:lnTo>
                  <a:pt x="217" y="2988"/>
                </a:lnTo>
                <a:lnTo>
                  <a:pt x="148" y="2988"/>
                </a:lnTo>
                <a:lnTo>
                  <a:pt x="148" y="2958"/>
                </a:lnTo>
                <a:close/>
                <a:moveTo>
                  <a:pt x="258" y="2958"/>
                </a:moveTo>
                <a:lnTo>
                  <a:pt x="327" y="2958"/>
                </a:lnTo>
                <a:lnTo>
                  <a:pt x="327" y="2988"/>
                </a:lnTo>
                <a:lnTo>
                  <a:pt x="258" y="2988"/>
                </a:lnTo>
                <a:lnTo>
                  <a:pt x="258" y="2958"/>
                </a:lnTo>
                <a:close/>
                <a:moveTo>
                  <a:pt x="358" y="2958"/>
                </a:moveTo>
                <a:lnTo>
                  <a:pt x="427" y="2958"/>
                </a:lnTo>
                <a:lnTo>
                  <a:pt x="427" y="2988"/>
                </a:lnTo>
                <a:lnTo>
                  <a:pt x="358" y="2988"/>
                </a:lnTo>
                <a:lnTo>
                  <a:pt x="358" y="2958"/>
                </a:lnTo>
                <a:close/>
                <a:moveTo>
                  <a:pt x="458" y="2958"/>
                </a:moveTo>
                <a:lnTo>
                  <a:pt x="527" y="2958"/>
                </a:lnTo>
                <a:lnTo>
                  <a:pt x="527" y="2988"/>
                </a:lnTo>
                <a:lnTo>
                  <a:pt x="458" y="2988"/>
                </a:lnTo>
                <a:lnTo>
                  <a:pt x="458" y="2958"/>
                </a:lnTo>
                <a:close/>
                <a:moveTo>
                  <a:pt x="559" y="2958"/>
                </a:moveTo>
                <a:lnTo>
                  <a:pt x="628" y="2958"/>
                </a:lnTo>
                <a:lnTo>
                  <a:pt x="628" y="2988"/>
                </a:lnTo>
                <a:lnTo>
                  <a:pt x="559" y="2988"/>
                </a:lnTo>
                <a:lnTo>
                  <a:pt x="559" y="2958"/>
                </a:lnTo>
                <a:close/>
                <a:moveTo>
                  <a:pt x="3269" y="2921"/>
                </a:moveTo>
                <a:lnTo>
                  <a:pt x="3259" y="2920"/>
                </a:lnTo>
                <a:lnTo>
                  <a:pt x="3247" y="2921"/>
                </a:lnTo>
                <a:lnTo>
                  <a:pt x="3240" y="2922"/>
                </a:lnTo>
                <a:lnTo>
                  <a:pt x="3234" y="2924"/>
                </a:lnTo>
                <a:lnTo>
                  <a:pt x="3232" y="2927"/>
                </a:lnTo>
                <a:lnTo>
                  <a:pt x="3231" y="2928"/>
                </a:lnTo>
                <a:lnTo>
                  <a:pt x="3230" y="2930"/>
                </a:lnTo>
                <a:lnTo>
                  <a:pt x="3229" y="2933"/>
                </a:lnTo>
                <a:lnTo>
                  <a:pt x="3229" y="2938"/>
                </a:lnTo>
                <a:lnTo>
                  <a:pt x="3231" y="2941"/>
                </a:lnTo>
                <a:lnTo>
                  <a:pt x="3233" y="2945"/>
                </a:lnTo>
                <a:lnTo>
                  <a:pt x="3236" y="2948"/>
                </a:lnTo>
                <a:lnTo>
                  <a:pt x="3245" y="2954"/>
                </a:lnTo>
                <a:lnTo>
                  <a:pt x="3255" y="2957"/>
                </a:lnTo>
                <a:lnTo>
                  <a:pt x="3277" y="2964"/>
                </a:lnTo>
                <a:lnTo>
                  <a:pt x="3294" y="2967"/>
                </a:lnTo>
                <a:lnTo>
                  <a:pt x="3307" y="2968"/>
                </a:lnTo>
                <a:lnTo>
                  <a:pt x="3327" y="2968"/>
                </a:lnTo>
                <a:lnTo>
                  <a:pt x="3346" y="2968"/>
                </a:lnTo>
                <a:lnTo>
                  <a:pt x="3358" y="2968"/>
                </a:lnTo>
                <a:lnTo>
                  <a:pt x="3376" y="2968"/>
                </a:lnTo>
                <a:lnTo>
                  <a:pt x="3386" y="2968"/>
                </a:lnTo>
                <a:lnTo>
                  <a:pt x="3371" y="2960"/>
                </a:lnTo>
                <a:lnTo>
                  <a:pt x="3356" y="2951"/>
                </a:lnTo>
                <a:lnTo>
                  <a:pt x="3340" y="2943"/>
                </a:lnTo>
                <a:lnTo>
                  <a:pt x="3324" y="2937"/>
                </a:lnTo>
                <a:lnTo>
                  <a:pt x="3311" y="2932"/>
                </a:lnTo>
                <a:lnTo>
                  <a:pt x="3297" y="2927"/>
                </a:lnTo>
                <a:lnTo>
                  <a:pt x="3283" y="2923"/>
                </a:lnTo>
                <a:lnTo>
                  <a:pt x="3269" y="2921"/>
                </a:lnTo>
                <a:close/>
                <a:moveTo>
                  <a:pt x="2967" y="2958"/>
                </a:moveTo>
                <a:lnTo>
                  <a:pt x="2898" y="2958"/>
                </a:lnTo>
                <a:lnTo>
                  <a:pt x="2898" y="2988"/>
                </a:lnTo>
                <a:lnTo>
                  <a:pt x="2967" y="2988"/>
                </a:lnTo>
                <a:lnTo>
                  <a:pt x="2967" y="2958"/>
                </a:lnTo>
                <a:close/>
                <a:moveTo>
                  <a:pt x="2868" y="2958"/>
                </a:moveTo>
                <a:lnTo>
                  <a:pt x="2798" y="2958"/>
                </a:lnTo>
                <a:lnTo>
                  <a:pt x="2798" y="2988"/>
                </a:lnTo>
                <a:lnTo>
                  <a:pt x="2868" y="2988"/>
                </a:lnTo>
                <a:lnTo>
                  <a:pt x="2868" y="2958"/>
                </a:lnTo>
                <a:close/>
                <a:moveTo>
                  <a:pt x="2767" y="2958"/>
                </a:moveTo>
                <a:lnTo>
                  <a:pt x="2698" y="2958"/>
                </a:lnTo>
                <a:lnTo>
                  <a:pt x="2698" y="2988"/>
                </a:lnTo>
                <a:lnTo>
                  <a:pt x="2767" y="2988"/>
                </a:lnTo>
                <a:lnTo>
                  <a:pt x="2767" y="2958"/>
                </a:lnTo>
                <a:close/>
                <a:moveTo>
                  <a:pt x="2665" y="2958"/>
                </a:moveTo>
                <a:lnTo>
                  <a:pt x="2596" y="2958"/>
                </a:lnTo>
                <a:lnTo>
                  <a:pt x="2596" y="2988"/>
                </a:lnTo>
                <a:lnTo>
                  <a:pt x="2665" y="2988"/>
                </a:lnTo>
                <a:lnTo>
                  <a:pt x="2665" y="2958"/>
                </a:lnTo>
                <a:close/>
                <a:moveTo>
                  <a:pt x="2566" y="2958"/>
                </a:moveTo>
                <a:lnTo>
                  <a:pt x="2497" y="2958"/>
                </a:lnTo>
                <a:lnTo>
                  <a:pt x="2497" y="2988"/>
                </a:lnTo>
                <a:lnTo>
                  <a:pt x="2566" y="2988"/>
                </a:lnTo>
                <a:lnTo>
                  <a:pt x="2566" y="2958"/>
                </a:lnTo>
                <a:close/>
                <a:moveTo>
                  <a:pt x="2466" y="2958"/>
                </a:moveTo>
                <a:lnTo>
                  <a:pt x="2397" y="2958"/>
                </a:lnTo>
                <a:lnTo>
                  <a:pt x="2397" y="2988"/>
                </a:lnTo>
                <a:lnTo>
                  <a:pt x="2466" y="2988"/>
                </a:lnTo>
                <a:lnTo>
                  <a:pt x="2466" y="2958"/>
                </a:lnTo>
                <a:close/>
                <a:moveTo>
                  <a:pt x="1985" y="2958"/>
                </a:moveTo>
                <a:lnTo>
                  <a:pt x="1917" y="2958"/>
                </a:lnTo>
                <a:lnTo>
                  <a:pt x="1917" y="2988"/>
                </a:lnTo>
                <a:lnTo>
                  <a:pt x="1985" y="2988"/>
                </a:lnTo>
                <a:lnTo>
                  <a:pt x="1985" y="2958"/>
                </a:lnTo>
                <a:close/>
                <a:moveTo>
                  <a:pt x="1885" y="2958"/>
                </a:moveTo>
                <a:lnTo>
                  <a:pt x="1817" y="2958"/>
                </a:lnTo>
                <a:lnTo>
                  <a:pt x="1817" y="2988"/>
                </a:lnTo>
                <a:lnTo>
                  <a:pt x="1885" y="2988"/>
                </a:lnTo>
                <a:lnTo>
                  <a:pt x="1885" y="2958"/>
                </a:lnTo>
                <a:close/>
                <a:moveTo>
                  <a:pt x="1785" y="2958"/>
                </a:moveTo>
                <a:lnTo>
                  <a:pt x="1717" y="2958"/>
                </a:lnTo>
                <a:lnTo>
                  <a:pt x="1717" y="2988"/>
                </a:lnTo>
                <a:lnTo>
                  <a:pt x="1785" y="2988"/>
                </a:lnTo>
                <a:lnTo>
                  <a:pt x="1785" y="2958"/>
                </a:lnTo>
                <a:close/>
                <a:moveTo>
                  <a:pt x="1684" y="2958"/>
                </a:moveTo>
                <a:lnTo>
                  <a:pt x="1615" y="2958"/>
                </a:lnTo>
                <a:lnTo>
                  <a:pt x="1615" y="2988"/>
                </a:lnTo>
                <a:lnTo>
                  <a:pt x="1684" y="2988"/>
                </a:lnTo>
                <a:lnTo>
                  <a:pt x="1684" y="2958"/>
                </a:lnTo>
                <a:close/>
                <a:moveTo>
                  <a:pt x="1584" y="2958"/>
                </a:moveTo>
                <a:lnTo>
                  <a:pt x="1515" y="2958"/>
                </a:lnTo>
                <a:lnTo>
                  <a:pt x="1515" y="2988"/>
                </a:lnTo>
                <a:lnTo>
                  <a:pt x="1584" y="2988"/>
                </a:lnTo>
                <a:lnTo>
                  <a:pt x="1584" y="2958"/>
                </a:lnTo>
                <a:close/>
                <a:moveTo>
                  <a:pt x="1584" y="2958"/>
                </a:moveTo>
                <a:lnTo>
                  <a:pt x="1515" y="2958"/>
                </a:lnTo>
                <a:lnTo>
                  <a:pt x="1515" y="2988"/>
                </a:lnTo>
                <a:lnTo>
                  <a:pt x="1584" y="2988"/>
                </a:lnTo>
                <a:lnTo>
                  <a:pt x="1584" y="2958"/>
                </a:lnTo>
                <a:close/>
                <a:moveTo>
                  <a:pt x="1274" y="2958"/>
                </a:moveTo>
                <a:lnTo>
                  <a:pt x="1205" y="2958"/>
                </a:lnTo>
                <a:lnTo>
                  <a:pt x="1205" y="2988"/>
                </a:lnTo>
                <a:lnTo>
                  <a:pt x="1274" y="2988"/>
                </a:lnTo>
                <a:lnTo>
                  <a:pt x="1274" y="2958"/>
                </a:lnTo>
                <a:close/>
                <a:moveTo>
                  <a:pt x="1173" y="2958"/>
                </a:moveTo>
                <a:lnTo>
                  <a:pt x="1104" y="2958"/>
                </a:lnTo>
                <a:lnTo>
                  <a:pt x="1104" y="2988"/>
                </a:lnTo>
                <a:lnTo>
                  <a:pt x="1173" y="2988"/>
                </a:lnTo>
                <a:lnTo>
                  <a:pt x="1173" y="2958"/>
                </a:lnTo>
                <a:close/>
                <a:moveTo>
                  <a:pt x="1073" y="2958"/>
                </a:moveTo>
                <a:lnTo>
                  <a:pt x="1003" y="2958"/>
                </a:lnTo>
                <a:lnTo>
                  <a:pt x="1003" y="2988"/>
                </a:lnTo>
                <a:lnTo>
                  <a:pt x="1073" y="2988"/>
                </a:lnTo>
                <a:lnTo>
                  <a:pt x="1073" y="2958"/>
                </a:lnTo>
                <a:close/>
                <a:moveTo>
                  <a:pt x="6595" y="3055"/>
                </a:moveTo>
                <a:lnTo>
                  <a:pt x="6595" y="3006"/>
                </a:lnTo>
                <a:lnTo>
                  <a:pt x="6564" y="2987"/>
                </a:lnTo>
                <a:lnTo>
                  <a:pt x="6534" y="2967"/>
                </a:lnTo>
                <a:lnTo>
                  <a:pt x="6504" y="2949"/>
                </a:lnTo>
                <a:lnTo>
                  <a:pt x="6476" y="2932"/>
                </a:lnTo>
                <a:lnTo>
                  <a:pt x="6476" y="3055"/>
                </a:lnTo>
                <a:lnTo>
                  <a:pt x="6595" y="3055"/>
                </a:lnTo>
                <a:close/>
                <a:moveTo>
                  <a:pt x="6595" y="2941"/>
                </a:moveTo>
                <a:lnTo>
                  <a:pt x="6595" y="2870"/>
                </a:lnTo>
                <a:lnTo>
                  <a:pt x="6535" y="2842"/>
                </a:lnTo>
                <a:lnTo>
                  <a:pt x="6475" y="2816"/>
                </a:lnTo>
                <a:lnTo>
                  <a:pt x="6412" y="2792"/>
                </a:lnTo>
                <a:lnTo>
                  <a:pt x="6349" y="2768"/>
                </a:lnTo>
                <a:lnTo>
                  <a:pt x="6284" y="2747"/>
                </a:lnTo>
                <a:lnTo>
                  <a:pt x="6218" y="2727"/>
                </a:lnTo>
                <a:lnTo>
                  <a:pt x="6151" y="2707"/>
                </a:lnTo>
                <a:lnTo>
                  <a:pt x="6084" y="2691"/>
                </a:lnTo>
                <a:lnTo>
                  <a:pt x="6015" y="2676"/>
                </a:lnTo>
                <a:lnTo>
                  <a:pt x="5947" y="2663"/>
                </a:lnTo>
                <a:lnTo>
                  <a:pt x="5876" y="2651"/>
                </a:lnTo>
                <a:lnTo>
                  <a:pt x="5806" y="2642"/>
                </a:lnTo>
                <a:lnTo>
                  <a:pt x="5734" y="2634"/>
                </a:lnTo>
                <a:lnTo>
                  <a:pt x="5663" y="2629"/>
                </a:lnTo>
                <a:lnTo>
                  <a:pt x="5592" y="2625"/>
                </a:lnTo>
                <a:lnTo>
                  <a:pt x="5518" y="2624"/>
                </a:lnTo>
                <a:lnTo>
                  <a:pt x="5469" y="2625"/>
                </a:lnTo>
                <a:lnTo>
                  <a:pt x="5420" y="2627"/>
                </a:lnTo>
                <a:lnTo>
                  <a:pt x="5371" y="2629"/>
                </a:lnTo>
                <a:lnTo>
                  <a:pt x="5322" y="2632"/>
                </a:lnTo>
                <a:lnTo>
                  <a:pt x="5272" y="2637"/>
                </a:lnTo>
                <a:lnTo>
                  <a:pt x="5224" y="2642"/>
                </a:lnTo>
                <a:lnTo>
                  <a:pt x="5176" y="2649"/>
                </a:lnTo>
                <a:lnTo>
                  <a:pt x="5127" y="2656"/>
                </a:lnTo>
                <a:lnTo>
                  <a:pt x="5079" y="2664"/>
                </a:lnTo>
                <a:lnTo>
                  <a:pt x="5032" y="2673"/>
                </a:lnTo>
                <a:lnTo>
                  <a:pt x="4984" y="2683"/>
                </a:lnTo>
                <a:lnTo>
                  <a:pt x="4938" y="2693"/>
                </a:lnTo>
                <a:lnTo>
                  <a:pt x="4890" y="2705"/>
                </a:lnTo>
                <a:lnTo>
                  <a:pt x="4844" y="2718"/>
                </a:lnTo>
                <a:lnTo>
                  <a:pt x="4798" y="2730"/>
                </a:lnTo>
                <a:lnTo>
                  <a:pt x="4752" y="2743"/>
                </a:lnTo>
                <a:lnTo>
                  <a:pt x="4707" y="2758"/>
                </a:lnTo>
                <a:lnTo>
                  <a:pt x="4662" y="2774"/>
                </a:lnTo>
                <a:lnTo>
                  <a:pt x="4619" y="2790"/>
                </a:lnTo>
                <a:lnTo>
                  <a:pt x="4575" y="2806"/>
                </a:lnTo>
                <a:lnTo>
                  <a:pt x="4532" y="2823"/>
                </a:lnTo>
                <a:lnTo>
                  <a:pt x="4489" y="2841"/>
                </a:lnTo>
                <a:lnTo>
                  <a:pt x="4448" y="2860"/>
                </a:lnTo>
                <a:lnTo>
                  <a:pt x="4406" y="2879"/>
                </a:lnTo>
                <a:lnTo>
                  <a:pt x="4366" y="2900"/>
                </a:lnTo>
                <a:lnTo>
                  <a:pt x="4326" y="2920"/>
                </a:lnTo>
                <a:lnTo>
                  <a:pt x="4287" y="2941"/>
                </a:lnTo>
                <a:lnTo>
                  <a:pt x="4249" y="2963"/>
                </a:lnTo>
                <a:lnTo>
                  <a:pt x="4211" y="2985"/>
                </a:lnTo>
                <a:lnTo>
                  <a:pt x="4174" y="3007"/>
                </a:lnTo>
                <a:lnTo>
                  <a:pt x="4138" y="3031"/>
                </a:lnTo>
                <a:lnTo>
                  <a:pt x="4103" y="3055"/>
                </a:lnTo>
                <a:lnTo>
                  <a:pt x="4248" y="3055"/>
                </a:lnTo>
                <a:lnTo>
                  <a:pt x="4279" y="3033"/>
                </a:lnTo>
                <a:lnTo>
                  <a:pt x="4312" y="3012"/>
                </a:lnTo>
                <a:lnTo>
                  <a:pt x="4344" y="2992"/>
                </a:lnTo>
                <a:lnTo>
                  <a:pt x="4378" y="2970"/>
                </a:lnTo>
                <a:lnTo>
                  <a:pt x="4413" y="2951"/>
                </a:lnTo>
                <a:lnTo>
                  <a:pt x="4448" y="2932"/>
                </a:lnTo>
                <a:lnTo>
                  <a:pt x="4483" y="2913"/>
                </a:lnTo>
                <a:lnTo>
                  <a:pt x="4519" y="2895"/>
                </a:lnTo>
                <a:lnTo>
                  <a:pt x="4556" y="2877"/>
                </a:lnTo>
                <a:lnTo>
                  <a:pt x="4593" y="2860"/>
                </a:lnTo>
                <a:lnTo>
                  <a:pt x="4630" y="2843"/>
                </a:lnTo>
                <a:lnTo>
                  <a:pt x="4668" y="2828"/>
                </a:lnTo>
                <a:lnTo>
                  <a:pt x="4706" y="2812"/>
                </a:lnTo>
                <a:lnTo>
                  <a:pt x="4746" y="2797"/>
                </a:lnTo>
                <a:lnTo>
                  <a:pt x="4785" y="2784"/>
                </a:lnTo>
                <a:lnTo>
                  <a:pt x="4824" y="2770"/>
                </a:lnTo>
                <a:lnTo>
                  <a:pt x="4865" y="2758"/>
                </a:lnTo>
                <a:lnTo>
                  <a:pt x="4906" y="2746"/>
                </a:lnTo>
                <a:lnTo>
                  <a:pt x="4947" y="2734"/>
                </a:lnTo>
                <a:lnTo>
                  <a:pt x="4988" y="2724"/>
                </a:lnTo>
                <a:lnTo>
                  <a:pt x="5031" y="2714"/>
                </a:lnTo>
                <a:lnTo>
                  <a:pt x="5074" y="2705"/>
                </a:lnTo>
                <a:lnTo>
                  <a:pt x="5116" y="2697"/>
                </a:lnTo>
                <a:lnTo>
                  <a:pt x="5159" y="2690"/>
                </a:lnTo>
                <a:lnTo>
                  <a:pt x="5203" y="2683"/>
                </a:lnTo>
                <a:lnTo>
                  <a:pt x="5247" y="2677"/>
                </a:lnTo>
                <a:lnTo>
                  <a:pt x="5292" y="2673"/>
                </a:lnTo>
                <a:lnTo>
                  <a:pt x="5336" y="2668"/>
                </a:lnTo>
                <a:lnTo>
                  <a:pt x="5381" y="2665"/>
                </a:lnTo>
                <a:lnTo>
                  <a:pt x="5426" y="2663"/>
                </a:lnTo>
                <a:lnTo>
                  <a:pt x="5472" y="2661"/>
                </a:lnTo>
                <a:lnTo>
                  <a:pt x="5518" y="2661"/>
                </a:lnTo>
                <a:lnTo>
                  <a:pt x="5557" y="2661"/>
                </a:lnTo>
                <a:lnTo>
                  <a:pt x="5595" y="2663"/>
                </a:lnTo>
                <a:lnTo>
                  <a:pt x="5632" y="2664"/>
                </a:lnTo>
                <a:lnTo>
                  <a:pt x="5670" y="2666"/>
                </a:lnTo>
                <a:lnTo>
                  <a:pt x="5707" y="2669"/>
                </a:lnTo>
                <a:lnTo>
                  <a:pt x="5743" y="2673"/>
                </a:lnTo>
                <a:lnTo>
                  <a:pt x="5780" y="2676"/>
                </a:lnTo>
                <a:lnTo>
                  <a:pt x="5816" y="2681"/>
                </a:lnTo>
                <a:lnTo>
                  <a:pt x="5852" y="2686"/>
                </a:lnTo>
                <a:lnTo>
                  <a:pt x="5888" y="2692"/>
                </a:lnTo>
                <a:lnTo>
                  <a:pt x="5924" y="2699"/>
                </a:lnTo>
                <a:lnTo>
                  <a:pt x="5959" y="2705"/>
                </a:lnTo>
                <a:lnTo>
                  <a:pt x="5994" y="2712"/>
                </a:lnTo>
                <a:lnTo>
                  <a:pt x="6029" y="2720"/>
                </a:lnTo>
                <a:lnTo>
                  <a:pt x="6063" y="2729"/>
                </a:lnTo>
                <a:lnTo>
                  <a:pt x="6097" y="2738"/>
                </a:lnTo>
                <a:lnTo>
                  <a:pt x="6163" y="2757"/>
                </a:lnTo>
                <a:lnTo>
                  <a:pt x="6230" y="2778"/>
                </a:lnTo>
                <a:lnTo>
                  <a:pt x="6294" y="2801"/>
                </a:lnTo>
                <a:lnTo>
                  <a:pt x="6357" y="2825"/>
                </a:lnTo>
                <a:lnTo>
                  <a:pt x="6418" y="2852"/>
                </a:lnTo>
                <a:lnTo>
                  <a:pt x="6479" y="2880"/>
                </a:lnTo>
                <a:lnTo>
                  <a:pt x="6537" y="2911"/>
                </a:lnTo>
                <a:lnTo>
                  <a:pt x="6595" y="2941"/>
                </a:lnTo>
                <a:close/>
                <a:moveTo>
                  <a:pt x="4370" y="3055"/>
                </a:moveTo>
                <a:lnTo>
                  <a:pt x="4568" y="3055"/>
                </a:lnTo>
                <a:lnTo>
                  <a:pt x="4568" y="2929"/>
                </a:lnTo>
                <a:lnTo>
                  <a:pt x="4542" y="2943"/>
                </a:lnTo>
                <a:lnTo>
                  <a:pt x="4516" y="2958"/>
                </a:lnTo>
                <a:lnTo>
                  <a:pt x="4492" y="2974"/>
                </a:lnTo>
                <a:lnTo>
                  <a:pt x="4467" y="2988"/>
                </a:lnTo>
                <a:lnTo>
                  <a:pt x="4442" y="3005"/>
                </a:lnTo>
                <a:lnTo>
                  <a:pt x="4417" y="3021"/>
                </a:lnTo>
                <a:lnTo>
                  <a:pt x="4394" y="3038"/>
                </a:lnTo>
                <a:lnTo>
                  <a:pt x="4370" y="3055"/>
                </a:lnTo>
                <a:close/>
                <a:moveTo>
                  <a:pt x="4604" y="3055"/>
                </a:moveTo>
                <a:lnTo>
                  <a:pt x="4756" y="3055"/>
                </a:lnTo>
                <a:lnTo>
                  <a:pt x="4756" y="2839"/>
                </a:lnTo>
                <a:lnTo>
                  <a:pt x="4716" y="2856"/>
                </a:lnTo>
                <a:lnTo>
                  <a:pt x="4678" y="2873"/>
                </a:lnTo>
                <a:lnTo>
                  <a:pt x="4641" y="2892"/>
                </a:lnTo>
                <a:lnTo>
                  <a:pt x="4604" y="2910"/>
                </a:lnTo>
                <a:lnTo>
                  <a:pt x="4604" y="3055"/>
                </a:lnTo>
                <a:close/>
                <a:moveTo>
                  <a:pt x="4790" y="3055"/>
                </a:moveTo>
                <a:lnTo>
                  <a:pt x="4795" y="3055"/>
                </a:lnTo>
                <a:lnTo>
                  <a:pt x="4942" y="3055"/>
                </a:lnTo>
                <a:lnTo>
                  <a:pt x="4943" y="3055"/>
                </a:lnTo>
                <a:lnTo>
                  <a:pt x="4943" y="2774"/>
                </a:lnTo>
                <a:lnTo>
                  <a:pt x="4904" y="2785"/>
                </a:lnTo>
                <a:lnTo>
                  <a:pt x="4866" y="2797"/>
                </a:lnTo>
                <a:lnTo>
                  <a:pt x="4828" y="2811"/>
                </a:lnTo>
                <a:lnTo>
                  <a:pt x="4790" y="2825"/>
                </a:lnTo>
                <a:lnTo>
                  <a:pt x="4790" y="3055"/>
                </a:lnTo>
                <a:close/>
                <a:moveTo>
                  <a:pt x="4978" y="3055"/>
                </a:moveTo>
                <a:lnTo>
                  <a:pt x="5130" y="3055"/>
                </a:lnTo>
                <a:lnTo>
                  <a:pt x="5130" y="2728"/>
                </a:lnTo>
                <a:lnTo>
                  <a:pt x="5092" y="2736"/>
                </a:lnTo>
                <a:lnTo>
                  <a:pt x="5053" y="2745"/>
                </a:lnTo>
                <a:lnTo>
                  <a:pt x="5015" y="2754"/>
                </a:lnTo>
                <a:lnTo>
                  <a:pt x="4978" y="2764"/>
                </a:lnTo>
                <a:lnTo>
                  <a:pt x="4978" y="3055"/>
                </a:lnTo>
                <a:close/>
                <a:moveTo>
                  <a:pt x="5166" y="3055"/>
                </a:moveTo>
                <a:lnTo>
                  <a:pt x="5317" y="3055"/>
                </a:lnTo>
                <a:lnTo>
                  <a:pt x="5317" y="2701"/>
                </a:lnTo>
                <a:lnTo>
                  <a:pt x="5279" y="2705"/>
                </a:lnTo>
                <a:lnTo>
                  <a:pt x="5241" y="2710"/>
                </a:lnTo>
                <a:lnTo>
                  <a:pt x="5203" y="2715"/>
                </a:lnTo>
                <a:lnTo>
                  <a:pt x="5166" y="2721"/>
                </a:lnTo>
                <a:lnTo>
                  <a:pt x="5166" y="3055"/>
                </a:lnTo>
                <a:close/>
                <a:moveTo>
                  <a:pt x="5352" y="3055"/>
                </a:moveTo>
                <a:lnTo>
                  <a:pt x="5505" y="3055"/>
                </a:lnTo>
                <a:lnTo>
                  <a:pt x="5505" y="2691"/>
                </a:lnTo>
                <a:lnTo>
                  <a:pt x="5466" y="2692"/>
                </a:lnTo>
                <a:lnTo>
                  <a:pt x="5429" y="2693"/>
                </a:lnTo>
                <a:lnTo>
                  <a:pt x="5390" y="2695"/>
                </a:lnTo>
                <a:lnTo>
                  <a:pt x="5352" y="2697"/>
                </a:lnTo>
                <a:lnTo>
                  <a:pt x="5352" y="3055"/>
                </a:lnTo>
                <a:close/>
                <a:moveTo>
                  <a:pt x="5540" y="3055"/>
                </a:moveTo>
                <a:lnTo>
                  <a:pt x="5691" y="3055"/>
                </a:lnTo>
                <a:lnTo>
                  <a:pt x="5691" y="2699"/>
                </a:lnTo>
                <a:lnTo>
                  <a:pt x="5654" y="2695"/>
                </a:lnTo>
                <a:lnTo>
                  <a:pt x="5616" y="2693"/>
                </a:lnTo>
                <a:lnTo>
                  <a:pt x="5578" y="2692"/>
                </a:lnTo>
                <a:lnTo>
                  <a:pt x="5540" y="2691"/>
                </a:lnTo>
                <a:lnTo>
                  <a:pt x="5540" y="3055"/>
                </a:lnTo>
                <a:close/>
                <a:moveTo>
                  <a:pt x="5726" y="3055"/>
                </a:moveTo>
                <a:lnTo>
                  <a:pt x="5879" y="3055"/>
                </a:lnTo>
                <a:lnTo>
                  <a:pt x="5879" y="2722"/>
                </a:lnTo>
                <a:lnTo>
                  <a:pt x="5841" y="2716"/>
                </a:lnTo>
                <a:lnTo>
                  <a:pt x="5804" y="2711"/>
                </a:lnTo>
                <a:lnTo>
                  <a:pt x="5766" y="2705"/>
                </a:lnTo>
                <a:lnTo>
                  <a:pt x="5726" y="2702"/>
                </a:lnTo>
                <a:lnTo>
                  <a:pt x="5726" y="3055"/>
                </a:lnTo>
                <a:close/>
                <a:moveTo>
                  <a:pt x="5914" y="3055"/>
                </a:moveTo>
                <a:lnTo>
                  <a:pt x="6067" y="3055"/>
                </a:lnTo>
                <a:lnTo>
                  <a:pt x="6067" y="2766"/>
                </a:lnTo>
                <a:lnTo>
                  <a:pt x="6029" y="2756"/>
                </a:lnTo>
                <a:lnTo>
                  <a:pt x="5990" y="2746"/>
                </a:lnTo>
                <a:lnTo>
                  <a:pt x="5952" y="2737"/>
                </a:lnTo>
                <a:lnTo>
                  <a:pt x="5914" y="2729"/>
                </a:lnTo>
                <a:lnTo>
                  <a:pt x="5914" y="3055"/>
                </a:lnTo>
                <a:close/>
                <a:moveTo>
                  <a:pt x="6102" y="3055"/>
                </a:moveTo>
                <a:lnTo>
                  <a:pt x="6253" y="3055"/>
                </a:lnTo>
                <a:lnTo>
                  <a:pt x="6253" y="2828"/>
                </a:lnTo>
                <a:lnTo>
                  <a:pt x="6216" y="2814"/>
                </a:lnTo>
                <a:lnTo>
                  <a:pt x="6178" y="2801"/>
                </a:lnTo>
                <a:lnTo>
                  <a:pt x="6140" y="2787"/>
                </a:lnTo>
                <a:lnTo>
                  <a:pt x="6102" y="2776"/>
                </a:lnTo>
                <a:lnTo>
                  <a:pt x="6102" y="3055"/>
                </a:lnTo>
                <a:close/>
                <a:moveTo>
                  <a:pt x="6288" y="3055"/>
                </a:moveTo>
                <a:lnTo>
                  <a:pt x="6441" y="3055"/>
                </a:lnTo>
                <a:lnTo>
                  <a:pt x="6441" y="2914"/>
                </a:lnTo>
                <a:lnTo>
                  <a:pt x="6404" y="2895"/>
                </a:lnTo>
                <a:lnTo>
                  <a:pt x="6366" y="2876"/>
                </a:lnTo>
                <a:lnTo>
                  <a:pt x="6327" y="2859"/>
                </a:lnTo>
                <a:lnTo>
                  <a:pt x="6288" y="2842"/>
                </a:lnTo>
                <a:lnTo>
                  <a:pt x="6288" y="3055"/>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charset="0"/>
              <a:ea typeface="微软雅黑" pitchFamily="34" charset="-122"/>
              <a:cs typeface="+mn-cs"/>
            </a:endParaRPr>
          </a:p>
        </p:txBody>
      </p:sp>
    </p:spTree>
    <p:extLst>
      <p:ext uri="{BB962C8B-B14F-4D97-AF65-F5344CB8AC3E}">
        <p14:creationId xmlns:p14="http://schemas.microsoft.com/office/powerpoint/2010/main" val="3457313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978971"/>
      </p:ext>
    </p:extLst>
  </p:cSld>
  <p:clrMapOvr>
    <a:masterClrMapping/>
  </p:clrMapOvr>
  <p:transition spd="slow">
    <p:push/>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9" name="文本占位符 2"/>
          <p:cNvSpPr>
            <a:spLocks noGrp="1"/>
          </p:cNvSpPr>
          <p:nvPr>
            <p:ph idx="1"/>
          </p:nvPr>
        </p:nvSpPr>
        <p:spPr>
          <a:xfrm>
            <a:off x="609600" y="1600206"/>
            <a:ext cx="10972800" cy="4525963"/>
          </a:xfrm>
          <a:prstGeom prst="rect">
            <a:avLst/>
          </a:prstGeom>
        </p:spPr>
        <p:txBody>
          <a:bodyPr vert="horz" lIns="91423" tIns="45712" rIns="91423" bIns="45712" rtlCol="0">
            <a:normAutofit/>
          </a:bodyPr>
          <a:lstStyle>
            <a:lvl1pPr marL="342900" indent="-342900">
              <a:buFont typeface="Wingdings" panose="05000000000000000000" pitchFamily="2" charset="2"/>
              <a:buChar char="p"/>
              <a:defRPr sz="2800">
                <a:solidFill>
                  <a:srgbClr val="0094CC"/>
                </a:solidFill>
              </a:defRPr>
            </a:lvl1pPr>
            <a:lvl2pPr>
              <a:defRPr sz="2400"/>
            </a:lvl2pPr>
            <a:lvl3pPr>
              <a:defRPr sz="2000"/>
            </a:lvl3pPr>
            <a:lvl4pPr>
              <a:defRPr sz="1600"/>
            </a:lvl4pPr>
            <a:lvl5pPr>
              <a:defRPr sz="1200"/>
            </a:lvl5p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10" name="文本框 9"/>
          <p:cNvSpPr txBox="1"/>
          <p:nvPr userDrawn="1"/>
        </p:nvSpPr>
        <p:spPr>
          <a:xfrm>
            <a:off x="9647485" y="143093"/>
            <a:ext cx="1311769" cy="461649"/>
          </a:xfrm>
          <a:prstGeom prst="rect">
            <a:avLst/>
          </a:prstGeom>
          <a:noFill/>
        </p:spPr>
        <p:txBody>
          <a:bodyPr wrap="square" lIns="91423" tIns="45712" rIns="91423" bIns="45712"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微软雅黑" pitchFamily="34" charset="-122"/>
              <a:cs typeface="+mn-cs"/>
            </a:endParaRPr>
          </a:p>
        </p:txBody>
      </p:sp>
      <p:sp>
        <p:nvSpPr>
          <p:cNvPr id="14" name="标题 13"/>
          <p:cNvSpPr>
            <a:spLocks noGrp="1"/>
          </p:cNvSpPr>
          <p:nvPr>
            <p:ph type="title"/>
          </p:nvPr>
        </p:nvSpPr>
        <p:spPr>
          <a:xfrm>
            <a:off x="609600" y="547892"/>
            <a:ext cx="10972800" cy="869746"/>
          </a:xfrm>
          <a:prstGeom prst="rect">
            <a:avLst/>
          </a:prstGeom>
        </p:spPr>
        <p:txBody>
          <a:bodyPr/>
          <a:lstStyle>
            <a:lvl1pPr>
              <a:defRPr b="0" i="0">
                <a:solidFill>
                  <a:srgbClr val="0094CC"/>
                </a:solidFill>
              </a:defRPr>
            </a:lvl1pPr>
          </a:lstStyle>
          <a:p>
            <a:r>
              <a:rPr kumimoji="1" lang="zh-CN" altLang="en-US" dirty="0"/>
              <a:t>单击此处编辑母版标题样式</a:t>
            </a:r>
          </a:p>
        </p:txBody>
      </p:sp>
      <p:sp>
        <p:nvSpPr>
          <p:cNvPr id="2" name="文本框 1"/>
          <p:cNvSpPr txBox="1"/>
          <p:nvPr userDrawn="1"/>
        </p:nvSpPr>
        <p:spPr>
          <a:xfrm>
            <a:off x="-1748882" y="3615272"/>
            <a:ext cx="184695" cy="461649"/>
          </a:xfrm>
          <a:prstGeom prst="rect">
            <a:avLst/>
          </a:prstGeom>
          <a:noFill/>
        </p:spPr>
        <p:txBody>
          <a:bodyPr wrap="none" lIns="91423" tIns="45712" rIns="91423" bIns="45712"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微软雅黑" pitchFamily="34" charset="-122"/>
              <a:cs typeface="+mn-cs"/>
            </a:endParaRPr>
          </a:p>
        </p:txBody>
      </p:sp>
      <p:sp>
        <p:nvSpPr>
          <p:cNvPr id="25" name="Rectangle 8"/>
          <p:cNvSpPr>
            <a:spLocks noChangeArrowheads="1"/>
          </p:cNvSpPr>
          <p:nvPr userDrawn="1"/>
        </p:nvSpPr>
        <p:spPr bwMode="auto">
          <a:xfrm>
            <a:off x="12269311" y="4137102"/>
            <a:ext cx="1813984" cy="123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425" tIns="46716" rIns="93425" bIns="46716" anchor="b" anchorCtr="1">
            <a:spAutoFit/>
          </a:bodyPr>
          <a:lstStyle/>
          <a:p>
            <a:pPr marL="0" marR="0" lvl="0" indent="0" algn="l" defTabSz="934978" rtl="0" eaLnBrk="1" fontAlgn="base" latinLnBrk="0" hangingPunct="1">
              <a:lnSpc>
                <a:spcPct val="100000"/>
              </a:lnSpc>
              <a:spcBef>
                <a:spcPct val="0"/>
              </a:spcBef>
              <a:spcAft>
                <a:spcPct val="0"/>
              </a:spcAft>
              <a:buClrTx/>
              <a:buSzTx/>
              <a:buFontTx/>
              <a:buNone/>
              <a:tabLst/>
              <a:defRPr/>
            </a:pPr>
            <a:r>
              <a:rPr kumimoji="0" sz="900" b="1" i="0"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黑体" charset="0"/>
                <a:cs typeface="Arial"/>
              </a:rPr>
              <a:t>T</a:t>
            </a:r>
            <a:r>
              <a:rPr kumimoji="0" altLang="zh-CN" sz="900" b="1" i="0"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黑体" charset="0"/>
                <a:cs typeface="Arial"/>
              </a:rPr>
              <a:t>itle:</a:t>
            </a:r>
            <a:endParaRPr kumimoji="0" altLang="ja-JP" sz="900" b="1" i="0"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黑体" charset="0"/>
              <a:cs typeface="Arial"/>
            </a:endParaRPr>
          </a:p>
          <a:p>
            <a:pPr marL="0" marR="0" lvl="0" indent="0" algn="l" defTabSz="934978" rtl="0" eaLnBrk="1" fontAlgn="base" latinLnBrk="0" hangingPunct="1">
              <a:lnSpc>
                <a:spcPct val="100000"/>
              </a:lnSpc>
              <a:spcBef>
                <a:spcPct val="0"/>
              </a:spcBef>
              <a:spcAft>
                <a:spcPct val="0"/>
              </a:spcAft>
              <a:buClrTx/>
              <a:buSzTx/>
              <a:buFontTx/>
              <a:buNone/>
              <a:tabLst/>
              <a:defRPr/>
            </a:pPr>
            <a:r>
              <a:rPr kumimoji="0" altLang="zh-CN" sz="800" b="0" i="1"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宋体" charset="0"/>
                <a:cs typeface="Arial"/>
              </a:rPr>
              <a:t>Type</a:t>
            </a:r>
            <a:r>
              <a:rPr kumimoji="0" altLang="ja-JP" sz="800" b="0" i="1"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宋体" charset="0"/>
                <a:cs typeface="Arial"/>
              </a:rPr>
              <a:t>: Arial </a:t>
            </a:r>
            <a:endParaRPr kumimoji="0" lang="en-US" altLang="ja-JP" sz="800" b="0" i="1"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宋体" charset="0"/>
              <a:cs typeface="Arial"/>
            </a:endParaRPr>
          </a:p>
          <a:p>
            <a:pPr marL="0" marR="0" lvl="0" indent="0" algn="l" defTabSz="934978" rtl="0" eaLnBrk="1" fontAlgn="base" latinLnBrk="0" hangingPunct="1">
              <a:lnSpc>
                <a:spcPct val="100000"/>
              </a:lnSpc>
              <a:spcBef>
                <a:spcPct val="0"/>
              </a:spcBef>
              <a:spcAft>
                <a:spcPct val="0"/>
              </a:spcAft>
              <a:buClrTx/>
              <a:buSzTx/>
              <a:buFontTx/>
              <a:buNone/>
              <a:tabLst/>
              <a:defRPr/>
            </a:pPr>
            <a:r>
              <a:rPr kumimoji="0" sz="800" b="0" i="1"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宋体" charset="0"/>
                <a:cs typeface="Arial"/>
              </a:rPr>
              <a:t>S</a:t>
            </a:r>
            <a:r>
              <a:rPr kumimoji="0" altLang="zh-CN" sz="800" b="0" i="1"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宋体" charset="0"/>
                <a:cs typeface="Arial"/>
              </a:rPr>
              <a:t>ize</a:t>
            </a:r>
            <a:r>
              <a:rPr kumimoji="0" sz="800" b="0" i="1"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宋体" charset="0"/>
                <a:cs typeface="Arial"/>
              </a:rPr>
              <a:t>：</a:t>
            </a:r>
            <a:r>
              <a:rPr kumimoji="0" altLang="ja-JP" sz="800" b="0" i="1"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宋体" charset="0"/>
                <a:cs typeface="Arial"/>
              </a:rPr>
              <a:t>3</a:t>
            </a:r>
            <a:r>
              <a:rPr kumimoji="0" lang="en-US" altLang="ja-JP" sz="800" b="0" i="1"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宋体" charset="0"/>
                <a:cs typeface="Arial"/>
              </a:rPr>
              <a:t>0</a:t>
            </a:r>
            <a:r>
              <a:rPr kumimoji="0" altLang="ja-JP" sz="800" b="0" i="1"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宋体" charset="0"/>
                <a:cs typeface="Arial"/>
              </a:rPr>
              <a:t>-3</a:t>
            </a:r>
            <a:r>
              <a:rPr kumimoji="0" lang="en-US" altLang="ja-JP" sz="800" b="0" i="1"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宋体" charset="0"/>
                <a:cs typeface="Arial"/>
              </a:rPr>
              <a:t>2</a:t>
            </a:r>
            <a:r>
              <a:rPr kumimoji="0" altLang="ja-JP" sz="800" b="0" i="1"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宋体" charset="0"/>
                <a:cs typeface="Arial"/>
              </a:rPr>
              <a:t>pt</a:t>
            </a:r>
          </a:p>
          <a:p>
            <a:pPr marL="0" marR="0" lvl="0" indent="0" algn="l" defTabSz="934978" rtl="0" eaLnBrk="1" fontAlgn="base" latinLnBrk="0" hangingPunct="1">
              <a:lnSpc>
                <a:spcPct val="100000"/>
              </a:lnSpc>
              <a:spcBef>
                <a:spcPct val="0"/>
              </a:spcBef>
              <a:spcAft>
                <a:spcPct val="0"/>
              </a:spcAft>
              <a:buClrTx/>
              <a:buSzTx/>
              <a:buFontTx/>
              <a:buNone/>
              <a:tabLst/>
              <a:defRPr/>
            </a:pPr>
            <a:r>
              <a:rPr kumimoji="0" sz="800" b="0" i="1"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宋体" charset="0"/>
                <a:cs typeface="Arial"/>
              </a:rPr>
              <a:t>C</a:t>
            </a:r>
            <a:r>
              <a:rPr kumimoji="0" altLang="zh-CN" sz="800" b="0" i="1"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宋体" charset="0"/>
                <a:cs typeface="Arial"/>
              </a:rPr>
              <a:t>olor</a:t>
            </a:r>
            <a:r>
              <a:rPr kumimoji="0" sz="800" b="0" i="1"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宋体" charset="0"/>
                <a:cs typeface="Arial"/>
              </a:rPr>
              <a:t>：T</a:t>
            </a:r>
            <a:r>
              <a:rPr kumimoji="0" altLang="zh-CN" sz="800" b="0" i="1"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宋体" charset="0"/>
                <a:cs typeface="Arial"/>
              </a:rPr>
              <a:t>he theme blue</a:t>
            </a:r>
            <a:r>
              <a:rPr kumimoji="0" altLang="ja-JP" sz="800" b="0" i="1"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宋体" charset="0"/>
                <a:cs typeface="Arial"/>
              </a:rPr>
              <a:t> </a:t>
            </a:r>
          </a:p>
          <a:p>
            <a:pPr marL="0" marR="0" lvl="0" indent="0" algn="l" defTabSz="934978" rtl="0" eaLnBrk="1" fontAlgn="base" latinLnBrk="0" hangingPunct="1">
              <a:lnSpc>
                <a:spcPct val="100000"/>
              </a:lnSpc>
              <a:spcBef>
                <a:spcPct val="0"/>
              </a:spcBef>
              <a:spcAft>
                <a:spcPct val="0"/>
              </a:spcAft>
              <a:buClrTx/>
              <a:buSzTx/>
              <a:buFontTx/>
              <a:buNone/>
              <a:tabLst/>
              <a:defRPr/>
            </a:pPr>
            <a:endParaRPr kumimoji="0" lang="en-US" altLang="zh-CN" sz="800" b="0" i="0"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宋体" charset="0"/>
              <a:cs typeface="Arial"/>
            </a:endParaRPr>
          </a:p>
          <a:p>
            <a:pPr marL="0" marR="0" lvl="0" indent="0" algn="l" defTabSz="934978" rtl="0" eaLnBrk="1" fontAlgn="base" latinLnBrk="0" hangingPunct="1">
              <a:lnSpc>
                <a:spcPct val="100000"/>
              </a:lnSpc>
              <a:spcBef>
                <a:spcPct val="0"/>
              </a:spcBef>
              <a:spcAft>
                <a:spcPct val="0"/>
              </a:spcAft>
              <a:buClrTx/>
              <a:buSzTx/>
              <a:buFontTx/>
              <a:buNone/>
              <a:tabLst/>
              <a:defRPr/>
            </a:pPr>
            <a:r>
              <a:rPr kumimoji="0" altLang="zh-CN" sz="900" b="1" i="0"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宋体" charset="0"/>
                <a:cs typeface="Arial"/>
              </a:rPr>
              <a:t>Text</a:t>
            </a:r>
            <a:r>
              <a:rPr kumimoji="0" altLang="ja-JP" sz="900" b="1" i="0"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黑体" charset="0"/>
                <a:cs typeface="Arial"/>
              </a:rPr>
              <a:t>(</a:t>
            </a:r>
            <a:r>
              <a:rPr kumimoji="0" lang="en-US" altLang="ja-JP" sz="900" b="1" i="0"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黑体" charset="0"/>
                <a:cs typeface="Arial"/>
              </a:rPr>
              <a:t>1</a:t>
            </a:r>
            <a:r>
              <a:rPr kumimoji="0" altLang="ja-JP" sz="900" b="1" i="0"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黑体" charset="0"/>
                <a:cs typeface="Arial"/>
              </a:rPr>
              <a:t>-5</a:t>
            </a:r>
            <a:r>
              <a:rPr kumimoji="0" altLang="zh-CN" sz="900" b="1" i="0"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宋体" charset="0"/>
                <a:cs typeface="Arial"/>
              </a:rPr>
              <a:t> Level</a:t>
            </a:r>
            <a:r>
              <a:rPr kumimoji="0" altLang="ja-JP" sz="900" b="1" i="0"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黑体" charset="0"/>
                <a:cs typeface="Arial"/>
              </a:rPr>
              <a:t>)</a:t>
            </a:r>
            <a:r>
              <a:rPr kumimoji="0" lang="en-US" altLang="ja-JP" sz="900" b="1" i="0"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黑体" charset="0"/>
                <a:cs typeface="Arial"/>
              </a:rPr>
              <a:t>:</a:t>
            </a:r>
            <a:endParaRPr kumimoji="0" altLang="ja-JP" sz="900" b="1" i="0"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黑体" charset="0"/>
              <a:cs typeface="Arial"/>
            </a:endParaRPr>
          </a:p>
          <a:p>
            <a:pPr marL="0" marR="0" lvl="0" indent="0" algn="l" defTabSz="934978" rtl="0" eaLnBrk="1" fontAlgn="base" latinLnBrk="0" hangingPunct="1">
              <a:lnSpc>
                <a:spcPct val="100000"/>
              </a:lnSpc>
              <a:spcBef>
                <a:spcPct val="0"/>
              </a:spcBef>
              <a:spcAft>
                <a:spcPct val="0"/>
              </a:spcAft>
              <a:buClrTx/>
              <a:buSzTx/>
              <a:buFontTx/>
              <a:buNone/>
              <a:tabLst/>
              <a:defRPr/>
            </a:pPr>
            <a:r>
              <a:rPr kumimoji="0" altLang="zh-CN" sz="800" b="0" i="1"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宋体" charset="0"/>
                <a:cs typeface="Arial"/>
              </a:rPr>
              <a:t>Type</a:t>
            </a:r>
            <a:r>
              <a:rPr kumimoji="0" sz="800" b="0" i="1"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宋体" charset="0"/>
                <a:cs typeface="Arial"/>
              </a:rPr>
              <a:t>：</a:t>
            </a:r>
            <a:r>
              <a:rPr kumimoji="0" altLang="zh-CN" sz="800" b="0" i="1"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宋体" charset="0"/>
                <a:cs typeface="Arial"/>
              </a:rPr>
              <a:t>Arial</a:t>
            </a:r>
            <a:endParaRPr kumimoji="0" altLang="ja-JP" sz="800" b="0" i="1"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宋体" charset="0"/>
              <a:cs typeface="Arial"/>
            </a:endParaRPr>
          </a:p>
          <a:p>
            <a:pPr marL="0" marR="0" lvl="0" indent="0" algn="l" defTabSz="934978" rtl="0" eaLnBrk="1" fontAlgn="base" latinLnBrk="0" hangingPunct="1">
              <a:lnSpc>
                <a:spcPct val="100000"/>
              </a:lnSpc>
              <a:spcBef>
                <a:spcPct val="0"/>
              </a:spcBef>
              <a:spcAft>
                <a:spcPct val="0"/>
              </a:spcAft>
              <a:buClrTx/>
              <a:buSzTx/>
              <a:buFontTx/>
              <a:buNone/>
              <a:tabLst/>
              <a:defRPr/>
            </a:pPr>
            <a:r>
              <a:rPr kumimoji="0" altLang="zh-CN" sz="800" b="0" i="1"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宋体" charset="0"/>
                <a:cs typeface="Arial"/>
              </a:rPr>
              <a:t>Size</a:t>
            </a:r>
            <a:r>
              <a:rPr kumimoji="0" sz="800" b="0" i="1"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宋体" charset="0"/>
                <a:cs typeface="Arial"/>
              </a:rPr>
              <a:t>：</a:t>
            </a:r>
            <a:r>
              <a:rPr kumimoji="0" lang="en-US" sz="800" b="0" i="1"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宋体" charset="0"/>
                <a:cs typeface="Arial"/>
              </a:rPr>
              <a:t>28~</a:t>
            </a:r>
            <a:r>
              <a:rPr kumimoji="0" altLang="ja-JP" sz="800" b="0" i="1"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宋体" charset="0"/>
                <a:cs typeface="Arial"/>
              </a:rPr>
              <a:t>1</a:t>
            </a:r>
            <a:r>
              <a:rPr kumimoji="0" lang="en-US" altLang="ja-JP" sz="800" b="0" i="1"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宋体" charset="0"/>
                <a:cs typeface="Arial"/>
              </a:rPr>
              <a:t>2</a:t>
            </a:r>
            <a:r>
              <a:rPr kumimoji="0" altLang="ja-JP" sz="800" b="0" i="1"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宋体" charset="0"/>
                <a:cs typeface="Arial"/>
              </a:rPr>
              <a:t>pt</a:t>
            </a:r>
          </a:p>
          <a:p>
            <a:pPr marL="0" marR="0" lvl="0" indent="0" algn="l" defTabSz="934978" rtl="0" eaLnBrk="1" fontAlgn="base" latinLnBrk="0" hangingPunct="1">
              <a:lnSpc>
                <a:spcPct val="100000"/>
              </a:lnSpc>
              <a:spcBef>
                <a:spcPct val="0"/>
              </a:spcBef>
              <a:spcAft>
                <a:spcPct val="0"/>
              </a:spcAft>
              <a:buClrTx/>
              <a:buSzTx/>
              <a:buFontTx/>
              <a:buNone/>
              <a:tabLst/>
              <a:defRPr/>
            </a:pPr>
            <a:r>
              <a:rPr kumimoji="0" altLang="zh-CN" sz="800" b="0" i="1"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宋体" charset="0"/>
                <a:cs typeface="Arial"/>
              </a:rPr>
              <a:t>Color</a:t>
            </a:r>
            <a:r>
              <a:rPr kumimoji="0" sz="800" b="0" i="1"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宋体" charset="0"/>
                <a:cs typeface="Arial"/>
              </a:rPr>
              <a:t>：</a:t>
            </a:r>
            <a:r>
              <a:rPr kumimoji="0" altLang="zh-CN" sz="800" b="0" i="1"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宋体" charset="0"/>
                <a:cs typeface="Arial"/>
              </a:rPr>
              <a:t>Black</a:t>
            </a:r>
            <a:endParaRPr kumimoji="0" altLang="ja-JP" sz="800" b="0" i="1"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rial"/>
              <a:ea typeface="宋体" charset="0"/>
              <a:cs typeface="Arial"/>
            </a:endParaRPr>
          </a:p>
        </p:txBody>
      </p:sp>
      <p:grpSp>
        <p:nvGrpSpPr>
          <p:cNvPr id="4" name="组 25"/>
          <p:cNvGrpSpPr/>
          <p:nvPr userDrawn="1"/>
        </p:nvGrpSpPr>
        <p:grpSpPr>
          <a:xfrm>
            <a:off x="12490280" y="5531139"/>
            <a:ext cx="1246877" cy="1301749"/>
            <a:chOff x="9286278" y="1725515"/>
            <a:chExt cx="935158" cy="1301749"/>
          </a:xfrm>
        </p:grpSpPr>
        <p:grpSp>
          <p:nvGrpSpPr>
            <p:cNvPr id="5" name="组 26"/>
            <p:cNvGrpSpPr/>
            <p:nvPr userDrawn="1"/>
          </p:nvGrpSpPr>
          <p:grpSpPr>
            <a:xfrm>
              <a:off x="9286278" y="1725515"/>
              <a:ext cx="795145" cy="254390"/>
              <a:chOff x="9286278" y="1725515"/>
              <a:chExt cx="795145" cy="254390"/>
            </a:xfrm>
          </p:grpSpPr>
          <p:sp>
            <p:nvSpPr>
              <p:cNvPr id="36" name="矩形 35"/>
              <p:cNvSpPr/>
              <p:nvPr userDrawn="1"/>
            </p:nvSpPr>
            <p:spPr>
              <a:xfrm>
                <a:off x="9286278" y="1725515"/>
                <a:ext cx="254390" cy="254390"/>
              </a:xfrm>
              <a:prstGeom prst="rect">
                <a:avLst/>
              </a:prstGeom>
              <a:solidFill>
                <a:srgbClr val="005B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宋体" panose="02010600030101010101" pitchFamily="2" charset="-122"/>
                  <a:cs typeface="+mn-cs"/>
                </a:endParaRPr>
              </a:p>
            </p:txBody>
          </p:sp>
          <p:sp>
            <p:nvSpPr>
              <p:cNvPr id="37" name="文本框 36"/>
              <p:cNvSpPr txBox="1"/>
              <p:nvPr userDrawn="1"/>
            </p:nvSpPr>
            <p:spPr>
              <a:xfrm>
                <a:off x="9503622" y="1756626"/>
                <a:ext cx="577801" cy="20005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7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a:ea typeface="微软雅黑" pitchFamily="34" charset="-122"/>
                    <a:cs typeface="Times"/>
                  </a:rPr>
                  <a:t>G91, B170</a:t>
                </a:r>
                <a:endParaRPr kumimoji="1" lang="zh-CN" altLang="en-US" sz="7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a:ea typeface="微软雅黑" pitchFamily="34" charset="-122"/>
                  <a:cs typeface="Times"/>
                </a:endParaRPr>
              </a:p>
            </p:txBody>
          </p:sp>
        </p:grpSp>
        <p:grpSp>
          <p:nvGrpSpPr>
            <p:cNvPr id="6" name="组 27"/>
            <p:cNvGrpSpPr/>
            <p:nvPr userDrawn="1"/>
          </p:nvGrpSpPr>
          <p:grpSpPr>
            <a:xfrm>
              <a:off x="9286278" y="2062596"/>
              <a:ext cx="935158" cy="254390"/>
              <a:chOff x="9286278" y="2062596"/>
              <a:chExt cx="935158" cy="254390"/>
            </a:xfrm>
          </p:grpSpPr>
          <p:sp>
            <p:nvSpPr>
              <p:cNvPr id="34" name="矩形 33"/>
              <p:cNvSpPr/>
              <p:nvPr userDrawn="1"/>
            </p:nvSpPr>
            <p:spPr>
              <a:xfrm>
                <a:off x="9286278" y="2062596"/>
                <a:ext cx="254390" cy="254390"/>
              </a:xfrm>
              <a:prstGeom prst="rect">
                <a:avLst/>
              </a:prstGeom>
              <a:solidFill>
                <a:srgbClr val="0089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宋体" panose="02010600030101010101" pitchFamily="2" charset="-122"/>
                  <a:cs typeface="+mn-cs"/>
                </a:endParaRPr>
              </a:p>
            </p:txBody>
          </p:sp>
          <p:sp>
            <p:nvSpPr>
              <p:cNvPr id="35" name="文本框 34"/>
              <p:cNvSpPr txBox="1"/>
              <p:nvPr userDrawn="1"/>
            </p:nvSpPr>
            <p:spPr>
              <a:xfrm>
                <a:off x="9503622" y="2093707"/>
                <a:ext cx="717814" cy="20005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7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a:ea typeface="微软雅黑" pitchFamily="34" charset="-122"/>
                    <a:cs typeface="Times"/>
                  </a:rPr>
                  <a:t>G137, B207</a:t>
                </a:r>
                <a:endParaRPr kumimoji="1" lang="zh-CN" altLang="en-US" sz="7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a:ea typeface="微软雅黑" pitchFamily="34" charset="-122"/>
                  <a:cs typeface="Times"/>
                </a:endParaRPr>
              </a:p>
            </p:txBody>
          </p:sp>
        </p:grpSp>
        <p:grpSp>
          <p:nvGrpSpPr>
            <p:cNvPr id="7" name="组 28"/>
            <p:cNvGrpSpPr/>
            <p:nvPr userDrawn="1"/>
          </p:nvGrpSpPr>
          <p:grpSpPr>
            <a:xfrm>
              <a:off x="9286278" y="2411716"/>
              <a:ext cx="935158" cy="254390"/>
              <a:chOff x="9286278" y="2411716"/>
              <a:chExt cx="935158" cy="254390"/>
            </a:xfrm>
          </p:grpSpPr>
          <p:sp>
            <p:nvSpPr>
              <p:cNvPr id="32" name="矩形 31"/>
              <p:cNvSpPr/>
              <p:nvPr userDrawn="1"/>
            </p:nvSpPr>
            <p:spPr>
              <a:xfrm>
                <a:off x="9286278" y="2411716"/>
                <a:ext cx="254390" cy="254390"/>
              </a:xfrm>
              <a:prstGeom prst="rect">
                <a:avLst/>
              </a:prstGeom>
              <a:solidFill>
                <a:srgbClr val="00AE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宋体" panose="02010600030101010101" pitchFamily="2" charset="-122"/>
                  <a:cs typeface="+mn-cs"/>
                </a:endParaRPr>
              </a:p>
            </p:txBody>
          </p:sp>
          <p:sp>
            <p:nvSpPr>
              <p:cNvPr id="33" name="文本框 32"/>
              <p:cNvSpPr txBox="1"/>
              <p:nvPr userDrawn="1"/>
            </p:nvSpPr>
            <p:spPr>
              <a:xfrm>
                <a:off x="9503622" y="2442827"/>
                <a:ext cx="717814" cy="20005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7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a:ea typeface="微软雅黑" pitchFamily="34" charset="-122"/>
                    <a:cs typeface="Times"/>
                  </a:rPr>
                  <a:t>G174, B239</a:t>
                </a:r>
                <a:endParaRPr kumimoji="1" lang="zh-CN" altLang="en-US" sz="7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a:ea typeface="微软雅黑" pitchFamily="34" charset="-122"/>
                  <a:cs typeface="Times"/>
                </a:endParaRPr>
              </a:p>
            </p:txBody>
          </p:sp>
        </p:grpSp>
        <p:sp>
          <p:nvSpPr>
            <p:cNvPr id="30" name="矩形 29"/>
            <p:cNvSpPr/>
            <p:nvPr userDrawn="1"/>
          </p:nvSpPr>
          <p:spPr>
            <a:xfrm>
              <a:off x="9286278" y="2772874"/>
              <a:ext cx="254390" cy="254390"/>
            </a:xfrm>
            <a:prstGeom prst="rect">
              <a:avLst/>
            </a:prstGeom>
            <a:solidFill>
              <a:srgbClr val="00AB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宋体" panose="02010600030101010101" pitchFamily="2" charset="-122"/>
                <a:cs typeface="+mn-cs"/>
              </a:endParaRPr>
            </a:p>
          </p:txBody>
        </p:sp>
        <p:sp>
          <p:nvSpPr>
            <p:cNvPr id="31" name="文本框 30"/>
            <p:cNvSpPr txBox="1"/>
            <p:nvPr userDrawn="1"/>
          </p:nvSpPr>
          <p:spPr>
            <a:xfrm>
              <a:off x="9503622" y="2803984"/>
              <a:ext cx="717814" cy="20005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7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a:ea typeface="微软雅黑" pitchFamily="34" charset="-122"/>
                  <a:cs typeface="Times"/>
                </a:rPr>
                <a:t>G171, B189</a:t>
              </a:r>
              <a:endParaRPr kumimoji="1" lang="zh-CN" altLang="en-US" sz="7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a:ea typeface="微软雅黑" pitchFamily="34" charset="-122"/>
                <a:cs typeface="Times"/>
              </a:endParaRPr>
            </a:p>
          </p:txBody>
        </p:sp>
      </p:grpSp>
    </p:spTree>
    <p:extLst>
      <p:ext uri="{BB962C8B-B14F-4D97-AF65-F5344CB8AC3E}">
        <p14:creationId xmlns:p14="http://schemas.microsoft.com/office/powerpoint/2010/main" val="9286201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74194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dirty="0"/>
          </a:p>
        </p:txBody>
      </p:sp>
      <p:sp>
        <p:nvSpPr>
          <p:cNvPr id="3" name="内容占位符 2"/>
          <p:cNvSpPr>
            <a:spLocks noGrp="1"/>
          </p:cNvSpPr>
          <p:nvPr>
            <p:ph idx="1"/>
          </p:nvPr>
        </p:nvSpPr>
        <p:spPr/>
        <p:txBody>
          <a:bodyPr/>
          <a:lstStyle>
            <a:lvl1pPr>
              <a:defRPr sz="2400"/>
            </a:lvl1pPr>
            <a:lvl2pPr>
              <a:defRPr sz="2000"/>
            </a:lvl2pPr>
            <a:lvl3pPr>
              <a:defRPr sz="1800"/>
            </a:lvl3pPr>
            <a:lvl4pPr>
              <a:defRPr sz="1600"/>
            </a:lvl4pPr>
            <a:lvl5pPr>
              <a:defRPr sz="1600"/>
            </a:lvl5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4" name="幻灯片编号占位符 3"/>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7338453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dirty="0"/>
          </a:p>
        </p:txBody>
      </p:sp>
      <p:sp>
        <p:nvSpPr>
          <p:cNvPr id="3" name="内容占位符 2"/>
          <p:cNvSpPr>
            <a:spLocks noGrp="1"/>
          </p:cNvSpPr>
          <p:nvPr>
            <p:ph sz="half" idx="1"/>
          </p:nvPr>
        </p:nvSpPr>
        <p:spPr>
          <a:xfrm>
            <a:off x="609600" y="1600201"/>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4" name="内容占位符 3"/>
          <p:cNvSpPr>
            <a:spLocks noGrp="1"/>
          </p:cNvSpPr>
          <p:nvPr>
            <p:ph sz="half" idx="2"/>
          </p:nvPr>
        </p:nvSpPr>
        <p:spPr>
          <a:xfrm>
            <a:off x="6197600" y="1600201"/>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5" name="幻灯片编号占位符 4"/>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14675143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kumimoji="1" lang="zh-CN" altLang="en-US" dirty="0"/>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dirty="0"/>
              <a:t>单击此处编辑母版文本样式</a:t>
            </a:r>
          </a:p>
        </p:txBody>
      </p:sp>
      <p:sp>
        <p:nvSpPr>
          <p:cNvPr id="4" name="内容占位符 3"/>
          <p:cNvSpPr>
            <a:spLocks noGrp="1"/>
          </p:cNvSpPr>
          <p:nvPr>
            <p:ph sz="half" idx="2"/>
          </p:nvPr>
        </p:nvSpPr>
        <p:spPr>
          <a:xfrm>
            <a:off x="609600" y="2258935"/>
            <a:ext cx="5386917" cy="386722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93368" y="2258935"/>
            <a:ext cx="5389033" cy="386722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7" name="幻灯片编号占位符 6"/>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36492512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幻灯片编号占位符 2"/>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202713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幻灯片编号占位符 1"/>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21044824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kumimoji="1" lang="zh-CN" altLang="en-US" dirty="0"/>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1800"/>
            </a:lvl5pPr>
            <a:lvl6pPr>
              <a:defRPr sz="2000"/>
            </a:lvl6pPr>
            <a:lvl7pPr>
              <a:defRPr sz="2000"/>
            </a:lvl7pPr>
            <a:lvl8pPr>
              <a:defRPr sz="2000"/>
            </a:lvl8pPr>
            <a:lvl9pPr>
              <a:defRPr sz="2000"/>
            </a:lvl9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p>
        </p:txBody>
      </p:sp>
      <p:sp>
        <p:nvSpPr>
          <p:cNvPr id="5" name="幻灯片编号占位符 4"/>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23923662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kumimoji="1"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zh-CN" altLang="en-US" dirty="0"/>
              <a:t>单击图标添加图片</a:t>
            </a: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p>
        </p:txBody>
      </p:sp>
      <p:sp>
        <p:nvSpPr>
          <p:cNvPr id="5" name="幻灯片编号占位符 4"/>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6189627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p>
        </p:txBody>
      </p:sp>
      <p:sp>
        <p:nvSpPr>
          <p:cNvPr id="3" name="竖排文本占位符 2"/>
          <p:cNvSpPr>
            <a:spLocks noGrp="1"/>
          </p:cNvSpPr>
          <p:nvPr>
            <p:ph type="body" orient="vert" idx="1"/>
          </p:nvPr>
        </p:nvSpPr>
        <p:spPr/>
        <p:txBody>
          <a:bodyPr vert="eaVert"/>
          <a:lstStyle>
            <a:lvl1pPr>
              <a:defRPr sz="2400"/>
            </a:lvl1pPr>
            <a:lvl2pPr>
              <a:defRPr sz="2000"/>
            </a:lvl2pPr>
            <a:lvl3pPr>
              <a:defRPr sz="1800"/>
            </a:lvl3pPr>
            <a:lvl4pPr>
              <a:defRPr sz="1600"/>
            </a:lvl4pPr>
            <a:lvl5pPr>
              <a:defRPr sz="1600"/>
            </a:lvl5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4" name="幻灯片编号占位符 3"/>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3565040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文本占位符 10"/>
          <p:cNvSpPr>
            <a:spLocks noGrp="1"/>
          </p:cNvSpPr>
          <p:nvPr>
            <p:ph type="body" sz="quarter" idx="10" hasCustomPrompt="1"/>
          </p:nvPr>
        </p:nvSpPr>
        <p:spPr>
          <a:xfrm>
            <a:off x="5797784" y="3715289"/>
            <a:ext cx="1800000" cy="424732"/>
          </a:xfrm>
          <a:prstGeom prst="rect">
            <a:avLst/>
          </a:prstGeom>
        </p:spPr>
        <p:txBody>
          <a:bodyPr anchor="ctr" anchorCtr="0">
            <a:spAutoFit/>
          </a:bodyPr>
          <a:lstStyle>
            <a:lvl1pPr marL="0" indent="0" algn="ctr">
              <a:buNone/>
              <a:defRPr sz="2400">
                <a:solidFill>
                  <a:schemeClr val="bg1"/>
                </a:solidFill>
              </a:defRPr>
            </a:lvl1pPr>
          </a:lstStyle>
          <a:p>
            <a:pPr lvl="0"/>
            <a:r>
              <a:rPr lang="zh-CN" altLang="en-US" dirty="0"/>
              <a:t>二级目录</a:t>
            </a:r>
          </a:p>
        </p:txBody>
      </p:sp>
      <p:sp>
        <p:nvSpPr>
          <p:cNvPr id="13" name="文本占位符 12"/>
          <p:cNvSpPr>
            <a:spLocks noGrp="1"/>
          </p:cNvSpPr>
          <p:nvPr>
            <p:ph type="body" sz="quarter" idx="11" hasCustomPrompt="1"/>
          </p:nvPr>
        </p:nvSpPr>
        <p:spPr>
          <a:xfrm>
            <a:off x="7833294" y="3715289"/>
            <a:ext cx="1800000" cy="424732"/>
          </a:xfrm>
          <a:prstGeom prst="rect">
            <a:avLst/>
          </a:prstGeom>
        </p:spPr>
        <p:txBody>
          <a:bodyPr anchor="ctr" anchorCtr="0">
            <a:spAutoFit/>
          </a:bodyPr>
          <a:lstStyle>
            <a:lvl1pPr marL="0" indent="0" algn="ctr">
              <a:buNone/>
              <a:defRPr sz="2400">
                <a:solidFill>
                  <a:schemeClr val="bg1"/>
                </a:solidFill>
              </a:defRPr>
            </a:lvl1pPr>
          </a:lstStyle>
          <a:p>
            <a:pPr lvl="0"/>
            <a:r>
              <a:rPr lang="zh-CN" altLang="en-US" dirty="0"/>
              <a:t>二级目录</a:t>
            </a:r>
          </a:p>
        </p:txBody>
      </p:sp>
      <p:sp>
        <p:nvSpPr>
          <p:cNvPr id="15" name="文本占位符 14"/>
          <p:cNvSpPr>
            <a:spLocks noGrp="1"/>
          </p:cNvSpPr>
          <p:nvPr>
            <p:ph type="body" sz="quarter" idx="12" hasCustomPrompt="1"/>
          </p:nvPr>
        </p:nvSpPr>
        <p:spPr>
          <a:xfrm>
            <a:off x="5797784" y="4351076"/>
            <a:ext cx="1800000" cy="424732"/>
          </a:xfrm>
          <a:prstGeom prst="rect">
            <a:avLst/>
          </a:prstGeom>
        </p:spPr>
        <p:txBody>
          <a:bodyPr anchor="ctr" anchorCtr="0">
            <a:spAutoFit/>
          </a:bodyPr>
          <a:lstStyle>
            <a:lvl1pPr marL="0" indent="0" algn="ctr">
              <a:buNone/>
              <a:defRPr sz="2400">
                <a:solidFill>
                  <a:schemeClr val="bg1"/>
                </a:solidFill>
              </a:defRPr>
            </a:lvl1pPr>
          </a:lstStyle>
          <a:p>
            <a:pPr lvl="0"/>
            <a:r>
              <a:rPr lang="zh-CN" altLang="en-US" dirty="0"/>
              <a:t>二级目录</a:t>
            </a:r>
          </a:p>
        </p:txBody>
      </p:sp>
      <p:sp>
        <p:nvSpPr>
          <p:cNvPr id="17" name="文本占位符 16"/>
          <p:cNvSpPr>
            <a:spLocks noGrp="1"/>
          </p:cNvSpPr>
          <p:nvPr>
            <p:ph type="body" sz="quarter" idx="13" hasCustomPrompt="1"/>
          </p:nvPr>
        </p:nvSpPr>
        <p:spPr>
          <a:xfrm>
            <a:off x="7833294" y="4351076"/>
            <a:ext cx="1800000" cy="424732"/>
          </a:xfrm>
          <a:prstGeom prst="rect">
            <a:avLst/>
          </a:prstGeom>
        </p:spPr>
        <p:txBody>
          <a:bodyPr anchor="ctr" anchorCtr="0">
            <a:spAutoFit/>
          </a:bodyPr>
          <a:lstStyle>
            <a:lvl1pPr marL="0" indent="0" algn="ctr">
              <a:buNone/>
              <a:defRPr sz="2400">
                <a:solidFill>
                  <a:schemeClr val="bg1"/>
                </a:solidFill>
              </a:defRPr>
            </a:lvl1pPr>
          </a:lstStyle>
          <a:p>
            <a:pPr lvl="0"/>
            <a:r>
              <a:rPr lang="zh-CN" altLang="en-US" dirty="0"/>
              <a:t>二级目录</a:t>
            </a:r>
          </a:p>
        </p:txBody>
      </p:sp>
      <p:sp>
        <p:nvSpPr>
          <p:cNvPr id="19" name="文本占位符 18"/>
          <p:cNvSpPr>
            <a:spLocks noGrp="1"/>
          </p:cNvSpPr>
          <p:nvPr>
            <p:ph type="body" sz="quarter" idx="14" hasCustomPrompt="1"/>
          </p:nvPr>
        </p:nvSpPr>
        <p:spPr>
          <a:xfrm>
            <a:off x="6450807" y="2479940"/>
            <a:ext cx="2519362" cy="535531"/>
          </a:xfrm>
          <a:prstGeom prst="rect">
            <a:avLst/>
          </a:prstGeom>
        </p:spPr>
        <p:txBody>
          <a:bodyPr anchor="ctr" anchorCtr="0">
            <a:spAutoFit/>
          </a:bodyPr>
          <a:lstStyle>
            <a:lvl1pPr marL="0" indent="0" algn="ctr">
              <a:buNone/>
              <a:defRPr sz="3200">
                <a:solidFill>
                  <a:schemeClr val="bg1"/>
                </a:solidFill>
              </a:defRPr>
            </a:lvl1pPr>
          </a:lstStyle>
          <a:p>
            <a:pPr lvl="0"/>
            <a:r>
              <a:rPr lang="zh-CN" altLang="en-US" dirty="0"/>
              <a:t>一级标题</a:t>
            </a:r>
          </a:p>
        </p:txBody>
      </p:sp>
      <p:sp>
        <p:nvSpPr>
          <p:cNvPr id="21" name="文本占位符 20"/>
          <p:cNvSpPr>
            <a:spLocks noGrp="1"/>
          </p:cNvSpPr>
          <p:nvPr>
            <p:ph type="body" sz="quarter" idx="15" hasCustomPrompt="1"/>
          </p:nvPr>
        </p:nvSpPr>
        <p:spPr>
          <a:xfrm>
            <a:off x="6440488" y="3015470"/>
            <a:ext cx="2540000" cy="313932"/>
          </a:xfrm>
          <a:prstGeom prst="rect">
            <a:avLst/>
          </a:prstGeom>
        </p:spPr>
        <p:txBody>
          <a:bodyPr anchor="ctr" anchorCtr="0">
            <a:spAutoFit/>
          </a:bodyPr>
          <a:lstStyle>
            <a:lvl1pPr marL="0" indent="0" algn="ctr">
              <a:buNone/>
              <a:defRPr sz="1599">
                <a:solidFill>
                  <a:schemeClr val="bg1"/>
                </a:solidFill>
              </a:defRPr>
            </a:lvl1pPr>
          </a:lstStyle>
          <a:p>
            <a:pPr lvl="0"/>
            <a:r>
              <a:rPr lang="en-US" altLang="zh-CN" dirty="0"/>
              <a:t>YIJIBIAOTI</a:t>
            </a:r>
            <a:endParaRPr lang="zh-CN" altLang="en-US" dirty="0"/>
          </a:p>
        </p:txBody>
      </p:sp>
      <p:pic>
        <p:nvPicPr>
          <p:cNvPr id="10" name="图片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5317" y="1902361"/>
            <a:ext cx="3417953" cy="3377068"/>
          </a:xfrm>
          <a:prstGeom prst="rect">
            <a:avLst/>
          </a:prstGeom>
        </p:spPr>
      </p:pic>
    </p:spTree>
    <p:extLst>
      <p:ext uri="{BB962C8B-B14F-4D97-AF65-F5344CB8AC3E}">
        <p14:creationId xmlns:p14="http://schemas.microsoft.com/office/powerpoint/2010/main" val="32207174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2000"/>
                                        <p:tgtEl>
                                          <p:spTgt spid="10"/>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750"/>
                                        <p:tgtEl>
                                          <p:spTgt spid="19">
                                            <p:txEl>
                                              <p:pRg st="0" end="0"/>
                                            </p:txEl>
                                          </p:spTgt>
                                        </p:tgtEl>
                                      </p:cBhvr>
                                    </p:animEffect>
                                    <p:anim calcmode="lin" valueType="num">
                                      <p:cBhvr>
                                        <p:cTn id="12" dur="75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19">
                                            <p:txEl>
                                              <p:pRg st="0" end="0"/>
                                            </p:txEl>
                                          </p:spTgt>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animEffect transition="in" filter="fade">
                                      <p:cBhvr>
                                        <p:cTn id="16" dur="750"/>
                                        <p:tgtEl>
                                          <p:spTgt spid="21">
                                            <p:txEl>
                                              <p:pRg st="0" end="0"/>
                                            </p:txEl>
                                          </p:spTgt>
                                        </p:tgtEl>
                                      </p:cBhvr>
                                    </p:animEffect>
                                    <p:anim calcmode="lin" valueType="num">
                                      <p:cBhvr>
                                        <p:cTn id="17" dur="75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8" dur="750" fill="hold"/>
                                        <p:tgtEl>
                                          <p:spTgt spid="21">
                                            <p:txEl>
                                              <p:pRg st="0" end="0"/>
                                            </p:txEl>
                                          </p:spTgt>
                                        </p:tgtEl>
                                        <p:attrNameLst>
                                          <p:attrName>ppt_y</p:attrName>
                                        </p:attrNameLst>
                                      </p:cBhvr>
                                      <p:tavLst>
                                        <p:tav tm="0">
                                          <p:val>
                                            <p:strVal val="#ppt_y-.1"/>
                                          </p:val>
                                        </p:tav>
                                        <p:tav tm="100000">
                                          <p:val>
                                            <p:strVal val="#ppt_y"/>
                                          </p:val>
                                        </p:tav>
                                      </p:tavLst>
                                    </p:anim>
                                  </p:childTnLst>
                                </p:cTn>
                              </p:par>
                              <p:par>
                                <p:cTn id="19" presetID="10" presetClass="entr" presetSubtype="0" fill="hold" grpId="0" nodeType="withEffect">
                                  <p:stCondLst>
                                    <p:cond delay="100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500"/>
                                        <p:tgtEl>
                                          <p:spTgt spid="11">
                                            <p:txEl>
                                              <p:pRg st="0" end="0"/>
                                            </p:txEl>
                                          </p:spTgt>
                                        </p:tgtEl>
                                      </p:cBhvr>
                                    </p:animEffect>
                                  </p:childTnLst>
                                </p:cTn>
                              </p:par>
                              <p:par>
                                <p:cTn id="22" presetID="10" presetClass="entr" presetSubtype="0" fill="hold" grpId="0" nodeType="withEffect">
                                  <p:stCondLst>
                                    <p:cond delay="150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fade">
                                      <p:cBhvr>
                                        <p:cTn id="24" dur="500"/>
                                        <p:tgtEl>
                                          <p:spTgt spid="13">
                                            <p:txEl>
                                              <p:pRg st="0" end="0"/>
                                            </p:txEl>
                                          </p:spTgt>
                                        </p:tgtEl>
                                      </p:cBhvr>
                                    </p:animEffect>
                                  </p:childTnLst>
                                </p:cTn>
                              </p:par>
                              <p:par>
                                <p:cTn id="25" presetID="10" presetClass="entr" presetSubtype="0" fill="hold" grpId="0" nodeType="withEffect">
                                  <p:stCondLst>
                                    <p:cond delay="200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par>
                                <p:cTn id="28" presetID="10" presetClass="entr" presetSubtype="0" fill="hold" grpId="0" nodeType="withEffect">
                                  <p:stCondLst>
                                    <p:cond delay="250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fade">
                                      <p:cBhvr>
                                        <p:cTn id="3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10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3" grpId="0" build="p">
        <p:tmplLst>
          <p:tmpl lvl="1">
            <p:tnLst>
              <p:par>
                <p:cTn presetID="10" presetClass="entr" presetSubtype="0" fill="hold" nodeType="withEffect">
                  <p:stCondLst>
                    <p:cond delay="15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5" grpId="0" build="p">
        <p:tmplLst>
          <p:tmpl lvl="1">
            <p:tnLst>
              <p:par>
                <p:cTn presetID="10" presetClass="entr" presetSubtype="0" fill="hold" nodeType="withEffect">
                  <p:stCondLst>
                    <p:cond delay="20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build="p">
        <p:tmplLst>
          <p:tmpl lvl="1">
            <p:tnLst>
              <p:par>
                <p:cTn presetID="10" presetClass="entr" presetSubtype="0" fill="hold" nodeType="withEffect">
                  <p:stCondLst>
                    <p:cond delay="2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9" grpId="0" build="p">
        <p:tmplLst>
          <p:tmpl lvl="1">
            <p:tnLst>
              <p:par>
                <p:cTn presetID="42"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750"/>
                        <p:tgtEl>
                          <p:spTgt spid="19"/>
                        </p:tgtEl>
                      </p:cBhvr>
                    </p:animEffect>
                    <p:anim calcmode="lin" valueType="num">
                      <p:cBhvr>
                        <p:cTn dur="750" fill="hold"/>
                        <p:tgtEl>
                          <p:spTgt spid="19"/>
                        </p:tgtEl>
                        <p:attrNameLst>
                          <p:attrName>ppt_x</p:attrName>
                        </p:attrNameLst>
                      </p:cBhvr>
                      <p:tavLst>
                        <p:tav tm="0">
                          <p:val>
                            <p:strVal val="#ppt_x"/>
                          </p:val>
                        </p:tav>
                        <p:tav tm="100000">
                          <p:val>
                            <p:strVal val="#ppt_x"/>
                          </p:val>
                        </p:tav>
                      </p:tavLst>
                    </p:anim>
                    <p:anim calcmode="lin" valueType="num">
                      <p:cBhvr>
                        <p:cTn dur="750" fill="hold"/>
                        <p:tgtEl>
                          <p:spTgt spid="19"/>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750"/>
                        <p:tgtEl>
                          <p:spTgt spid="21"/>
                        </p:tgtEl>
                      </p:cBhvr>
                    </p:animEffect>
                    <p:anim calcmode="lin" valueType="num">
                      <p:cBhvr>
                        <p:cTn dur="750" fill="hold"/>
                        <p:tgtEl>
                          <p:spTgt spid="21"/>
                        </p:tgtEl>
                        <p:attrNameLst>
                          <p:attrName>ppt_x</p:attrName>
                        </p:attrNameLst>
                      </p:cBhvr>
                      <p:tavLst>
                        <p:tav tm="0">
                          <p:val>
                            <p:strVal val="#ppt_x"/>
                          </p:val>
                        </p:tav>
                        <p:tav tm="100000">
                          <p:val>
                            <p:strVal val="#ppt_x"/>
                          </p:val>
                        </p:tav>
                      </p:tavLst>
                    </p:anim>
                    <p:anim calcmode="lin" valueType="num">
                      <p:cBhvr>
                        <p:cTn dur="750" fill="hold"/>
                        <p:tgtEl>
                          <p:spTgt spid="21"/>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609600" y="274639"/>
            <a:ext cx="8026400" cy="5851525"/>
          </a:xfrm>
        </p:spPr>
        <p:txBody>
          <a:bodyPr vert="eaVert"/>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4" name="幻灯片编号占位符 3"/>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39887173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封面">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828800" y="3758220"/>
            <a:ext cx="8534400" cy="652164"/>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CN" altLang="en-US" dirty="0"/>
              <a:t>单击此处编辑母版副标题样式</a:t>
            </a:r>
          </a:p>
        </p:txBody>
      </p:sp>
      <p:sp>
        <p:nvSpPr>
          <p:cNvPr id="18" name="文本占位符 17"/>
          <p:cNvSpPr>
            <a:spLocks noGrp="1"/>
          </p:cNvSpPr>
          <p:nvPr>
            <p:ph type="body" sz="quarter" idx="10" hasCustomPrompt="1"/>
          </p:nvPr>
        </p:nvSpPr>
        <p:spPr>
          <a:xfrm>
            <a:off x="7951894" y="6211466"/>
            <a:ext cx="3495039" cy="365125"/>
          </a:xfrm>
          <a:prstGeom prst="rect">
            <a:avLst/>
          </a:prstGeom>
        </p:spPr>
        <p:txBody>
          <a:bodyPr>
            <a:noAutofit/>
          </a:bodyPr>
          <a:lstStyle>
            <a:lvl1pPr marL="0" indent="0" algn="r">
              <a:buNone/>
              <a:defRPr sz="1600">
                <a:latin typeface=""/>
              </a:defRPr>
            </a:lvl1pPr>
          </a:lstStyle>
          <a:p>
            <a:pPr lvl="0"/>
            <a:r>
              <a:rPr kumimoji="1" lang="zh-CN" altLang="en-US" dirty="0"/>
              <a:t>起草部门</a:t>
            </a:r>
            <a:r>
              <a:rPr kumimoji="1" lang="en-US" altLang="zh-CN" dirty="0"/>
              <a:t> </a:t>
            </a:r>
            <a:r>
              <a:rPr kumimoji="1" lang="zh-CN" altLang="en-US" dirty="0"/>
              <a:t>日期</a:t>
            </a:r>
          </a:p>
        </p:txBody>
      </p:sp>
      <p:sp>
        <p:nvSpPr>
          <p:cNvPr id="2" name="标题 1"/>
          <p:cNvSpPr>
            <a:spLocks noGrp="1"/>
          </p:cNvSpPr>
          <p:nvPr>
            <p:ph type="ctrTitle"/>
          </p:nvPr>
        </p:nvSpPr>
        <p:spPr>
          <a:xfrm>
            <a:off x="914400" y="2130426"/>
            <a:ext cx="10363200" cy="1470025"/>
          </a:xfrm>
          <a:prstGeom prst="rect">
            <a:avLst/>
          </a:prstGeom>
        </p:spPr>
        <p:txBody>
          <a:bodyPr>
            <a:normAutofit/>
          </a:bodyPr>
          <a:lstStyle>
            <a:lvl1pPr algn="ctr">
              <a:defRPr sz="3600" b="1">
                <a:solidFill>
                  <a:srgbClr val="0094CC"/>
                </a:solidFill>
              </a:defRPr>
            </a:lvl1pPr>
          </a:lstStyle>
          <a:p>
            <a:r>
              <a:rPr kumimoji="1" lang="zh-CN" altLang="en-US" dirty="0"/>
              <a:t>单击此处编辑母版标题样式</a:t>
            </a:r>
          </a:p>
        </p:txBody>
      </p:sp>
      <p:pic>
        <p:nvPicPr>
          <p:cNvPr id="5" name="图片 4">
            <a:extLst>
              <a:ext uri="{FF2B5EF4-FFF2-40B4-BE49-F238E27FC236}">
                <a16:creationId xmlns:a16="http://schemas.microsoft.com/office/drawing/2014/main" id="{2A086A60-37FD-476B-9EA9-44DDA192D9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400" y="174625"/>
            <a:ext cx="2133600" cy="1600200"/>
          </a:xfrm>
          <a:prstGeom prst="rect">
            <a:avLst/>
          </a:prstGeom>
        </p:spPr>
      </p:pic>
    </p:spTree>
    <p:extLst>
      <p:ext uri="{BB962C8B-B14F-4D97-AF65-F5344CB8AC3E}">
        <p14:creationId xmlns:p14="http://schemas.microsoft.com/office/powerpoint/2010/main" val="30180498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正文B1">
    <p:spTree>
      <p:nvGrpSpPr>
        <p:cNvPr id="1" name=""/>
        <p:cNvGrpSpPr/>
        <p:nvPr/>
      </p:nvGrpSpPr>
      <p:grpSpPr>
        <a:xfrm>
          <a:off x="0" y="0"/>
          <a:ext cx="0" cy="0"/>
          <a:chOff x="0" y="0"/>
          <a:chExt cx="0" cy="0"/>
        </a:xfrm>
      </p:grpSpPr>
      <p:pic>
        <p:nvPicPr>
          <p:cNvPr id="1027" name="Picture 3" descr="E:\01.设计项目\140219_政企网PPT模板\底色元素\03.png"/>
          <p:cNvPicPr>
            <a:picLocks noChangeAspect="1" noChangeArrowheads="1"/>
          </p:cNvPicPr>
          <p:nvPr userDrawn="1"/>
        </p:nvPicPr>
        <p:blipFill>
          <a:blip r:embed="rId2" cstate="print"/>
          <a:srcRect/>
          <a:stretch>
            <a:fillRect/>
          </a:stretch>
        </p:blipFill>
        <p:spPr bwMode="auto">
          <a:xfrm>
            <a:off x="1" y="3912131"/>
            <a:ext cx="5978487" cy="2945871"/>
          </a:xfrm>
          <a:prstGeom prst="rect">
            <a:avLst/>
          </a:prstGeom>
          <a:noFill/>
        </p:spPr>
      </p:pic>
      <p:sp>
        <p:nvSpPr>
          <p:cNvPr id="3" name="标题 1"/>
          <p:cNvSpPr>
            <a:spLocks noGrp="1"/>
          </p:cNvSpPr>
          <p:nvPr>
            <p:ph type="title" hasCustomPrompt="1"/>
          </p:nvPr>
        </p:nvSpPr>
        <p:spPr>
          <a:xfrm>
            <a:off x="381923" y="102827"/>
            <a:ext cx="10972800" cy="461665"/>
          </a:xfrm>
          <a:prstGeom prst="rect">
            <a:avLst/>
          </a:prstGeom>
        </p:spPr>
        <p:txBody>
          <a:bodyPr anchor="ctr" anchorCtr="0">
            <a:spAutoFit/>
          </a:bodyPr>
          <a:lstStyle>
            <a:lvl1pPr algn="l">
              <a:defRPr kumimoji="0" lang="zh-CN" altLang="en-US" sz="2400" b="1" i="0" u="none" strike="noStrike" kern="1200" cap="none" spc="0" normalizeH="0" baseline="0" noProof="0" dirty="0" smtClean="0">
                <a:ln>
                  <a:noFill/>
                </a:ln>
                <a:solidFill>
                  <a:schemeClr val="bg1"/>
                </a:solidFill>
                <a:effectLst/>
                <a:uLnTx/>
                <a:uFillTx/>
                <a:latin typeface="微软雅黑" pitchFamily="34" charset="-122"/>
                <a:ea typeface="微软雅黑" pitchFamily="34" charset="-122"/>
                <a:cs typeface="+mn-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zh-CN" altLang="en-US" dirty="0"/>
              <a:t>单击此处编辑标题</a:t>
            </a:r>
          </a:p>
        </p:txBody>
      </p:sp>
      <p:cxnSp>
        <p:nvCxnSpPr>
          <p:cNvPr id="4" name="直接连接符 3"/>
          <p:cNvCxnSpPr/>
          <p:nvPr userDrawn="1"/>
        </p:nvCxnSpPr>
        <p:spPr>
          <a:xfrm flipH="1">
            <a:off x="5505311" y="6408229"/>
            <a:ext cx="6672000" cy="0"/>
          </a:xfrm>
          <a:prstGeom prst="line">
            <a:avLst/>
          </a:prstGeom>
          <a:ln>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18" name="Freeform 7"/>
          <p:cNvSpPr>
            <a:spLocks noEditPoints="1"/>
          </p:cNvSpPr>
          <p:nvPr userDrawn="1"/>
        </p:nvSpPr>
        <p:spPr bwMode="auto">
          <a:xfrm>
            <a:off x="1" y="5063068"/>
            <a:ext cx="5008033" cy="1794933"/>
          </a:xfrm>
          <a:custGeom>
            <a:avLst/>
            <a:gdLst/>
            <a:ahLst/>
            <a:cxnLst>
              <a:cxn ang="0">
                <a:pos x="5629" y="1234"/>
              </a:cxn>
              <a:cxn ang="0">
                <a:pos x="5817" y="1217"/>
              </a:cxn>
              <a:cxn ang="0">
                <a:pos x="5957" y="1335"/>
              </a:cxn>
              <a:cxn ang="0">
                <a:pos x="6139" y="1393"/>
              </a:cxn>
              <a:cxn ang="0">
                <a:pos x="6300" y="1446"/>
              </a:cxn>
              <a:cxn ang="0">
                <a:pos x="6508" y="1519"/>
              </a:cxn>
              <a:cxn ang="0">
                <a:pos x="6616" y="1628"/>
              </a:cxn>
              <a:cxn ang="0">
                <a:pos x="6453" y="1698"/>
              </a:cxn>
              <a:cxn ang="0">
                <a:pos x="6285" y="1711"/>
              </a:cxn>
              <a:cxn ang="0">
                <a:pos x="6113" y="1754"/>
              </a:cxn>
              <a:cxn ang="0">
                <a:pos x="5934" y="1819"/>
              </a:cxn>
              <a:cxn ang="0">
                <a:pos x="5744" y="1773"/>
              </a:cxn>
              <a:cxn ang="0">
                <a:pos x="5520" y="1778"/>
              </a:cxn>
              <a:cxn ang="0">
                <a:pos x="5294" y="1812"/>
              </a:cxn>
              <a:cxn ang="0">
                <a:pos x="5016" y="1765"/>
              </a:cxn>
              <a:cxn ang="0">
                <a:pos x="4913" y="1621"/>
              </a:cxn>
              <a:cxn ang="0">
                <a:pos x="4905" y="1474"/>
              </a:cxn>
              <a:cxn ang="0">
                <a:pos x="5016" y="1367"/>
              </a:cxn>
              <a:cxn ang="0">
                <a:pos x="5227" y="1322"/>
              </a:cxn>
              <a:cxn ang="0">
                <a:pos x="5417" y="1393"/>
              </a:cxn>
              <a:cxn ang="0">
                <a:pos x="204" y="3214"/>
              </a:cxn>
              <a:cxn ang="0">
                <a:pos x="729" y="2520"/>
              </a:cxn>
              <a:cxn ang="0">
                <a:pos x="1440" y="1037"/>
              </a:cxn>
              <a:cxn ang="0">
                <a:pos x="1569" y="1114"/>
              </a:cxn>
              <a:cxn ang="0">
                <a:pos x="2184" y="2883"/>
              </a:cxn>
              <a:cxn ang="0">
                <a:pos x="2655" y="2058"/>
              </a:cxn>
              <a:cxn ang="0">
                <a:pos x="3237" y="2892"/>
              </a:cxn>
              <a:cxn ang="0">
                <a:pos x="3985" y="3055"/>
              </a:cxn>
              <a:cxn ang="0">
                <a:pos x="4822" y="2679"/>
              </a:cxn>
              <a:cxn ang="0">
                <a:pos x="5948" y="2628"/>
              </a:cxn>
              <a:cxn ang="0">
                <a:pos x="6784" y="2338"/>
              </a:cxn>
              <a:cxn ang="0">
                <a:pos x="7242" y="1855"/>
              </a:cxn>
              <a:cxn ang="0">
                <a:pos x="7925" y="3075"/>
              </a:cxn>
              <a:cxn ang="0">
                <a:pos x="8523" y="2514"/>
              </a:cxn>
              <a:cxn ang="0">
                <a:pos x="8950" y="2747"/>
              </a:cxn>
              <a:cxn ang="0">
                <a:pos x="9444" y="3342"/>
              </a:cxn>
              <a:cxn ang="0">
                <a:pos x="5972" y="3244"/>
              </a:cxn>
              <a:cxn ang="0">
                <a:pos x="5085" y="3196"/>
              </a:cxn>
              <a:cxn ang="0">
                <a:pos x="3940" y="3316"/>
              </a:cxn>
              <a:cxn ang="0">
                <a:pos x="3719" y="3291"/>
              </a:cxn>
              <a:cxn ang="0">
                <a:pos x="1992" y="3391"/>
              </a:cxn>
              <a:cxn ang="0">
                <a:pos x="659" y="2988"/>
              </a:cxn>
              <a:cxn ang="0">
                <a:pos x="874" y="2901"/>
              </a:cxn>
              <a:cxn ang="0">
                <a:pos x="1472" y="2988"/>
              </a:cxn>
              <a:cxn ang="0">
                <a:pos x="148" y="2988"/>
              </a:cxn>
              <a:cxn ang="0">
                <a:pos x="527" y="2988"/>
              </a:cxn>
              <a:cxn ang="0">
                <a:pos x="3233" y="2945"/>
              </a:cxn>
              <a:cxn ang="0">
                <a:pos x="3269" y="2921"/>
              </a:cxn>
              <a:cxn ang="0">
                <a:pos x="2665" y="2988"/>
              </a:cxn>
              <a:cxn ang="0">
                <a:pos x="1817" y="2988"/>
              </a:cxn>
              <a:cxn ang="0">
                <a:pos x="1515" y="2958"/>
              </a:cxn>
              <a:cxn ang="0">
                <a:pos x="6595" y="3055"/>
              </a:cxn>
              <a:cxn ang="0">
                <a:pos x="5947" y="2663"/>
              </a:cxn>
              <a:cxn ang="0">
                <a:pos x="4890" y="2705"/>
              </a:cxn>
              <a:cxn ang="0">
                <a:pos x="4103" y="3055"/>
              </a:cxn>
              <a:cxn ang="0">
                <a:pos x="4906" y="2746"/>
              </a:cxn>
              <a:cxn ang="0">
                <a:pos x="5707" y="2669"/>
              </a:cxn>
              <a:cxn ang="0">
                <a:pos x="6595" y="2941"/>
              </a:cxn>
              <a:cxn ang="0">
                <a:pos x="4604" y="3055"/>
              </a:cxn>
              <a:cxn ang="0">
                <a:pos x="5166" y="3055"/>
              </a:cxn>
              <a:cxn ang="0">
                <a:pos x="5654" y="2695"/>
              </a:cxn>
              <a:cxn ang="0">
                <a:pos x="5914" y="2729"/>
              </a:cxn>
            </a:cxnLst>
            <a:rect l="0" t="0" r="r" b="b"/>
            <a:pathLst>
              <a:path w="9464" h="3391">
                <a:moveTo>
                  <a:pt x="5539" y="1359"/>
                </a:moveTo>
                <a:lnTo>
                  <a:pt x="5536" y="1349"/>
                </a:lnTo>
                <a:lnTo>
                  <a:pt x="5534" y="1339"/>
                </a:lnTo>
                <a:lnTo>
                  <a:pt x="5534" y="1330"/>
                </a:lnTo>
                <a:lnTo>
                  <a:pt x="5534" y="1321"/>
                </a:lnTo>
                <a:lnTo>
                  <a:pt x="5535" y="1312"/>
                </a:lnTo>
                <a:lnTo>
                  <a:pt x="5538" y="1303"/>
                </a:lnTo>
                <a:lnTo>
                  <a:pt x="5541" y="1295"/>
                </a:lnTo>
                <a:lnTo>
                  <a:pt x="5544" y="1289"/>
                </a:lnTo>
                <a:lnTo>
                  <a:pt x="5549" y="1282"/>
                </a:lnTo>
                <a:lnTo>
                  <a:pt x="5554" y="1275"/>
                </a:lnTo>
                <a:lnTo>
                  <a:pt x="5560" y="1268"/>
                </a:lnTo>
                <a:lnTo>
                  <a:pt x="5566" y="1263"/>
                </a:lnTo>
                <a:lnTo>
                  <a:pt x="5572" y="1257"/>
                </a:lnTo>
                <a:lnTo>
                  <a:pt x="5580" y="1253"/>
                </a:lnTo>
                <a:lnTo>
                  <a:pt x="5587" y="1248"/>
                </a:lnTo>
                <a:lnTo>
                  <a:pt x="5595" y="1245"/>
                </a:lnTo>
                <a:lnTo>
                  <a:pt x="5612" y="1238"/>
                </a:lnTo>
                <a:lnTo>
                  <a:pt x="5629" y="1234"/>
                </a:lnTo>
                <a:lnTo>
                  <a:pt x="5645" y="1231"/>
                </a:lnTo>
                <a:lnTo>
                  <a:pt x="5662" y="1231"/>
                </a:lnTo>
                <a:lnTo>
                  <a:pt x="5670" y="1231"/>
                </a:lnTo>
                <a:lnTo>
                  <a:pt x="5678" y="1232"/>
                </a:lnTo>
                <a:lnTo>
                  <a:pt x="5686" y="1235"/>
                </a:lnTo>
                <a:lnTo>
                  <a:pt x="5694" y="1237"/>
                </a:lnTo>
                <a:lnTo>
                  <a:pt x="5700" y="1239"/>
                </a:lnTo>
                <a:lnTo>
                  <a:pt x="5707" y="1243"/>
                </a:lnTo>
                <a:lnTo>
                  <a:pt x="5713" y="1246"/>
                </a:lnTo>
                <a:lnTo>
                  <a:pt x="5718" y="1250"/>
                </a:lnTo>
                <a:lnTo>
                  <a:pt x="5729" y="1243"/>
                </a:lnTo>
                <a:lnTo>
                  <a:pt x="5740" y="1236"/>
                </a:lnTo>
                <a:lnTo>
                  <a:pt x="5751" y="1230"/>
                </a:lnTo>
                <a:lnTo>
                  <a:pt x="5762" y="1226"/>
                </a:lnTo>
                <a:lnTo>
                  <a:pt x="5774" y="1221"/>
                </a:lnTo>
                <a:lnTo>
                  <a:pt x="5785" y="1219"/>
                </a:lnTo>
                <a:lnTo>
                  <a:pt x="5796" y="1217"/>
                </a:lnTo>
                <a:lnTo>
                  <a:pt x="5807" y="1217"/>
                </a:lnTo>
                <a:lnTo>
                  <a:pt x="5817" y="1217"/>
                </a:lnTo>
                <a:lnTo>
                  <a:pt x="5829" y="1217"/>
                </a:lnTo>
                <a:lnTo>
                  <a:pt x="5839" y="1219"/>
                </a:lnTo>
                <a:lnTo>
                  <a:pt x="5849" y="1221"/>
                </a:lnTo>
                <a:lnTo>
                  <a:pt x="5859" y="1225"/>
                </a:lnTo>
                <a:lnTo>
                  <a:pt x="5869" y="1228"/>
                </a:lnTo>
                <a:lnTo>
                  <a:pt x="5879" y="1232"/>
                </a:lnTo>
                <a:lnTo>
                  <a:pt x="5888" y="1237"/>
                </a:lnTo>
                <a:lnTo>
                  <a:pt x="5896" y="1243"/>
                </a:lnTo>
                <a:lnTo>
                  <a:pt x="5905" y="1249"/>
                </a:lnTo>
                <a:lnTo>
                  <a:pt x="5913" y="1256"/>
                </a:lnTo>
                <a:lnTo>
                  <a:pt x="5920" y="1263"/>
                </a:lnTo>
                <a:lnTo>
                  <a:pt x="5926" y="1271"/>
                </a:lnTo>
                <a:lnTo>
                  <a:pt x="5933" y="1278"/>
                </a:lnTo>
                <a:lnTo>
                  <a:pt x="5939" y="1287"/>
                </a:lnTo>
                <a:lnTo>
                  <a:pt x="5944" y="1296"/>
                </a:lnTo>
                <a:lnTo>
                  <a:pt x="5948" y="1305"/>
                </a:lnTo>
                <a:lnTo>
                  <a:pt x="5952" y="1316"/>
                </a:lnTo>
                <a:lnTo>
                  <a:pt x="5954" y="1325"/>
                </a:lnTo>
                <a:lnTo>
                  <a:pt x="5957" y="1335"/>
                </a:lnTo>
                <a:lnTo>
                  <a:pt x="5958" y="1345"/>
                </a:lnTo>
                <a:lnTo>
                  <a:pt x="5959" y="1355"/>
                </a:lnTo>
                <a:lnTo>
                  <a:pt x="5959" y="1366"/>
                </a:lnTo>
                <a:lnTo>
                  <a:pt x="5958" y="1376"/>
                </a:lnTo>
                <a:lnTo>
                  <a:pt x="5965" y="1372"/>
                </a:lnTo>
                <a:lnTo>
                  <a:pt x="5972" y="1367"/>
                </a:lnTo>
                <a:lnTo>
                  <a:pt x="5980" y="1364"/>
                </a:lnTo>
                <a:lnTo>
                  <a:pt x="5988" y="1360"/>
                </a:lnTo>
                <a:lnTo>
                  <a:pt x="5996" y="1357"/>
                </a:lnTo>
                <a:lnTo>
                  <a:pt x="6005" y="1356"/>
                </a:lnTo>
                <a:lnTo>
                  <a:pt x="6013" y="1354"/>
                </a:lnTo>
                <a:lnTo>
                  <a:pt x="6022" y="1354"/>
                </a:lnTo>
                <a:lnTo>
                  <a:pt x="6040" y="1353"/>
                </a:lnTo>
                <a:lnTo>
                  <a:pt x="6058" y="1355"/>
                </a:lnTo>
                <a:lnTo>
                  <a:pt x="6075" y="1359"/>
                </a:lnTo>
                <a:lnTo>
                  <a:pt x="6091" y="1365"/>
                </a:lnTo>
                <a:lnTo>
                  <a:pt x="6108" y="1373"/>
                </a:lnTo>
                <a:lnTo>
                  <a:pt x="6124" y="1382"/>
                </a:lnTo>
                <a:lnTo>
                  <a:pt x="6139" y="1393"/>
                </a:lnTo>
                <a:lnTo>
                  <a:pt x="6151" y="1407"/>
                </a:lnTo>
                <a:lnTo>
                  <a:pt x="6157" y="1413"/>
                </a:lnTo>
                <a:lnTo>
                  <a:pt x="6162" y="1421"/>
                </a:lnTo>
                <a:lnTo>
                  <a:pt x="6167" y="1429"/>
                </a:lnTo>
                <a:lnTo>
                  <a:pt x="6171" y="1437"/>
                </a:lnTo>
                <a:lnTo>
                  <a:pt x="6176" y="1445"/>
                </a:lnTo>
                <a:lnTo>
                  <a:pt x="6178" y="1454"/>
                </a:lnTo>
                <a:lnTo>
                  <a:pt x="6181" y="1464"/>
                </a:lnTo>
                <a:lnTo>
                  <a:pt x="6182" y="1473"/>
                </a:lnTo>
                <a:lnTo>
                  <a:pt x="6194" y="1464"/>
                </a:lnTo>
                <a:lnTo>
                  <a:pt x="6205" y="1456"/>
                </a:lnTo>
                <a:lnTo>
                  <a:pt x="6216" y="1449"/>
                </a:lnTo>
                <a:lnTo>
                  <a:pt x="6229" y="1445"/>
                </a:lnTo>
                <a:lnTo>
                  <a:pt x="6241" y="1441"/>
                </a:lnTo>
                <a:lnTo>
                  <a:pt x="6252" y="1440"/>
                </a:lnTo>
                <a:lnTo>
                  <a:pt x="6264" y="1439"/>
                </a:lnTo>
                <a:lnTo>
                  <a:pt x="6277" y="1440"/>
                </a:lnTo>
                <a:lnTo>
                  <a:pt x="6288" y="1442"/>
                </a:lnTo>
                <a:lnTo>
                  <a:pt x="6300" y="1446"/>
                </a:lnTo>
                <a:lnTo>
                  <a:pt x="6312" y="1450"/>
                </a:lnTo>
                <a:lnTo>
                  <a:pt x="6322" y="1457"/>
                </a:lnTo>
                <a:lnTo>
                  <a:pt x="6333" y="1464"/>
                </a:lnTo>
                <a:lnTo>
                  <a:pt x="6342" y="1472"/>
                </a:lnTo>
                <a:lnTo>
                  <a:pt x="6351" y="1482"/>
                </a:lnTo>
                <a:lnTo>
                  <a:pt x="6360" y="1492"/>
                </a:lnTo>
                <a:lnTo>
                  <a:pt x="6370" y="1487"/>
                </a:lnTo>
                <a:lnTo>
                  <a:pt x="6381" y="1485"/>
                </a:lnTo>
                <a:lnTo>
                  <a:pt x="6393" y="1482"/>
                </a:lnTo>
                <a:lnTo>
                  <a:pt x="6405" y="1481"/>
                </a:lnTo>
                <a:lnTo>
                  <a:pt x="6418" y="1481"/>
                </a:lnTo>
                <a:lnTo>
                  <a:pt x="6432" y="1482"/>
                </a:lnTo>
                <a:lnTo>
                  <a:pt x="6444" y="1483"/>
                </a:lnTo>
                <a:lnTo>
                  <a:pt x="6458" y="1486"/>
                </a:lnTo>
                <a:lnTo>
                  <a:pt x="6470" y="1491"/>
                </a:lnTo>
                <a:lnTo>
                  <a:pt x="6481" y="1495"/>
                </a:lnTo>
                <a:lnTo>
                  <a:pt x="6491" y="1502"/>
                </a:lnTo>
                <a:lnTo>
                  <a:pt x="6500" y="1510"/>
                </a:lnTo>
                <a:lnTo>
                  <a:pt x="6508" y="1519"/>
                </a:lnTo>
                <a:lnTo>
                  <a:pt x="6514" y="1529"/>
                </a:lnTo>
                <a:lnTo>
                  <a:pt x="6516" y="1535"/>
                </a:lnTo>
                <a:lnTo>
                  <a:pt x="6517" y="1540"/>
                </a:lnTo>
                <a:lnTo>
                  <a:pt x="6518" y="1547"/>
                </a:lnTo>
                <a:lnTo>
                  <a:pt x="6520" y="1553"/>
                </a:lnTo>
                <a:lnTo>
                  <a:pt x="6530" y="1550"/>
                </a:lnTo>
                <a:lnTo>
                  <a:pt x="6540" y="1550"/>
                </a:lnTo>
                <a:lnTo>
                  <a:pt x="6550" y="1551"/>
                </a:lnTo>
                <a:lnTo>
                  <a:pt x="6560" y="1554"/>
                </a:lnTo>
                <a:lnTo>
                  <a:pt x="6569" y="1557"/>
                </a:lnTo>
                <a:lnTo>
                  <a:pt x="6577" y="1562"/>
                </a:lnTo>
                <a:lnTo>
                  <a:pt x="6585" y="1567"/>
                </a:lnTo>
                <a:lnTo>
                  <a:pt x="6593" y="1574"/>
                </a:lnTo>
                <a:lnTo>
                  <a:pt x="6598" y="1582"/>
                </a:lnTo>
                <a:lnTo>
                  <a:pt x="6604" y="1590"/>
                </a:lnTo>
                <a:lnTo>
                  <a:pt x="6608" y="1599"/>
                </a:lnTo>
                <a:lnTo>
                  <a:pt x="6612" y="1608"/>
                </a:lnTo>
                <a:lnTo>
                  <a:pt x="6615" y="1618"/>
                </a:lnTo>
                <a:lnTo>
                  <a:pt x="6616" y="1628"/>
                </a:lnTo>
                <a:lnTo>
                  <a:pt x="6616" y="1637"/>
                </a:lnTo>
                <a:lnTo>
                  <a:pt x="6615" y="1647"/>
                </a:lnTo>
                <a:lnTo>
                  <a:pt x="6613" y="1654"/>
                </a:lnTo>
                <a:lnTo>
                  <a:pt x="6611" y="1659"/>
                </a:lnTo>
                <a:lnTo>
                  <a:pt x="6608" y="1665"/>
                </a:lnTo>
                <a:lnTo>
                  <a:pt x="6605" y="1671"/>
                </a:lnTo>
                <a:lnTo>
                  <a:pt x="6597" y="1682"/>
                </a:lnTo>
                <a:lnTo>
                  <a:pt x="6588" y="1691"/>
                </a:lnTo>
                <a:lnTo>
                  <a:pt x="6577" y="1699"/>
                </a:lnTo>
                <a:lnTo>
                  <a:pt x="6564" y="1704"/>
                </a:lnTo>
                <a:lnTo>
                  <a:pt x="6552" y="1710"/>
                </a:lnTo>
                <a:lnTo>
                  <a:pt x="6537" y="1713"/>
                </a:lnTo>
                <a:lnTo>
                  <a:pt x="6524" y="1715"/>
                </a:lnTo>
                <a:lnTo>
                  <a:pt x="6511" y="1717"/>
                </a:lnTo>
                <a:lnTo>
                  <a:pt x="6496" y="1715"/>
                </a:lnTo>
                <a:lnTo>
                  <a:pt x="6482" y="1712"/>
                </a:lnTo>
                <a:lnTo>
                  <a:pt x="6470" y="1708"/>
                </a:lnTo>
                <a:lnTo>
                  <a:pt x="6459" y="1702"/>
                </a:lnTo>
                <a:lnTo>
                  <a:pt x="6453" y="1698"/>
                </a:lnTo>
                <a:lnTo>
                  <a:pt x="6448" y="1693"/>
                </a:lnTo>
                <a:lnTo>
                  <a:pt x="6443" y="1689"/>
                </a:lnTo>
                <a:lnTo>
                  <a:pt x="6440" y="1684"/>
                </a:lnTo>
                <a:lnTo>
                  <a:pt x="6434" y="1696"/>
                </a:lnTo>
                <a:lnTo>
                  <a:pt x="6429" y="1708"/>
                </a:lnTo>
                <a:lnTo>
                  <a:pt x="6421" y="1717"/>
                </a:lnTo>
                <a:lnTo>
                  <a:pt x="6413" y="1726"/>
                </a:lnTo>
                <a:lnTo>
                  <a:pt x="6403" y="1732"/>
                </a:lnTo>
                <a:lnTo>
                  <a:pt x="6393" y="1738"/>
                </a:lnTo>
                <a:lnTo>
                  <a:pt x="6382" y="1741"/>
                </a:lnTo>
                <a:lnTo>
                  <a:pt x="6371" y="1744"/>
                </a:lnTo>
                <a:lnTo>
                  <a:pt x="6359" y="1745"/>
                </a:lnTo>
                <a:lnTo>
                  <a:pt x="6348" y="1745"/>
                </a:lnTo>
                <a:lnTo>
                  <a:pt x="6336" y="1742"/>
                </a:lnTo>
                <a:lnTo>
                  <a:pt x="6325" y="1739"/>
                </a:lnTo>
                <a:lnTo>
                  <a:pt x="6314" y="1735"/>
                </a:lnTo>
                <a:lnTo>
                  <a:pt x="6304" y="1728"/>
                </a:lnTo>
                <a:lnTo>
                  <a:pt x="6294" y="1720"/>
                </a:lnTo>
                <a:lnTo>
                  <a:pt x="6285" y="1711"/>
                </a:lnTo>
                <a:lnTo>
                  <a:pt x="6277" y="1719"/>
                </a:lnTo>
                <a:lnTo>
                  <a:pt x="6269" y="1727"/>
                </a:lnTo>
                <a:lnTo>
                  <a:pt x="6260" y="1735"/>
                </a:lnTo>
                <a:lnTo>
                  <a:pt x="6250" y="1740"/>
                </a:lnTo>
                <a:lnTo>
                  <a:pt x="6240" y="1746"/>
                </a:lnTo>
                <a:lnTo>
                  <a:pt x="6229" y="1750"/>
                </a:lnTo>
                <a:lnTo>
                  <a:pt x="6218" y="1753"/>
                </a:lnTo>
                <a:lnTo>
                  <a:pt x="6207" y="1755"/>
                </a:lnTo>
                <a:lnTo>
                  <a:pt x="6196" y="1756"/>
                </a:lnTo>
                <a:lnTo>
                  <a:pt x="6185" y="1755"/>
                </a:lnTo>
                <a:lnTo>
                  <a:pt x="6175" y="1754"/>
                </a:lnTo>
                <a:lnTo>
                  <a:pt x="6163" y="1750"/>
                </a:lnTo>
                <a:lnTo>
                  <a:pt x="6153" y="1745"/>
                </a:lnTo>
                <a:lnTo>
                  <a:pt x="6144" y="1738"/>
                </a:lnTo>
                <a:lnTo>
                  <a:pt x="6135" y="1730"/>
                </a:lnTo>
                <a:lnTo>
                  <a:pt x="6127" y="1720"/>
                </a:lnTo>
                <a:lnTo>
                  <a:pt x="6124" y="1732"/>
                </a:lnTo>
                <a:lnTo>
                  <a:pt x="6118" y="1744"/>
                </a:lnTo>
                <a:lnTo>
                  <a:pt x="6113" y="1754"/>
                </a:lnTo>
                <a:lnTo>
                  <a:pt x="6105" y="1763"/>
                </a:lnTo>
                <a:lnTo>
                  <a:pt x="6096" y="1771"/>
                </a:lnTo>
                <a:lnTo>
                  <a:pt x="6086" y="1777"/>
                </a:lnTo>
                <a:lnTo>
                  <a:pt x="6075" y="1783"/>
                </a:lnTo>
                <a:lnTo>
                  <a:pt x="6063" y="1787"/>
                </a:lnTo>
                <a:lnTo>
                  <a:pt x="6052" y="1790"/>
                </a:lnTo>
                <a:lnTo>
                  <a:pt x="6040" y="1792"/>
                </a:lnTo>
                <a:lnTo>
                  <a:pt x="6027" y="1793"/>
                </a:lnTo>
                <a:lnTo>
                  <a:pt x="6015" y="1792"/>
                </a:lnTo>
                <a:lnTo>
                  <a:pt x="6004" y="1790"/>
                </a:lnTo>
                <a:lnTo>
                  <a:pt x="5991" y="1787"/>
                </a:lnTo>
                <a:lnTo>
                  <a:pt x="5981" y="1783"/>
                </a:lnTo>
                <a:lnTo>
                  <a:pt x="5971" y="1777"/>
                </a:lnTo>
                <a:lnTo>
                  <a:pt x="5967" y="1786"/>
                </a:lnTo>
                <a:lnTo>
                  <a:pt x="5961" y="1794"/>
                </a:lnTo>
                <a:lnTo>
                  <a:pt x="5956" y="1801"/>
                </a:lnTo>
                <a:lnTo>
                  <a:pt x="5949" y="1808"/>
                </a:lnTo>
                <a:lnTo>
                  <a:pt x="5942" y="1813"/>
                </a:lnTo>
                <a:lnTo>
                  <a:pt x="5934" y="1819"/>
                </a:lnTo>
                <a:lnTo>
                  <a:pt x="5926" y="1823"/>
                </a:lnTo>
                <a:lnTo>
                  <a:pt x="5918" y="1827"/>
                </a:lnTo>
                <a:lnTo>
                  <a:pt x="5909" y="1830"/>
                </a:lnTo>
                <a:lnTo>
                  <a:pt x="5902" y="1832"/>
                </a:lnTo>
                <a:lnTo>
                  <a:pt x="5893" y="1833"/>
                </a:lnTo>
                <a:lnTo>
                  <a:pt x="5882" y="1835"/>
                </a:lnTo>
                <a:lnTo>
                  <a:pt x="5865" y="1836"/>
                </a:lnTo>
                <a:lnTo>
                  <a:pt x="5845" y="1835"/>
                </a:lnTo>
                <a:lnTo>
                  <a:pt x="5827" y="1831"/>
                </a:lnTo>
                <a:lnTo>
                  <a:pt x="5809" y="1826"/>
                </a:lnTo>
                <a:lnTo>
                  <a:pt x="5793" y="1819"/>
                </a:lnTo>
                <a:lnTo>
                  <a:pt x="5778" y="1811"/>
                </a:lnTo>
                <a:lnTo>
                  <a:pt x="5771" y="1806"/>
                </a:lnTo>
                <a:lnTo>
                  <a:pt x="5765" y="1801"/>
                </a:lnTo>
                <a:lnTo>
                  <a:pt x="5760" y="1796"/>
                </a:lnTo>
                <a:lnTo>
                  <a:pt x="5754" y="1791"/>
                </a:lnTo>
                <a:lnTo>
                  <a:pt x="5751" y="1785"/>
                </a:lnTo>
                <a:lnTo>
                  <a:pt x="5748" y="1780"/>
                </a:lnTo>
                <a:lnTo>
                  <a:pt x="5744" y="1773"/>
                </a:lnTo>
                <a:lnTo>
                  <a:pt x="5743" y="1767"/>
                </a:lnTo>
                <a:lnTo>
                  <a:pt x="5730" y="1772"/>
                </a:lnTo>
                <a:lnTo>
                  <a:pt x="5717" y="1776"/>
                </a:lnTo>
                <a:lnTo>
                  <a:pt x="5704" y="1780"/>
                </a:lnTo>
                <a:lnTo>
                  <a:pt x="5691" y="1782"/>
                </a:lnTo>
                <a:lnTo>
                  <a:pt x="5678" y="1785"/>
                </a:lnTo>
                <a:lnTo>
                  <a:pt x="5666" y="1786"/>
                </a:lnTo>
                <a:lnTo>
                  <a:pt x="5652" y="1787"/>
                </a:lnTo>
                <a:lnTo>
                  <a:pt x="5640" y="1789"/>
                </a:lnTo>
                <a:lnTo>
                  <a:pt x="5627" y="1789"/>
                </a:lnTo>
                <a:lnTo>
                  <a:pt x="5615" y="1787"/>
                </a:lnTo>
                <a:lnTo>
                  <a:pt x="5603" y="1786"/>
                </a:lnTo>
                <a:lnTo>
                  <a:pt x="5590" y="1785"/>
                </a:lnTo>
                <a:lnTo>
                  <a:pt x="5579" y="1782"/>
                </a:lnTo>
                <a:lnTo>
                  <a:pt x="5568" y="1780"/>
                </a:lnTo>
                <a:lnTo>
                  <a:pt x="5558" y="1775"/>
                </a:lnTo>
                <a:lnTo>
                  <a:pt x="5547" y="1771"/>
                </a:lnTo>
                <a:lnTo>
                  <a:pt x="5534" y="1775"/>
                </a:lnTo>
                <a:lnTo>
                  <a:pt x="5520" y="1778"/>
                </a:lnTo>
                <a:lnTo>
                  <a:pt x="5506" y="1781"/>
                </a:lnTo>
                <a:lnTo>
                  <a:pt x="5492" y="1781"/>
                </a:lnTo>
                <a:lnTo>
                  <a:pt x="5477" y="1781"/>
                </a:lnTo>
                <a:lnTo>
                  <a:pt x="5463" y="1777"/>
                </a:lnTo>
                <a:lnTo>
                  <a:pt x="5450" y="1774"/>
                </a:lnTo>
                <a:lnTo>
                  <a:pt x="5438" y="1768"/>
                </a:lnTo>
                <a:lnTo>
                  <a:pt x="5433" y="1776"/>
                </a:lnTo>
                <a:lnTo>
                  <a:pt x="5427" y="1782"/>
                </a:lnTo>
                <a:lnTo>
                  <a:pt x="5422" y="1789"/>
                </a:lnTo>
                <a:lnTo>
                  <a:pt x="5416" y="1793"/>
                </a:lnTo>
                <a:lnTo>
                  <a:pt x="5408" y="1799"/>
                </a:lnTo>
                <a:lnTo>
                  <a:pt x="5402" y="1802"/>
                </a:lnTo>
                <a:lnTo>
                  <a:pt x="5394" y="1805"/>
                </a:lnTo>
                <a:lnTo>
                  <a:pt x="5386" y="1809"/>
                </a:lnTo>
                <a:lnTo>
                  <a:pt x="5368" y="1813"/>
                </a:lnTo>
                <a:lnTo>
                  <a:pt x="5350" y="1815"/>
                </a:lnTo>
                <a:lnTo>
                  <a:pt x="5331" y="1815"/>
                </a:lnTo>
                <a:lnTo>
                  <a:pt x="5312" y="1814"/>
                </a:lnTo>
                <a:lnTo>
                  <a:pt x="5294" y="1812"/>
                </a:lnTo>
                <a:lnTo>
                  <a:pt x="5276" y="1808"/>
                </a:lnTo>
                <a:lnTo>
                  <a:pt x="5260" y="1802"/>
                </a:lnTo>
                <a:lnTo>
                  <a:pt x="5244" y="1795"/>
                </a:lnTo>
                <a:lnTo>
                  <a:pt x="5232" y="1789"/>
                </a:lnTo>
                <a:lnTo>
                  <a:pt x="5222" y="1780"/>
                </a:lnTo>
                <a:lnTo>
                  <a:pt x="5217" y="1775"/>
                </a:lnTo>
                <a:lnTo>
                  <a:pt x="5214" y="1771"/>
                </a:lnTo>
                <a:lnTo>
                  <a:pt x="5212" y="1765"/>
                </a:lnTo>
                <a:lnTo>
                  <a:pt x="5210" y="1760"/>
                </a:lnTo>
                <a:lnTo>
                  <a:pt x="5185" y="1767"/>
                </a:lnTo>
                <a:lnTo>
                  <a:pt x="5159" y="1773"/>
                </a:lnTo>
                <a:lnTo>
                  <a:pt x="5133" y="1776"/>
                </a:lnTo>
                <a:lnTo>
                  <a:pt x="5108" y="1777"/>
                </a:lnTo>
                <a:lnTo>
                  <a:pt x="5084" y="1777"/>
                </a:lnTo>
                <a:lnTo>
                  <a:pt x="5060" y="1775"/>
                </a:lnTo>
                <a:lnTo>
                  <a:pt x="5049" y="1773"/>
                </a:lnTo>
                <a:lnTo>
                  <a:pt x="5038" y="1771"/>
                </a:lnTo>
                <a:lnTo>
                  <a:pt x="5026" y="1768"/>
                </a:lnTo>
                <a:lnTo>
                  <a:pt x="5016" y="1765"/>
                </a:lnTo>
                <a:lnTo>
                  <a:pt x="5006" y="1760"/>
                </a:lnTo>
                <a:lnTo>
                  <a:pt x="4997" y="1756"/>
                </a:lnTo>
                <a:lnTo>
                  <a:pt x="4988" y="1751"/>
                </a:lnTo>
                <a:lnTo>
                  <a:pt x="4980" y="1746"/>
                </a:lnTo>
                <a:lnTo>
                  <a:pt x="4972" y="1740"/>
                </a:lnTo>
                <a:lnTo>
                  <a:pt x="4966" y="1733"/>
                </a:lnTo>
                <a:lnTo>
                  <a:pt x="4960" y="1726"/>
                </a:lnTo>
                <a:lnTo>
                  <a:pt x="4954" y="1719"/>
                </a:lnTo>
                <a:lnTo>
                  <a:pt x="4950" y="1710"/>
                </a:lnTo>
                <a:lnTo>
                  <a:pt x="4945" y="1701"/>
                </a:lnTo>
                <a:lnTo>
                  <a:pt x="4943" y="1692"/>
                </a:lnTo>
                <a:lnTo>
                  <a:pt x="4941" y="1682"/>
                </a:lnTo>
                <a:lnTo>
                  <a:pt x="4940" y="1672"/>
                </a:lnTo>
                <a:lnTo>
                  <a:pt x="4939" y="1660"/>
                </a:lnTo>
                <a:lnTo>
                  <a:pt x="4940" y="1648"/>
                </a:lnTo>
                <a:lnTo>
                  <a:pt x="4942" y="1636"/>
                </a:lnTo>
                <a:lnTo>
                  <a:pt x="4931" y="1631"/>
                </a:lnTo>
                <a:lnTo>
                  <a:pt x="4921" y="1627"/>
                </a:lnTo>
                <a:lnTo>
                  <a:pt x="4913" y="1621"/>
                </a:lnTo>
                <a:lnTo>
                  <a:pt x="4904" y="1616"/>
                </a:lnTo>
                <a:lnTo>
                  <a:pt x="4897" y="1609"/>
                </a:lnTo>
                <a:lnTo>
                  <a:pt x="4892" y="1602"/>
                </a:lnTo>
                <a:lnTo>
                  <a:pt x="4886" y="1595"/>
                </a:lnTo>
                <a:lnTo>
                  <a:pt x="4881" y="1587"/>
                </a:lnTo>
                <a:lnTo>
                  <a:pt x="4878" y="1580"/>
                </a:lnTo>
                <a:lnTo>
                  <a:pt x="4876" y="1572"/>
                </a:lnTo>
                <a:lnTo>
                  <a:pt x="4874" y="1563"/>
                </a:lnTo>
                <a:lnTo>
                  <a:pt x="4872" y="1555"/>
                </a:lnTo>
                <a:lnTo>
                  <a:pt x="4872" y="1546"/>
                </a:lnTo>
                <a:lnTo>
                  <a:pt x="4872" y="1538"/>
                </a:lnTo>
                <a:lnTo>
                  <a:pt x="4875" y="1529"/>
                </a:lnTo>
                <a:lnTo>
                  <a:pt x="4877" y="1521"/>
                </a:lnTo>
                <a:lnTo>
                  <a:pt x="4879" y="1512"/>
                </a:lnTo>
                <a:lnTo>
                  <a:pt x="4883" y="1504"/>
                </a:lnTo>
                <a:lnTo>
                  <a:pt x="4887" y="1496"/>
                </a:lnTo>
                <a:lnTo>
                  <a:pt x="4893" y="1489"/>
                </a:lnTo>
                <a:lnTo>
                  <a:pt x="4898" y="1481"/>
                </a:lnTo>
                <a:lnTo>
                  <a:pt x="4905" y="1474"/>
                </a:lnTo>
                <a:lnTo>
                  <a:pt x="4912" y="1467"/>
                </a:lnTo>
                <a:lnTo>
                  <a:pt x="4920" y="1460"/>
                </a:lnTo>
                <a:lnTo>
                  <a:pt x="4929" y="1455"/>
                </a:lnTo>
                <a:lnTo>
                  <a:pt x="4938" y="1449"/>
                </a:lnTo>
                <a:lnTo>
                  <a:pt x="4948" y="1445"/>
                </a:lnTo>
                <a:lnTo>
                  <a:pt x="4958" y="1440"/>
                </a:lnTo>
                <a:lnTo>
                  <a:pt x="4969" y="1437"/>
                </a:lnTo>
                <a:lnTo>
                  <a:pt x="4980" y="1434"/>
                </a:lnTo>
                <a:lnTo>
                  <a:pt x="4993" y="1431"/>
                </a:lnTo>
                <a:lnTo>
                  <a:pt x="5006" y="1430"/>
                </a:lnTo>
                <a:lnTo>
                  <a:pt x="5003" y="1422"/>
                </a:lnTo>
                <a:lnTo>
                  <a:pt x="5002" y="1414"/>
                </a:lnTo>
                <a:lnTo>
                  <a:pt x="5001" y="1407"/>
                </a:lnTo>
                <a:lnTo>
                  <a:pt x="5002" y="1399"/>
                </a:lnTo>
                <a:lnTo>
                  <a:pt x="5003" y="1392"/>
                </a:lnTo>
                <a:lnTo>
                  <a:pt x="5005" y="1385"/>
                </a:lnTo>
                <a:lnTo>
                  <a:pt x="5007" y="1378"/>
                </a:lnTo>
                <a:lnTo>
                  <a:pt x="5012" y="1373"/>
                </a:lnTo>
                <a:lnTo>
                  <a:pt x="5016" y="1367"/>
                </a:lnTo>
                <a:lnTo>
                  <a:pt x="5021" y="1362"/>
                </a:lnTo>
                <a:lnTo>
                  <a:pt x="5026" y="1356"/>
                </a:lnTo>
                <a:lnTo>
                  <a:pt x="5033" y="1351"/>
                </a:lnTo>
                <a:lnTo>
                  <a:pt x="5047" y="1344"/>
                </a:lnTo>
                <a:lnTo>
                  <a:pt x="5062" y="1337"/>
                </a:lnTo>
                <a:lnTo>
                  <a:pt x="5078" y="1331"/>
                </a:lnTo>
                <a:lnTo>
                  <a:pt x="5095" y="1328"/>
                </a:lnTo>
                <a:lnTo>
                  <a:pt x="5113" y="1327"/>
                </a:lnTo>
                <a:lnTo>
                  <a:pt x="5130" y="1326"/>
                </a:lnTo>
                <a:lnTo>
                  <a:pt x="5145" y="1327"/>
                </a:lnTo>
                <a:lnTo>
                  <a:pt x="5160" y="1330"/>
                </a:lnTo>
                <a:lnTo>
                  <a:pt x="5167" y="1332"/>
                </a:lnTo>
                <a:lnTo>
                  <a:pt x="5174" y="1335"/>
                </a:lnTo>
                <a:lnTo>
                  <a:pt x="5179" y="1338"/>
                </a:lnTo>
                <a:lnTo>
                  <a:pt x="5185" y="1341"/>
                </a:lnTo>
                <a:lnTo>
                  <a:pt x="5195" y="1336"/>
                </a:lnTo>
                <a:lnTo>
                  <a:pt x="5206" y="1330"/>
                </a:lnTo>
                <a:lnTo>
                  <a:pt x="5216" y="1326"/>
                </a:lnTo>
                <a:lnTo>
                  <a:pt x="5227" y="1322"/>
                </a:lnTo>
                <a:lnTo>
                  <a:pt x="5238" y="1319"/>
                </a:lnTo>
                <a:lnTo>
                  <a:pt x="5249" y="1317"/>
                </a:lnTo>
                <a:lnTo>
                  <a:pt x="5259" y="1316"/>
                </a:lnTo>
                <a:lnTo>
                  <a:pt x="5270" y="1314"/>
                </a:lnTo>
                <a:lnTo>
                  <a:pt x="5280" y="1314"/>
                </a:lnTo>
                <a:lnTo>
                  <a:pt x="5290" y="1314"/>
                </a:lnTo>
                <a:lnTo>
                  <a:pt x="5301" y="1316"/>
                </a:lnTo>
                <a:lnTo>
                  <a:pt x="5311" y="1317"/>
                </a:lnTo>
                <a:lnTo>
                  <a:pt x="5330" y="1321"/>
                </a:lnTo>
                <a:lnTo>
                  <a:pt x="5348" y="1328"/>
                </a:lnTo>
                <a:lnTo>
                  <a:pt x="5365" y="1337"/>
                </a:lnTo>
                <a:lnTo>
                  <a:pt x="5380" y="1347"/>
                </a:lnTo>
                <a:lnTo>
                  <a:pt x="5387" y="1353"/>
                </a:lnTo>
                <a:lnTo>
                  <a:pt x="5394" y="1358"/>
                </a:lnTo>
                <a:lnTo>
                  <a:pt x="5399" y="1365"/>
                </a:lnTo>
                <a:lnTo>
                  <a:pt x="5405" y="1372"/>
                </a:lnTo>
                <a:lnTo>
                  <a:pt x="5409" y="1378"/>
                </a:lnTo>
                <a:lnTo>
                  <a:pt x="5414" y="1385"/>
                </a:lnTo>
                <a:lnTo>
                  <a:pt x="5417" y="1393"/>
                </a:lnTo>
                <a:lnTo>
                  <a:pt x="5421" y="1400"/>
                </a:lnTo>
                <a:lnTo>
                  <a:pt x="5423" y="1408"/>
                </a:lnTo>
                <a:lnTo>
                  <a:pt x="5425" y="1416"/>
                </a:lnTo>
                <a:lnTo>
                  <a:pt x="5425" y="1423"/>
                </a:lnTo>
                <a:lnTo>
                  <a:pt x="5425" y="1431"/>
                </a:lnTo>
                <a:lnTo>
                  <a:pt x="5434" y="1418"/>
                </a:lnTo>
                <a:lnTo>
                  <a:pt x="5445" y="1405"/>
                </a:lnTo>
                <a:lnTo>
                  <a:pt x="5457" y="1393"/>
                </a:lnTo>
                <a:lnTo>
                  <a:pt x="5471" y="1383"/>
                </a:lnTo>
                <a:lnTo>
                  <a:pt x="5486" y="1374"/>
                </a:lnTo>
                <a:lnTo>
                  <a:pt x="5502" y="1367"/>
                </a:lnTo>
                <a:lnTo>
                  <a:pt x="5511" y="1365"/>
                </a:lnTo>
                <a:lnTo>
                  <a:pt x="5520" y="1363"/>
                </a:lnTo>
                <a:lnTo>
                  <a:pt x="5530" y="1360"/>
                </a:lnTo>
                <a:lnTo>
                  <a:pt x="5539" y="1359"/>
                </a:lnTo>
                <a:close/>
                <a:moveTo>
                  <a:pt x="705" y="3391"/>
                </a:moveTo>
                <a:lnTo>
                  <a:pt x="711" y="3196"/>
                </a:lnTo>
                <a:lnTo>
                  <a:pt x="190" y="3196"/>
                </a:lnTo>
                <a:lnTo>
                  <a:pt x="204" y="3214"/>
                </a:lnTo>
                <a:lnTo>
                  <a:pt x="204" y="3391"/>
                </a:lnTo>
                <a:lnTo>
                  <a:pt x="120" y="3391"/>
                </a:lnTo>
                <a:lnTo>
                  <a:pt x="120" y="3214"/>
                </a:lnTo>
                <a:lnTo>
                  <a:pt x="134" y="3196"/>
                </a:lnTo>
                <a:lnTo>
                  <a:pt x="37" y="3196"/>
                </a:lnTo>
                <a:lnTo>
                  <a:pt x="0" y="3196"/>
                </a:lnTo>
                <a:lnTo>
                  <a:pt x="0" y="2988"/>
                </a:lnTo>
                <a:lnTo>
                  <a:pt x="16" y="2988"/>
                </a:lnTo>
                <a:lnTo>
                  <a:pt x="16" y="2958"/>
                </a:lnTo>
                <a:lnTo>
                  <a:pt x="0" y="2958"/>
                </a:lnTo>
                <a:lnTo>
                  <a:pt x="0" y="2879"/>
                </a:lnTo>
                <a:lnTo>
                  <a:pt x="721" y="2879"/>
                </a:lnTo>
                <a:lnTo>
                  <a:pt x="730" y="2567"/>
                </a:lnTo>
                <a:lnTo>
                  <a:pt x="709" y="2564"/>
                </a:lnTo>
                <a:lnTo>
                  <a:pt x="703" y="2537"/>
                </a:lnTo>
                <a:lnTo>
                  <a:pt x="337" y="2510"/>
                </a:lnTo>
                <a:lnTo>
                  <a:pt x="376" y="2502"/>
                </a:lnTo>
                <a:lnTo>
                  <a:pt x="689" y="2500"/>
                </a:lnTo>
                <a:lnTo>
                  <a:pt x="729" y="2520"/>
                </a:lnTo>
                <a:lnTo>
                  <a:pt x="751" y="2522"/>
                </a:lnTo>
                <a:lnTo>
                  <a:pt x="987" y="2191"/>
                </a:lnTo>
                <a:lnTo>
                  <a:pt x="1014" y="2172"/>
                </a:lnTo>
                <a:lnTo>
                  <a:pt x="842" y="2468"/>
                </a:lnTo>
                <a:lnTo>
                  <a:pt x="780" y="2527"/>
                </a:lnTo>
                <a:lnTo>
                  <a:pt x="780" y="2549"/>
                </a:lnTo>
                <a:lnTo>
                  <a:pt x="842" y="2661"/>
                </a:lnTo>
                <a:lnTo>
                  <a:pt x="948" y="2869"/>
                </a:lnTo>
                <a:lnTo>
                  <a:pt x="1002" y="2869"/>
                </a:lnTo>
                <a:lnTo>
                  <a:pt x="1002" y="2879"/>
                </a:lnTo>
                <a:lnTo>
                  <a:pt x="1355" y="2879"/>
                </a:lnTo>
                <a:lnTo>
                  <a:pt x="1395" y="1292"/>
                </a:lnTo>
                <a:lnTo>
                  <a:pt x="1102" y="1723"/>
                </a:lnTo>
                <a:lnTo>
                  <a:pt x="882" y="2026"/>
                </a:lnTo>
                <a:lnTo>
                  <a:pt x="860" y="2032"/>
                </a:lnTo>
                <a:lnTo>
                  <a:pt x="1311" y="1216"/>
                </a:lnTo>
                <a:lnTo>
                  <a:pt x="1301" y="1140"/>
                </a:lnTo>
                <a:lnTo>
                  <a:pt x="1420" y="1046"/>
                </a:lnTo>
                <a:lnTo>
                  <a:pt x="1440" y="1037"/>
                </a:lnTo>
                <a:lnTo>
                  <a:pt x="898" y="0"/>
                </a:lnTo>
                <a:lnTo>
                  <a:pt x="919" y="2"/>
                </a:lnTo>
                <a:lnTo>
                  <a:pt x="1022" y="151"/>
                </a:lnTo>
                <a:lnTo>
                  <a:pt x="1217" y="458"/>
                </a:lnTo>
                <a:lnTo>
                  <a:pt x="1365" y="701"/>
                </a:lnTo>
                <a:lnTo>
                  <a:pt x="1446" y="874"/>
                </a:lnTo>
                <a:lnTo>
                  <a:pt x="1449" y="918"/>
                </a:lnTo>
                <a:lnTo>
                  <a:pt x="1505" y="1014"/>
                </a:lnTo>
                <a:lnTo>
                  <a:pt x="1533" y="1017"/>
                </a:lnTo>
                <a:lnTo>
                  <a:pt x="1549" y="1034"/>
                </a:lnTo>
                <a:lnTo>
                  <a:pt x="1558" y="1053"/>
                </a:lnTo>
                <a:lnTo>
                  <a:pt x="1756" y="1070"/>
                </a:lnTo>
                <a:lnTo>
                  <a:pt x="2083" y="1120"/>
                </a:lnTo>
                <a:lnTo>
                  <a:pt x="2375" y="1177"/>
                </a:lnTo>
                <a:lnTo>
                  <a:pt x="2607" y="1230"/>
                </a:lnTo>
                <a:lnTo>
                  <a:pt x="2609" y="1244"/>
                </a:lnTo>
                <a:lnTo>
                  <a:pt x="1749" y="1186"/>
                </a:lnTo>
                <a:lnTo>
                  <a:pt x="1678" y="1173"/>
                </a:lnTo>
                <a:lnTo>
                  <a:pt x="1569" y="1114"/>
                </a:lnTo>
                <a:lnTo>
                  <a:pt x="1523" y="1112"/>
                </a:lnTo>
                <a:lnTo>
                  <a:pt x="1526" y="1137"/>
                </a:lnTo>
                <a:lnTo>
                  <a:pt x="1472" y="1175"/>
                </a:lnTo>
                <a:lnTo>
                  <a:pt x="1472" y="2879"/>
                </a:lnTo>
                <a:lnTo>
                  <a:pt x="1861" y="2879"/>
                </a:lnTo>
                <a:lnTo>
                  <a:pt x="1903" y="2879"/>
                </a:lnTo>
                <a:lnTo>
                  <a:pt x="1921" y="2879"/>
                </a:lnTo>
                <a:lnTo>
                  <a:pt x="1975" y="2879"/>
                </a:lnTo>
                <a:lnTo>
                  <a:pt x="1993" y="2879"/>
                </a:lnTo>
                <a:lnTo>
                  <a:pt x="2077" y="2879"/>
                </a:lnTo>
                <a:lnTo>
                  <a:pt x="2152" y="2879"/>
                </a:lnTo>
                <a:lnTo>
                  <a:pt x="2152" y="2997"/>
                </a:lnTo>
                <a:lnTo>
                  <a:pt x="2175" y="2997"/>
                </a:lnTo>
                <a:lnTo>
                  <a:pt x="2175" y="2903"/>
                </a:lnTo>
                <a:lnTo>
                  <a:pt x="2175" y="2897"/>
                </a:lnTo>
                <a:lnTo>
                  <a:pt x="2176" y="2893"/>
                </a:lnTo>
                <a:lnTo>
                  <a:pt x="2178" y="2888"/>
                </a:lnTo>
                <a:lnTo>
                  <a:pt x="2181" y="2885"/>
                </a:lnTo>
                <a:lnTo>
                  <a:pt x="2184" y="2883"/>
                </a:lnTo>
                <a:lnTo>
                  <a:pt x="2188" y="2880"/>
                </a:lnTo>
                <a:lnTo>
                  <a:pt x="2193" y="2879"/>
                </a:lnTo>
                <a:lnTo>
                  <a:pt x="2199" y="2879"/>
                </a:lnTo>
                <a:lnTo>
                  <a:pt x="2210" y="2879"/>
                </a:lnTo>
                <a:lnTo>
                  <a:pt x="2214" y="2345"/>
                </a:lnTo>
                <a:lnTo>
                  <a:pt x="2182" y="2349"/>
                </a:lnTo>
                <a:lnTo>
                  <a:pt x="2150" y="2343"/>
                </a:lnTo>
                <a:lnTo>
                  <a:pt x="2147" y="2312"/>
                </a:lnTo>
                <a:lnTo>
                  <a:pt x="2168" y="2296"/>
                </a:lnTo>
                <a:lnTo>
                  <a:pt x="2238" y="2292"/>
                </a:lnTo>
                <a:lnTo>
                  <a:pt x="2030" y="2138"/>
                </a:lnTo>
                <a:lnTo>
                  <a:pt x="1840" y="2017"/>
                </a:lnTo>
                <a:lnTo>
                  <a:pt x="1861" y="2019"/>
                </a:lnTo>
                <a:lnTo>
                  <a:pt x="2001" y="2092"/>
                </a:lnTo>
                <a:lnTo>
                  <a:pt x="2192" y="2208"/>
                </a:lnTo>
                <a:lnTo>
                  <a:pt x="2221" y="2239"/>
                </a:lnTo>
                <a:lnTo>
                  <a:pt x="2282" y="2282"/>
                </a:lnTo>
                <a:lnTo>
                  <a:pt x="2303" y="2282"/>
                </a:lnTo>
                <a:lnTo>
                  <a:pt x="2655" y="2058"/>
                </a:lnTo>
                <a:lnTo>
                  <a:pt x="2638" y="2083"/>
                </a:lnTo>
                <a:lnTo>
                  <a:pt x="2534" y="2173"/>
                </a:lnTo>
                <a:lnTo>
                  <a:pt x="2392" y="2274"/>
                </a:lnTo>
                <a:lnTo>
                  <a:pt x="2365" y="2284"/>
                </a:lnTo>
                <a:lnTo>
                  <a:pt x="2324" y="2318"/>
                </a:lnTo>
                <a:lnTo>
                  <a:pt x="2305" y="2326"/>
                </a:lnTo>
                <a:lnTo>
                  <a:pt x="2332" y="2573"/>
                </a:lnTo>
                <a:lnTo>
                  <a:pt x="2349" y="2825"/>
                </a:lnTo>
                <a:lnTo>
                  <a:pt x="2340" y="2852"/>
                </a:lnTo>
                <a:lnTo>
                  <a:pt x="2312" y="2631"/>
                </a:lnTo>
                <a:lnTo>
                  <a:pt x="2270" y="2434"/>
                </a:lnTo>
                <a:lnTo>
                  <a:pt x="2269" y="2338"/>
                </a:lnTo>
                <a:lnTo>
                  <a:pt x="2254" y="2340"/>
                </a:lnTo>
                <a:lnTo>
                  <a:pt x="2275" y="2879"/>
                </a:lnTo>
                <a:lnTo>
                  <a:pt x="3165" y="2879"/>
                </a:lnTo>
                <a:lnTo>
                  <a:pt x="3180" y="2879"/>
                </a:lnTo>
                <a:lnTo>
                  <a:pt x="3198" y="2883"/>
                </a:lnTo>
                <a:lnTo>
                  <a:pt x="3216" y="2886"/>
                </a:lnTo>
                <a:lnTo>
                  <a:pt x="3237" y="2892"/>
                </a:lnTo>
                <a:lnTo>
                  <a:pt x="3256" y="2898"/>
                </a:lnTo>
                <a:lnTo>
                  <a:pt x="3276" y="2906"/>
                </a:lnTo>
                <a:lnTo>
                  <a:pt x="3296" y="2914"/>
                </a:lnTo>
                <a:lnTo>
                  <a:pt x="3316" y="2923"/>
                </a:lnTo>
                <a:lnTo>
                  <a:pt x="3356" y="2941"/>
                </a:lnTo>
                <a:lnTo>
                  <a:pt x="3392" y="2960"/>
                </a:lnTo>
                <a:lnTo>
                  <a:pt x="3422" y="2977"/>
                </a:lnTo>
                <a:lnTo>
                  <a:pt x="3447" y="2992"/>
                </a:lnTo>
                <a:lnTo>
                  <a:pt x="3458" y="3000"/>
                </a:lnTo>
                <a:lnTo>
                  <a:pt x="3469" y="3011"/>
                </a:lnTo>
                <a:lnTo>
                  <a:pt x="3474" y="3016"/>
                </a:lnTo>
                <a:lnTo>
                  <a:pt x="3476" y="3023"/>
                </a:lnTo>
                <a:lnTo>
                  <a:pt x="3477" y="3028"/>
                </a:lnTo>
                <a:lnTo>
                  <a:pt x="3477" y="3031"/>
                </a:lnTo>
                <a:lnTo>
                  <a:pt x="3476" y="3036"/>
                </a:lnTo>
                <a:lnTo>
                  <a:pt x="3475" y="3039"/>
                </a:lnTo>
                <a:lnTo>
                  <a:pt x="3467" y="3055"/>
                </a:lnTo>
                <a:lnTo>
                  <a:pt x="3930" y="3055"/>
                </a:lnTo>
                <a:lnTo>
                  <a:pt x="3985" y="3055"/>
                </a:lnTo>
                <a:lnTo>
                  <a:pt x="4022" y="3029"/>
                </a:lnTo>
                <a:lnTo>
                  <a:pt x="4060" y="3003"/>
                </a:lnTo>
                <a:lnTo>
                  <a:pt x="4098" y="2978"/>
                </a:lnTo>
                <a:lnTo>
                  <a:pt x="4139" y="2955"/>
                </a:lnTo>
                <a:lnTo>
                  <a:pt x="4178" y="2931"/>
                </a:lnTo>
                <a:lnTo>
                  <a:pt x="4220" y="2907"/>
                </a:lnTo>
                <a:lnTo>
                  <a:pt x="4262" y="2886"/>
                </a:lnTo>
                <a:lnTo>
                  <a:pt x="4305" y="2865"/>
                </a:lnTo>
                <a:lnTo>
                  <a:pt x="4348" y="2843"/>
                </a:lnTo>
                <a:lnTo>
                  <a:pt x="4393" y="2823"/>
                </a:lnTo>
                <a:lnTo>
                  <a:pt x="4438" y="2804"/>
                </a:lnTo>
                <a:lnTo>
                  <a:pt x="4484" y="2786"/>
                </a:lnTo>
                <a:lnTo>
                  <a:pt x="4530" y="2768"/>
                </a:lnTo>
                <a:lnTo>
                  <a:pt x="4577" y="2751"/>
                </a:lnTo>
                <a:lnTo>
                  <a:pt x="4624" y="2736"/>
                </a:lnTo>
                <a:lnTo>
                  <a:pt x="4672" y="2720"/>
                </a:lnTo>
                <a:lnTo>
                  <a:pt x="4722" y="2706"/>
                </a:lnTo>
                <a:lnTo>
                  <a:pt x="4771" y="2692"/>
                </a:lnTo>
                <a:lnTo>
                  <a:pt x="4822" y="2679"/>
                </a:lnTo>
                <a:lnTo>
                  <a:pt x="4872" y="2668"/>
                </a:lnTo>
                <a:lnTo>
                  <a:pt x="4924" y="2657"/>
                </a:lnTo>
                <a:lnTo>
                  <a:pt x="4976" y="2647"/>
                </a:lnTo>
                <a:lnTo>
                  <a:pt x="5028" y="2638"/>
                </a:lnTo>
                <a:lnTo>
                  <a:pt x="5080" y="2629"/>
                </a:lnTo>
                <a:lnTo>
                  <a:pt x="5134" y="2622"/>
                </a:lnTo>
                <a:lnTo>
                  <a:pt x="5187" y="2615"/>
                </a:lnTo>
                <a:lnTo>
                  <a:pt x="5242" y="2610"/>
                </a:lnTo>
                <a:lnTo>
                  <a:pt x="5296" y="2605"/>
                </a:lnTo>
                <a:lnTo>
                  <a:pt x="5351" y="2602"/>
                </a:lnTo>
                <a:lnTo>
                  <a:pt x="5407" y="2600"/>
                </a:lnTo>
                <a:lnTo>
                  <a:pt x="5462" y="2597"/>
                </a:lnTo>
                <a:lnTo>
                  <a:pt x="5518" y="2597"/>
                </a:lnTo>
                <a:lnTo>
                  <a:pt x="5592" y="2599"/>
                </a:lnTo>
                <a:lnTo>
                  <a:pt x="5665" y="2601"/>
                </a:lnTo>
                <a:lnTo>
                  <a:pt x="5736" y="2605"/>
                </a:lnTo>
                <a:lnTo>
                  <a:pt x="5807" y="2611"/>
                </a:lnTo>
                <a:lnTo>
                  <a:pt x="5878" y="2619"/>
                </a:lnTo>
                <a:lnTo>
                  <a:pt x="5948" y="2628"/>
                </a:lnTo>
                <a:lnTo>
                  <a:pt x="6017" y="2639"/>
                </a:lnTo>
                <a:lnTo>
                  <a:pt x="6085" y="2651"/>
                </a:lnTo>
                <a:lnTo>
                  <a:pt x="6152" y="2665"/>
                </a:lnTo>
                <a:lnTo>
                  <a:pt x="6218" y="2681"/>
                </a:lnTo>
                <a:lnTo>
                  <a:pt x="6284" y="2697"/>
                </a:lnTo>
                <a:lnTo>
                  <a:pt x="6349" y="2715"/>
                </a:lnTo>
                <a:lnTo>
                  <a:pt x="6412" y="2736"/>
                </a:lnTo>
                <a:lnTo>
                  <a:pt x="6475" y="2756"/>
                </a:lnTo>
                <a:lnTo>
                  <a:pt x="6535" y="2778"/>
                </a:lnTo>
                <a:lnTo>
                  <a:pt x="6595" y="2803"/>
                </a:lnTo>
                <a:lnTo>
                  <a:pt x="6595" y="2486"/>
                </a:lnTo>
                <a:lnTo>
                  <a:pt x="6630" y="2483"/>
                </a:lnTo>
                <a:lnTo>
                  <a:pt x="6630" y="2328"/>
                </a:lnTo>
                <a:lnTo>
                  <a:pt x="6744" y="2304"/>
                </a:lnTo>
                <a:lnTo>
                  <a:pt x="6823" y="2310"/>
                </a:lnTo>
                <a:lnTo>
                  <a:pt x="6823" y="2326"/>
                </a:lnTo>
                <a:lnTo>
                  <a:pt x="6784" y="2326"/>
                </a:lnTo>
                <a:lnTo>
                  <a:pt x="6784" y="2326"/>
                </a:lnTo>
                <a:lnTo>
                  <a:pt x="6784" y="2338"/>
                </a:lnTo>
                <a:lnTo>
                  <a:pt x="6784" y="2889"/>
                </a:lnTo>
                <a:lnTo>
                  <a:pt x="6793" y="2895"/>
                </a:lnTo>
                <a:lnTo>
                  <a:pt x="6803" y="2900"/>
                </a:lnTo>
                <a:lnTo>
                  <a:pt x="6803" y="2338"/>
                </a:lnTo>
                <a:lnTo>
                  <a:pt x="6823" y="2338"/>
                </a:lnTo>
                <a:lnTo>
                  <a:pt x="6834" y="2338"/>
                </a:lnTo>
                <a:lnTo>
                  <a:pt x="6902" y="2338"/>
                </a:lnTo>
                <a:lnTo>
                  <a:pt x="6927" y="2187"/>
                </a:lnTo>
                <a:lnTo>
                  <a:pt x="6959" y="2338"/>
                </a:lnTo>
                <a:lnTo>
                  <a:pt x="6993" y="2338"/>
                </a:lnTo>
                <a:lnTo>
                  <a:pt x="7014" y="2368"/>
                </a:lnTo>
                <a:lnTo>
                  <a:pt x="7013" y="3018"/>
                </a:lnTo>
                <a:lnTo>
                  <a:pt x="7013" y="3027"/>
                </a:lnTo>
                <a:lnTo>
                  <a:pt x="7044" y="3049"/>
                </a:lnTo>
                <a:lnTo>
                  <a:pt x="7075" y="3071"/>
                </a:lnTo>
                <a:lnTo>
                  <a:pt x="7105" y="3094"/>
                </a:lnTo>
                <a:lnTo>
                  <a:pt x="7134" y="3118"/>
                </a:lnTo>
                <a:lnTo>
                  <a:pt x="7134" y="1906"/>
                </a:lnTo>
                <a:lnTo>
                  <a:pt x="7242" y="1855"/>
                </a:lnTo>
                <a:lnTo>
                  <a:pt x="7328" y="1871"/>
                </a:lnTo>
                <a:lnTo>
                  <a:pt x="7328" y="3075"/>
                </a:lnTo>
                <a:lnTo>
                  <a:pt x="7350" y="3075"/>
                </a:lnTo>
                <a:lnTo>
                  <a:pt x="7350" y="1858"/>
                </a:lnTo>
                <a:lnTo>
                  <a:pt x="7251" y="1842"/>
                </a:lnTo>
                <a:lnTo>
                  <a:pt x="7251" y="1774"/>
                </a:lnTo>
                <a:lnTo>
                  <a:pt x="7350" y="1731"/>
                </a:lnTo>
                <a:lnTo>
                  <a:pt x="7350" y="1639"/>
                </a:lnTo>
                <a:lnTo>
                  <a:pt x="7432" y="1618"/>
                </a:lnTo>
                <a:lnTo>
                  <a:pt x="7541" y="1639"/>
                </a:lnTo>
                <a:lnTo>
                  <a:pt x="7541" y="1718"/>
                </a:lnTo>
                <a:lnTo>
                  <a:pt x="7607" y="1732"/>
                </a:lnTo>
                <a:lnTo>
                  <a:pt x="7607" y="2714"/>
                </a:lnTo>
                <a:lnTo>
                  <a:pt x="7634" y="2714"/>
                </a:lnTo>
                <a:lnTo>
                  <a:pt x="7634" y="2677"/>
                </a:lnTo>
                <a:lnTo>
                  <a:pt x="7826" y="2677"/>
                </a:lnTo>
                <a:lnTo>
                  <a:pt x="7904" y="2739"/>
                </a:lnTo>
                <a:lnTo>
                  <a:pt x="7904" y="3075"/>
                </a:lnTo>
                <a:lnTo>
                  <a:pt x="7925" y="3075"/>
                </a:lnTo>
                <a:lnTo>
                  <a:pt x="7925" y="2736"/>
                </a:lnTo>
                <a:lnTo>
                  <a:pt x="7832" y="2663"/>
                </a:lnTo>
                <a:lnTo>
                  <a:pt x="7713" y="2663"/>
                </a:lnTo>
                <a:lnTo>
                  <a:pt x="7713" y="2413"/>
                </a:lnTo>
                <a:lnTo>
                  <a:pt x="7834" y="2383"/>
                </a:lnTo>
                <a:lnTo>
                  <a:pt x="8088" y="2426"/>
                </a:lnTo>
                <a:lnTo>
                  <a:pt x="8088" y="2985"/>
                </a:lnTo>
                <a:lnTo>
                  <a:pt x="8206" y="2985"/>
                </a:lnTo>
                <a:lnTo>
                  <a:pt x="8206" y="2487"/>
                </a:lnTo>
                <a:lnTo>
                  <a:pt x="8254" y="2477"/>
                </a:lnTo>
                <a:lnTo>
                  <a:pt x="8254" y="2390"/>
                </a:lnTo>
                <a:lnTo>
                  <a:pt x="8458" y="2390"/>
                </a:lnTo>
                <a:lnTo>
                  <a:pt x="8491" y="2414"/>
                </a:lnTo>
                <a:lnTo>
                  <a:pt x="8491" y="2518"/>
                </a:lnTo>
                <a:lnTo>
                  <a:pt x="8564" y="2551"/>
                </a:lnTo>
                <a:lnTo>
                  <a:pt x="8564" y="3075"/>
                </a:lnTo>
                <a:lnTo>
                  <a:pt x="8585" y="3075"/>
                </a:lnTo>
                <a:lnTo>
                  <a:pt x="8585" y="2546"/>
                </a:lnTo>
                <a:lnTo>
                  <a:pt x="8523" y="2514"/>
                </a:lnTo>
                <a:lnTo>
                  <a:pt x="8523" y="2165"/>
                </a:lnTo>
                <a:lnTo>
                  <a:pt x="8585" y="2136"/>
                </a:lnTo>
                <a:lnTo>
                  <a:pt x="8585" y="2074"/>
                </a:lnTo>
                <a:lnTo>
                  <a:pt x="8646" y="2055"/>
                </a:lnTo>
                <a:lnTo>
                  <a:pt x="8646" y="1982"/>
                </a:lnTo>
                <a:lnTo>
                  <a:pt x="8722" y="1965"/>
                </a:lnTo>
                <a:lnTo>
                  <a:pt x="8722" y="1695"/>
                </a:lnTo>
                <a:lnTo>
                  <a:pt x="8750" y="1695"/>
                </a:lnTo>
                <a:lnTo>
                  <a:pt x="8750" y="1965"/>
                </a:lnTo>
                <a:lnTo>
                  <a:pt x="8810" y="1985"/>
                </a:lnTo>
                <a:lnTo>
                  <a:pt x="8810" y="2059"/>
                </a:lnTo>
                <a:lnTo>
                  <a:pt x="8838" y="2074"/>
                </a:lnTo>
                <a:lnTo>
                  <a:pt x="8838" y="2140"/>
                </a:lnTo>
                <a:lnTo>
                  <a:pt x="8883" y="2158"/>
                </a:lnTo>
                <a:lnTo>
                  <a:pt x="8883" y="3129"/>
                </a:lnTo>
                <a:lnTo>
                  <a:pt x="8917" y="3129"/>
                </a:lnTo>
                <a:lnTo>
                  <a:pt x="8917" y="2824"/>
                </a:lnTo>
                <a:lnTo>
                  <a:pt x="8950" y="2805"/>
                </a:lnTo>
                <a:lnTo>
                  <a:pt x="8950" y="2747"/>
                </a:lnTo>
                <a:lnTo>
                  <a:pt x="9043" y="2693"/>
                </a:lnTo>
                <a:lnTo>
                  <a:pt x="9162" y="2747"/>
                </a:lnTo>
                <a:lnTo>
                  <a:pt x="9162" y="2805"/>
                </a:lnTo>
                <a:lnTo>
                  <a:pt x="9199" y="2822"/>
                </a:lnTo>
                <a:lnTo>
                  <a:pt x="9199" y="3134"/>
                </a:lnTo>
                <a:lnTo>
                  <a:pt x="9222" y="3141"/>
                </a:lnTo>
                <a:lnTo>
                  <a:pt x="9243" y="3149"/>
                </a:lnTo>
                <a:lnTo>
                  <a:pt x="9264" y="3159"/>
                </a:lnTo>
                <a:lnTo>
                  <a:pt x="9284" y="3169"/>
                </a:lnTo>
                <a:lnTo>
                  <a:pt x="9304" y="3182"/>
                </a:lnTo>
                <a:lnTo>
                  <a:pt x="9323" y="3194"/>
                </a:lnTo>
                <a:lnTo>
                  <a:pt x="9341" y="3209"/>
                </a:lnTo>
                <a:lnTo>
                  <a:pt x="9359" y="3224"/>
                </a:lnTo>
                <a:lnTo>
                  <a:pt x="9374" y="3240"/>
                </a:lnTo>
                <a:lnTo>
                  <a:pt x="9390" y="3258"/>
                </a:lnTo>
                <a:lnTo>
                  <a:pt x="9406" y="3277"/>
                </a:lnTo>
                <a:lnTo>
                  <a:pt x="9419" y="3297"/>
                </a:lnTo>
                <a:lnTo>
                  <a:pt x="9432" y="3319"/>
                </a:lnTo>
                <a:lnTo>
                  <a:pt x="9444" y="3342"/>
                </a:lnTo>
                <a:lnTo>
                  <a:pt x="9454" y="3366"/>
                </a:lnTo>
                <a:lnTo>
                  <a:pt x="9464" y="3391"/>
                </a:lnTo>
                <a:lnTo>
                  <a:pt x="9195" y="3391"/>
                </a:lnTo>
                <a:lnTo>
                  <a:pt x="9181" y="3391"/>
                </a:lnTo>
                <a:lnTo>
                  <a:pt x="8883" y="3391"/>
                </a:lnTo>
                <a:lnTo>
                  <a:pt x="8838" y="3391"/>
                </a:lnTo>
                <a:lnTo>
                  <a:pt x="7403" y="3391"/>
                </a:lnTo>
                <a:lnTo>
                  <a:pt x="7008" y="3391"/>
                </a:lnTo>
                <a:lnTo>
                  <a:pt x="5680" y="3391"/>
                </a:lnTo>
                <a:lnTo>
                  <a:pt x="5720" y="3366"/>
                </a:lnTo>
                <a:lnTo>
                  <a:pt x="5759" y="3342"/>
                </a:lnTo>
                <a:lnTo>
                  <a:pt x="5797" y="3321"/>
                </a:lnTo>
                <a:lnTo>
                  <a:pt x="5833" y="3302"/>
                </a:lnTo>
                <a:lnTo>
                  <a:pt x="5853" y="3292"/>
                </a:lnTo>
                <a:lnTo>
                  <a:pt x="5875" y="3282"/>
                </a:lnTo>
                <a:lnTo>
                  <a:pt x="5898" y="3271"/>
                </a:lnTo>
                <a:lnTo>
                  <a:pt x="5922" y="3262"/>
                </a:lnTo>
                <a:lnTo>
                  <a:pt x="5947" y="3253"/>
                </a:lnTo>
                <a:lnTo>
                  <a:pt x="5972" y="3244"/>
                </a:lnTo>
                <a:lnTo>
                  <a:pt x="5998" y="3237"/>
                </a:lnTo>
                <a:lnTo>
                  <a:pt x="6024" y="3229"/>
                </a:lnTo>
                <a:lnTo>
                  <a:pt x="6051" y="3222"/>
                </a:lnTo>
                <a:lnTo>
                  <a:pt x="6077" y="3215"/>
                </a:lnTo>
                <a:lnTo>
                  <a:pt x="6103" y="3210"/>
                </a:lnTo>
                <a:lnTo>
                  <a:pt x="6127" y="3205"/>
                </a:lnTo>
                <a:lnTo>
                  <a:pt x="6152" y="3201"/>
                </a:lnTo>
                <a:lnTo>
                  <a:pt x="6176" y="3198"/>
                </a:lnTo>
                <a:lnTo>
                  <a:pt x="6198" y="3196"/>
                </a:lnTo>
                <a:lnTo>
                  <a:pt x="6220" y="3196"/>
                </a:lnTo>
                <a:lnTo>
                  <a:pt x="6094" y="3196"/>
                </a:lnTo>
                <a:lnTo>
                  <a:pt x="5968" y="3196"/>
                </a:lnTo>
                <a:lnTo>
                  <a:pt x="5841" y="3196"/>
                </a:lnTo>
                <a:lnTo>
                  <a:pt x="5715" y="3196"/>
                </a:lnTo>
                <a:lnTo>
                  <a:pt x="5589" y="3196"/>
                </a:lnTo>
                <a:lnTo>
                  <a:pt x="5462" y="3196"/>
                </a:lnTo>
                <a:lnTo>
                  <a:pt x="5336" y="3196"/>
                </a:lnTo>
                <a:lnTo>
                  <a:pt x="5211" y="3196"/>
                </a:lnTo>
                <a:lnTo>
                  <a:pt x="5085" y="3196"/>
                </a:lnTo>
                <a:lnTo>
                  <a:pt x="4958" y="3196"/>
                </a:lnTo>
                <a:lnTo>
                  <a:pt x="4832" y="3196"/>
                </a:lnTo>
                <a:lnTo>
                  <a:pt x="4706" y="3196"/>
                </a:lnTo>
                <a:lnTo>
                  <a:pt x="4580" y="3196"/>
                </a:lnTo>
                <a:lnTo>
                  <a:pt x="4453" y="3196"/>
                </a:lnTo>
                <a:lnTo>
                  <a:pt x="4328" y="3196"/>
                </a:lnTo>
                <a:lnTo>
                  <a:pt x="4202" y="3196"/>
                </a:lnTo>
                <a:lnTo>
                  <a:pt x="4178" y="3219"/>
                </a:lnTo>
                <a:lnTo>
                  <a:pt x="4155" y="3242"/>
                </a:lnTo>
                <a:lnTo>
                  <a:pt x="4132" y="3266"/>
                </a:lnTo>
                <a:lnTo>
                  <a:pt x="4111" y="3291"/>
                </a:lnTo>
                <a:lnTo>
                  <a:pt x="4089" y="3315"/>
                </a:lnTo>
                <a:lnTo>
                  <a:pt x="4068" y="3340"/>
                </a:lnTo>
                <a:lnTo>
                  <a:pt x="4048" y="3366"/>
                </a:lnTo>
                <a:lnTo>
                  <a:pt x="4029" y="3391"/>
                </a:lnTo>
                <a:lnTo>
                  <a:pt x="3874" y="3391"/>
                </a:lnTo>
                <a:lnTo>
                  <a:pt x="3895" y="3366"/>
                </a:lnTo>
                <a:lnTo>
                  <a:pt x="3917" y="3341"/>
                </a:lnTo>
                <a:lnTo>
                  <a:pt x="3940" y="3316"/>
                </a:lnTo>
                <a:lnTo>
                  <a:pt x="3965" y="3292"/>
                </a:lnTo>
                <a:lnTo>
                  <a:pt x="3988" y="3267"/>
                </a:lnTo>
                <a:lnTo>
                  <a:pt x="4014" y="3243"/>
                </a:lnTo>
                <a:lnTo>
                  <a:pt x="4040" y="3220"/>
                </a:lnTo>
                <a:lnTo>
                  <a:pt x="4066" y="3196"/>
                </a:lnTo>
                <a:lnTo>
                  <a:pt x="3922" y="3196"/>
                </a:lnTo>
                <a:lnTo>
                  <a:pt x="3896" y="3220"/>
                </a:lnTo>
                <a:lnTo>
                  <a:pt x="3870" y="3243"/>
                </a:lnTo>
                <a:lnTo>
                  <a:pt x="3847" y="3267"/>
                </a:lnTo>
                <a:lnTo>
                  <a:pt x="3823" y="3292"/>
                </a:lnTo>
                <a:lnTo>
                  <a:pt x="3801" y="3316"/>
                </a:lnTo>
                <a:lnTo>
                  <a:pt x="3779" y="3341"/>
                </a:lnTo>
                <a:lnTo>
                  <a:pt x="3758" y="3366"/>
                </a:lnTo>
                <a:lnTo>
                  <a:pt x="3739" y="3391"/>
                </a:lnTo>
                <a:lnTo>
                  <a:pt x="3634" y="3391"/>
                </a:lnTo>
                <a:lnTo>
                  <a:pt x="3655" y="3366"/>
                </a:lnTo>
                <a:lnTo>
                  <a:pt x="3675" y="3340"/>
                </a:lnTo>
                <a:lnTo>
                  <a:pt x="3696" y="3315"/>
                </a:lnTo>
                <a:lnTo>
                  <a:pt x="3719" y="3291"/>
                </a:lnTo>
                <a:lnTo>
                  <a:pt x="3741" y="3267"/>
                </a:lnTo>
                <a:lnTo>
                  <a:pt x="3765" y="3243"/>
                </a:lnTo>
                <a:lnTo>
                  <a:pt x="3788" y="3220"/>
                </a:lnTo>
                <a:lnTo>
                  <a:pt x="3813" y="3196"/>
                </a:lnTo>
                <a:lnTo>
                  <a:pt x="3737" y="3196"/>
                </a:lnTo>
                <a:lnTo>
                  <a:pt x="2998" y="3196"/>
                </a:lnTo>
                <a:lnTo>
                  <a:pt x="3012" y="3214"/>
                </a:lnTo>
                <a:lnTo>
                  <a:pt x="3012" y="3391"/>
                </a:lnTo>
                <a:lnTo>
                  <a:pt x="2928" y="3391"/>
                </a:lnTo>
                <a:lnTo>
                  <a:pt x="2928" y="3214"/>
                </a:lnTo>
                <a:lnTo>
                  <a:pt x="2942" y="3196"/>
                </a:lnTo>
                <a:lnTo>
                  <a:pt x="2288" y="3196"/>
                </a:lnTo>
                <a:lnTo>
                  <a:pt x="2296" y="3391"/>
                </a:lnTo>
                <a:lnTo>
                  <a:pt x="2206" y="3391"/>
                </a:lnTo>
                <a:lnTo>
                  <a:pt x="2208" y="3196"/>
                </a:lnTo>
                <a:lnTo>
                  <a:pt x="2063" y="3196"/>
                </a:lnTo>
                <a:lnTo>
                  <a:pt x="2076" y="3214"/>
                </a:lnTo>
                <a:lnTo>
                  <a:pt x="2076" y="3391"/>
                </a:lnTo>
                <a:lnTo>
                  <a:pt x="1992" y="3391"/>
                </a:lnTo>
                <a:lnTo>
                  <a:pt x="1992" y="3214"/>
                </a:lnTo>
                <a:lnTo>
                  <a:pt x="2006" y="3196"/>
                </a:lnTo>
                <a:lnTo>
                  <a:pt x="1472" y="3196"/>
                </a:lnTo>
                <a:lnTo>
                  <a:pt x="1472" y="3391"/>
                </a:lnTo>
                <a:lnTo>
                  <a:pt x="1342" y="3391"/>
                </a:lnTo>
                <a:lnTo>
                  <a:pt x="1347" y="3196"/>
                </a:lnTo>
                <a:lnTo>
                  <a:pt x="1126" y="3196"/>
                </a:lnTo>
                <a:lnTo>
                  <a:pt x="1140" y="3214"/>
                </a:lnTo>
                <a:lnTo>
                  <a:pt x="1140" y="3391"/>
                </a:lnTo>
                <a:lnTo>
                  <a:pt x="1056" y="3391"/>
                </a:lnTo>
                <a:lnTo>
                  <a:pt x="1056" y="3214"/>
                </a:lnTo>
                <a:lnTo>
                  <a:pt x="1069" y="3196"/>
                </a:lnTo>
                <a:lnTo>
                  <a:pt x="755" y="3196"/>
                </a:lnTo>
                <a:lnTo>
                  <a:pt x="756" y="3391"/>
                </a:lnTo>
                <a:lnTo>
                  <a:pt x="705" y="3391"/>
                </a:lnTo>
                <a:close/>
                <a:moveTo>
                  <a:pt x="718" y="2988"/>
                </a:moveTo>
                <a:lnTo>
                  <a:pt x="718" y="2958"/>
                </a:lnTo>
                <a:lnTo>
                  <a:pt x="659" y="2958"/>
                </a:lnTo>
                <a:lnTo>
                  <a:pt x="659" y="2988"/>
                </a:lnTo>
                <a:lnTo>
                  <a:pt x="718" y="2988"/>
                </a:lnTo>
                <a:close/>
                <a:moveTo>
                  <a:pt x="932" y="2875"/>
                </a:moveTo>
                <a:lnTo>
                  <a:pt x="754" y="2585"/>
                </a:lnTo>
                <a:lnTo>
                  <a:pt x="755" y="2869"/>
                </a:lnTo>
                <a:lnTo>
                  <a:pt x="800" y="2869"/>
                </a:lnTo>
                <a:lnTo>
                  <a:pt x="800" y="2879"/>
                </a:lnTo>
                <a:lnTo>
                  <a:pt x="831" y="2879"/>
                </a:lnTo>
                <a:lnTo>
                  <a:pt x="837" y="2879"/>
                </a:lnTo>
                <a:lnTo>
                  <a:pt x="842" y="2880"/>
                </a:lnTo>
                <a:lnTo>
                  <a:pt x="847" y="2884"/>
                </a:lnTo>
                <a:lnTo>
                  <a:pt x="851" y="2887"/>
                </a:lnTo>
                <a:lnTo>
                  <a:pt x="855" y="2891"/>
                </a:lnTo>
                <a:lnTo>
                  <a:pt x="857" y="2896"/>
                </a:lnTo>
                <a:lnTo>
                  <a:pt x="858" y="2901"/>
                </a:lnTo>
                <a:lnTo>
                  <a:pt x="859" y="2907"/>
                </a:lnTo>
                <a:lnTo>
                  <a:pt x="859" y="2997"/>
                </a:lnTo>
                <a:lnTo>
                  <a:pt x="873" y="2997"/>
                </a:lnTo>
                <a:lnTo>
                  <a:pt x="873" y="2907"/>
                </a:lnTo>
                <a:lnTo>
                  <a:pt x="874" y="2901"/>
                </a:lnTo>
                <a:lnTo>
                  <a:pt x="875" y="2896"/>
                </a:lnTo>
                <a:lnTo>
                  <a:pt x="877" y="2891"/>
                </a:lnTo>
                <a:lnTo>
                  <a:pt x="881" y="2887"/>
                </a:lnTo>
                <a:lnTo>
                  <a:pt x="885" y="2884"/>
                </a:lnTo>
                <a:lnTo>
                  <a:pt x="890" y="2880"/>
                </a:lnTo>
                <a:lnTo>
                  <a:pt x="895" y="2879"/>
                </a:lnTo>
                <a:lnTo>
                  <a:pt x="901" y="2879"/>
                </a:lnTo>
                <a:lnTo>
                  <a:pt x="932" y="2879"/>
                </a:lnTo>
                <a:lnTo>
                  <a:pt x="932" y="2875"/>
                </a:lnTo>
                <a:close/>
                <a:moveTo>
                  <a:pt x="1354" y="2958"/>
                </a:moveTo>
                <a:lnTo>
                  <a:pt x="1353" y="2988"/>
                </a:lnTo>
                <a:lnTo>
                  <a:pt x="1305" y="2988"/>
                </a:lnTo>
                <a:lnTo>
                  <a:pt x="1305" y="2958"/>
                </a:lnTo>
                <a:lnTo>
                  <a:pt x="1354" y="2958"/>
                </a:lnTo>
                <a:close/>
                <a:moveTo>
                  <a:pt x="1472" y="2988"/>
                </a:moveTo>
                <a:lnTo>
                  <a:pt x="1472" y="2958"/>
                </a:lnTo>
                <a:lnTo>
                  <a:pt x="1474" y="2958"/>
                </a:lnTo>
                <a:lnTo>
                  <a:pt x="1474" y="2988"/>
                </a:lnTo>
                <a:lnTo>
                  <a:pt x="1472" y="2988"/>
                </a:lnTo>
                <a:close/>
                <a:moveTo>
                  <a:pt x="873" y="3055"/>
                </a:moveTo>
                <a:lnTo>
                  <a:pt x="873" y="3021"/>
                </a:lnTo>
                <a:lnTo>
                  <a:pt x="859" y="3021"/>
                </a:lnTo>
                <a:lnTo>
                  <a:pt x="859" y="3055"/>
                </a:lnTo>
                <a:lnTo>
                  <a:pt x="873" y="3055"/>
                </a:lnTo>
                <a:close/>
                <a:moveTo>
                  <a:pt x="2175" y="3055"/>
                </a:moveTo>
                <a:lnTo>
                  <a:pt x="2175" y="3021"/>
                </a:lnTo>
                <a:lnTo>
                  <a:pt x="2152" y="3021"/>
                </a:lnTo>
                <a:lnTo>
                  <a:pt x="2152" y="3055"/>
                </a:lnTo>
                <a:lnTo>
                  <a:pt x="2175" y="3055"/>
                </a:lnTo>
                <a:close/>
                <a:moveTo>
                  <a:pt x="48" y="2958"/>
                </a:moveTo>
                <a:lnTo>
                  <a:pt x="117" y="2958"/>
                </a:lnTo>
                <a:lnTo>
                  <a:pt x="117" y="2988"/>
                </a:lnTo>
                <a:lnTo>
                  <a:pt x="48" y="2988"/>
                </a:lnTo>
                <a:lnTo>
                  <a:pt x="48" y="2958"/>
                </a:lnTo>
                <a:close/>
                <a:moveTo>
                  <a:pt x="148" y="2958"/>
                </a:moveTo>
                <a:lnTo>
                  <a:pt x="217" y="2958"/>
                </a:lnTo>
                <a:lnTo>
                  <a:pt x="217" y="2988"/>
                </a:lnTo>
                <a:lnTo>
                  <a:pt x="148" y="2988"/>
                </a:lnTo>
                <a:lnTo>
                  <a:pt x="148" y="2958"/>
                </a:lnTo>
                <a:close/>
                <a:moveTo>
                  <a:pt x="148" y="2958"/>
                </a:moveTo>
                <a:lnTo>
                  <a:pt x="217" y="2958"/>
                </a:lnTo>
                <a:lnTo>
                  <a:pt x="217" y="2988"/>
                </a:lnTo>
                <a:lnTo>
                  <a:pt x="148" y="2988"/>
                </a:lnTo>
                <a:lnTo>
                  <a:pt x="148" y="2958"/>
                </a:lnTo>
                <a:close/>
                <a:moveTo>
                  <a:pt x="258" y="2958"/>
                </a:moveTo>
                <a:lnTo>
                  <a:pt x="327" y="2958"/>
                </a:lnTo>
                <a:lnTo>
                  <a:pt x="327" y="2988"/>
                </a:lnTo>
                <a:lnTo>
                  <a:pt x="258" y="2988"/>
                </a:lnTo>
                <a:lnTo>
                  <a:pt x="258" y="2958"/>
                </a:lnTo>
                <a:close/>
                <a:moveTo>
                  <a:pt x="358" y="2958"/>
                </a:moveTo>
                <a:lnTo>
                  <a:pt x="427" y="2958"/>
                </a:lnTo>
                <a:lnTo>
                  <a:pt x="427" y="2988"/>
                </a:lnTo>
                <a:lnTo>
                  <a:pt x="358" y="2988"/>
                </a:lnTo>
                <a:lnTo>
                  <a:pt x="358" y="2958"/>
                </a:lnTo>
                <a:close/>
                <a:moveTo>
                  <a:pt x="458" y="2958"/>
                </a:moveTo>
                <a:lnTo>
                  <a:pt x="527" y="2958"/>
                </a:lnTo>
                <a:lnTo>
                  <a:pt x="527" y="2988"/>
                </a:lnTo>
                <a:lnTo>
                  <a:pt x="458" y="2988"/>
                </a:lnTo>
                <a:lnTo>
                  <a:pt x="458" y="2958"/>
                </a:lnTo>
                <a:close/>
                <a:moveTo>
                  <a:pt x="559" y="2958"/>
                </a:moveTo>
                <a:lnTo>
                  <a:pt x="628" y="2958"/>
                </a:lnTo>
                <a:lnTo>
                  <a:pt x="628" y="2988"/>
                </a:lnTo>
                <a:lnTo>
                  <a:pt x="559" y="2988"/>
                </a:lnTo>
                <a:lnTo>
                  <a:pt x="559" y="2958"/>
                </a:lnTo>
                <a:close/>
                <a:moveTo>
                  <a:pt x="3269" y="2921"/>
                </a:moveTo>
                <a:lnTo>
                  <a:pt x="3259" y="2920"/>
                </a:lnTo>
                <a:lnTo>
                  <a:pt x="3247" y="2921"/>
                </a:lnTo>
                <a:lnTo>
                  <a:pt x="3240" y="2922"/>
                </a:lnTo>
                <a:lnTo>
                  <a:pt x="3234" y="2924"/>
                </a:lnTo>
                <a:lnTo>
                  <a:pt x="3232" y="2927"/>
                </a:lnTo>
                <a:lnTo>
                  <a:pt x="3231" y="2928"/>
                </a:lnTo>
                <a:lnTo>
                  <a:pt x="3230" y="2930"/>
                </a:lnTo>
                <a:lnTo>
                  <a:pt x="3229" y="2933"/>
                </a:lnTo>
                <a:lnTo>
                  <a:pt x="3229" y="2938"/>
                </a:lnTo>
                <a:lnTo>
                  <a:pt x="3231" y="2941"/>
                </a:lnTo>
                <a:lnTo>
                  <a:pt x="3233" y="2945"/>
                </a:lnTo>
                <a:lnTo>
                  <a:pt x="3236" y="2948"/>
                </a:lnTo>
                <a:lnTo>
                  <a:pt x="3245" y="2954"/>
                </a:lnTo>
                <a:lnTo>
                  <a:pt x="3255" y="2957"/>
                </a:lnTo>
                <a:lnTo>
                  <a:pt x="3277" y="2964"/>
                </a:lnTo>
                <a:lnTo>
                  <a:pt x="3294" y="2967"/>
                </a:lnTo>
                <a:lnTo>
                  <a:pt x="3307" y="2968"/>
                </a:lnTo>
                <a:lnTo>
                  <a:pt x="3327" y="2968"/>
                </a:lnTo>
                <a:lnTo>
                  <a:pt x="3346" y="2968"/>
                </a:lnTo>
                <a:lnTo>
                  <a:pt x="3358" y="2968"/>
                </a:lnTo>
                <a:lnTo>
                  <a:pt x="3376" y="2968"/>
                </a:lnTo>
                <a:lnTo>
                  <a:pt x="3386" y="2968"/>
                </a:lnTo>
                <a:lnTo>
                  <a:pt x="3371" y="2960"/>
                </a:lnTo>
                <a:lnTo>
                  <a:pt x="3356" y="2951"/>
                </a:lnTo>
                <a:lnTo>
                  <a:pt x="3340" y="2943"/>
                </a:lnTo>
                <a:lnTo>
                  <a:pt x="3324" y="2937"/>
                </a:lnTo>
                <a:lnTo>
                  <a:pt x="3311" y="2932"/>
                </a:lnTo>
                <a:lnTo>
                  <a:pt x="3297" y="2927"/>
                </a:lnTo>
                <a:lnTo>
                  <a:pt x="3283" y="2923"/>
                </a:lnTo>
                <a:lnTo>
                  <a:pt x="3269" y="2921"/>
                </a:lnTo>
                <a:close/>
                <a:moveTo>
                  <a:pt x="2967" y="2958"/>
                </a:moveTo>
                <a:lnTo>
                  <a:pt x="2898" y="2958"/>
                </a:lnTo>
                <a:lnTo>
                  <a:pt x="2898" y="2988"/>
                </a:lnTo>
                <a:lnTo>
                  <a:pt x="2967" y="2988"/>
                </a:lnTo>
                <a:lnTo>
                  <a:pt x="2967" y="2958"/>
                </a:lnTo>
                <a:close/>
                <a:moveTo>
                  <a:pt x="2868" y="2958"/>
                </a:moveTo>
                <a:lnTo>
                  <a:pt x="2798" y="2958"/>
                </a:lnTo>
                <a:lnTo>
                  <a:pt x="2798" y="2988"/>
                </a:lnTo>
                <a:lnTo>
                  <a:pt x="2868" y="2988"/>
                </a:lnTo>
                <a:lnTo>
                  <a:pt x="2868" y="2958"/>
                </a:lnTo>
                <a:close/>
                <a:moveTo>
                  <a:pt x="2767" y="2958"/>
                </a:moveTo>
                <a:lnTo>
                  <a:pt x="2698" y="2958"/>
                </a:lnTo>
                <a:lnTo>
                  <a:pt x="2698" y="2988"/>
                </a:lnTo>
                <a:lnTo>
                  <a:pt x="2767" y="2988"/>
                </a:lnTo>
                <a:lnTo>
                  <a:pt x="2767" y="2958"/>
                </a:lnTo>
                <a:close/>
                <a:moveTo>
                  <a:pt x="2665" y="2958"/>
                </a:moveTo>
                <a:lnTo>
                  <a:pt x="2596" y="2958"/>
                </a:lnTo>
                <a:lnTo>
                  <a:pt x="2596" y="2988"/>
                </a:lnTo>
                <a:lnTo>
                  <a:pt x="2665" y="2988"/>
                </a:lnTo>
                <a:lnTo>
                  <a:pt x="2665" y="2958"/>
                </a:lnTo>
                <a:close/>
                <a:moveTo>
                  <a:pt x="2566" y="2958"/>
                </a:moveTo>
                <a:lnTo>
                  <a:pt x="2497" y="2958"/>
                </a:lnTo>
                <a:lnTo>
                  <a:pt x="2497" y="2988"/>
                </a:lnTo>
                <a:lnTo>
                  <a:pt x="2566" y="2988"/>
                </a:lnTo>
                <a:lnTo>
                  <a:pt x="2566" y="2958"/>
                </a:lnTo>
                <a:close/>
                <a:moveTo>
                  <a:pt x="2466" y="2958"/>
                </a:moveTo>
                <a:lnTo>
                  <a:pt x="2397" y="2958"/>
                </a:lnTo>
                <a:lnTo>
                  <a:pt x="2397" y="2988"/>
                </a:lnTo>
                <a:lnTo>
                  <a:pt x="2466" y="2988"/>
                </a:lnTo>
                <a:lnTo>
                  <a:pt x="2466" y="2958"/>
                </a:lnTo>
                <a:close/>
                <a:moveTo>
                  <a:pt x="1985" y="2958"/>
                </a:moveTo>
                <a:lnTo>
                  <a:pt x="1917" y="2958"/>
                </a:lnTo>
                <a:lnTo>
                  <a:pt x="1917" y="2988"/>
                </a:lnTo>
                <a:lnTo>
                  <a:pt x="1985" y="2988"/>
                </a:lnTo>
                <a:lnTo>
                  <a:pt x="1985" y="2958"/>
                </a:lnTo>
                <a:close/>
                <a:moveTo>
                  <a:pt x="1885" y="2958"/>
                </a:moveTo>
                <a:lnTo>
                  <a:pt x="1817" y="2958"/>
                </a:lnTo>
                <a:lnTo>
                  <a:pt x="1817" y="2988"/>
                </a:lnTo>
                <a:lnTo>
                  <a:pt x="1885" y="2988"/>
                </a:lnTo>
                <a:lnTo>
                  <a:pt x="1885" y="2958"/>
                </a:lnTo>
                <a:close/>
                <a:moveTo>
                  <a:pt x="1785" y="2958"/>
                </a:moveTo>
                <a:lnTo>
                  <a:pt x="1717" y="2958"/>
                </a:lnTo>
                <a:lnTo>
                  <a:pt x="1717" y="2988"/>
                </a:lnTo>
                <a:lnTo>
                  <a:pt x="1785" y="2988"/>
                </a:lnTo>
                <a:lnTo>
                  <a:pt x="1785" y="2958"/>
                </a:lnTo>
                <a:close/>
                <a:moveTo>
                  <a:pt x="1684" y="2958"/>
                </a:moveTo>
                <a:lnTo>
                  <a:pt x="1615" y="2958"/>
                </a:lnTo>
                <a:lnTo>
                  <a:pt x="1615" y="2988"/>
                </a:lnTo>
                <a:lnTo>
                  <a:pt x="1684" y="2988"/>
                </a:lnTo>
                <a:lnTo>
                  <a:pt x="1684" y="2958"/>
                </a:lnTo>
                <a:close/>
                <a:moveTo>
                  <a:pt x="1584" y="2958"/>
                </a:moveTo>
                <a:lnTo>
                  <a:pt x="1515" y="2958"/>
                </a:lnTo>
                <a:lnTo>
                  <a:pt x="1515" y="2988"/>
                </a:lnTo>
                <a:lnTo>
                  <a:pt x="1584" y="2988"/>
                </a:lnTo>
                <a:lnTo>
                  <a:pt x="1584" y="2958"/>
                </a:lnTo>
                <a:close/>
                <a:moveTo>
                  <a:pt x="1584" y="2958"/>
                </a:moveTo>
                <a:lnTo>
                  <a:pt x="1515" y="2958"/>
                </a:lnTo>
                <a:lnTo>
                  <a:pt x="1515" y="2988"/>
                </a:lnTo>
                <a:lnTo>
                  <a:pt x="1584" y="2988"/>
                </a:lnTo>
                <a:lnTo>
                  <a:pt x="1584" y="2958"/>
                </a:lnTo>
                <a:close/>
                <a:moveTo>
                  <a:pt x="1274" y="2958"/>
                </a:moveTo>
                <a:lnTo>
                  <a:pt x="1205" y="2958"/>
                </a:lnTo>
                <a:lnTo>
                  <a:pt x="1205" y="2988"/>
                </a:lnTo>
                <a:lnTo>
                  <a:pt x="1274" y="2988"/>
                </a:lnTo>
                <a:lnTo>
                  <a:pt x="1274" y="2958"/>
                </a:lnTo>
                <a:close/>
                <a:moveTo>
                  <a:pt x="1173" y="2958"/>
                </a:moveTo>
                <a:lnTo>
                  <a:pt x="1104" y="2958"/>
                </a:lnTo>
                <a:lnTo>
                  <a:pt x="1104" y="2988"/>
                </a:lnTo>
                <a:lnTo>
                  <a:pt x="1173" y="2988"/>
                </a:lnTo>
                <a:lnTo>
                  <a:pt x="1173" y="2958"/>
                </a:lnTo>
                <a:close/>
                <a:moveTo>
                  <a:pt x="1073" y="2958"/>
                </a:moveTo>
                <a:lnTo>
                  <a:pt x="1003" y="2958"/>
                </a:lnTo>
                <a:lnTo>
                  <a:pt x="1003" y="2988"/>
                </a:lnTo>
                <a:lnTo>
                  <a:pt x="1073" y="2988"/>
                </a:lnTo>
                <a:lnTo>
                  <a:pt x="1073" y="2958"/>
                </a:lnTo>
                <a:close/>
                <a:moveTo>
                  <a:pt x="6595" y="3055"/>
                </a:moveTo>
                <a:lnTo>
                  <a:pt x="6595" y="3006"/>
                </a:lnTo>
                <a:lnTo>
                  <a:pt x="6564" y="2987"/>
                </a:lnTo>
                <a:lnTo>
                  <a:pt x="6534" y="2967"/>
                </a:lnTo>
                <a:lnTo>
                  <a:pt x="6504" y="2949"/>
                </a:lnTo>
                <a:lnTo>
                  <a:pt x="6476" y="2932"/>
                </a:lnTo>
                <a:lnTo>
                  <a:pt x="6476" y="3055"/>
                </a:lnTo>
                <a:lnTo>
                  <a:pt x="6595" y="3055"/>
                </a:lnTo>
                <a:close/>
                <a:moveTo>
                  <a:pt x="6595" y="2941"/>
                </a:moveTo>
                <a:lnTo>
                  <a:pt x="6595" y="2870"/>
                </a:lnTo>
                <a:lnTo>
                  <a:pt x="6535" y="2842"/>
                </a:lnTo>
                <a:lnTo>
                  <a:pt x="6475" y="2816"/>
                </a:lnTo>
                <a:lnTo>
                  <a:pt x="6412" y="2792"/>
                </a:lnTo>
                <a:lnTo>
                  <a:pt x="6349" y="2768"/>
                </a:lnTo>
                <a:lnTo>
                  <a:pt x="6284" y="2747"/>
                </a:lnTo>
                <a:lnTo>
                  <a:pt x="6218" y="2727"/>
                </a:lnTo>
                <a:lnTo>
                  <a:pt x="6151" y="2707"/>
                </a:lnTo>
                <a:lnTo>
                  <a:pt x="6084" y="2691"/>
                </a:lnTo>
                <a:lnTo>
                  <a:pt x="6015" y="2676"/>
                </a:lnTo>
                <a:lnTo>
                  <a:pt x="5947" y="2663"/>
                </a:lnTo>
                <a:lnTo>
                  <a:pt x="5876" y="2651"/>
                </a:lnTo>
                <a:lnTo>
                  <a:pt x="5806" y="2642"/>
                </a:lnTo>
                <a:lnTo>
                  <a:pt x="5734" y="2634"/>
                </a:lnTo>
                <a:lnTo>
                  <a:pt x="5663" y="2629"/>
                </a:lnTo>
                <a:lnTo>
                  <a:pt x="5592" y="2625"/>
                </a:lnTo>
                <a:lnTo>
                  <a:pt x="5518" y="2624"/>
                </a:lnTo>
                <a:lnTo>
                  <a:pt x="5469" y="2625"/>
                </a:lnTo>
                <a:lnTo>
                  <a:pt x="5420" y="2627"/>
                </a:lnTo>
                <a:lnTo>
                  <a:pt x="5371" y="2629"/>
                </a:lnTo>
                <a:lnTo>
                  <a:pt x="5322" y="2632"/>
                </a:lnTo>
                <a:lnTo>
                  <a:pt x="5272" y="2637"/>
                </a:lnTo>
                <a:lnTo>
                  <a:pt x="5224" y="2642"/>
                </a:lnTo>
                <a:lnTo>
                  <a:pt x="5176" y="2649"/>
                </a:lnTo>
                <a:lnTo>
                  <a:pt x="5127" y="2656"/>
                </a:lnTo>
                <a:lnTo>
                  <a:pt x="5079" y="2664"/>
                </a:lnTo>
                <a:lnTo>
                  <a:pt x="5032" y="2673"/>
                </a:lnTo>
                <a:lnTo>
                  <a:pt x="4984" y="2683"/>
                </a:lnTo>
                <a:lnTo>
                  <a:pt x="4938" y="2693"/>
                </a:lnTo>
                <a:lnTo>
                  <a:pt x="4890" y="2705"/>
                </a:lnTo>
                <a:lnTo>
                  <a:pt x="4844" y="2718"/>
                </a:lnTo>
                <a:lnTo>
                  <a:pt x="4798" y="2730"/>
                </a:lnTo>
                <a:lnTo>
                  <a:pt x="4752" y="2743"/>
                </a:lnTo>
                <a:lnTo>
                  <a:pt x="4707" y="2758"/>
                </a:lnTo>
                <a:lnTo>
                  <a:pt x="4662" y="2774"/>
                </a:lnTo>
                <a:lnTo>
                  <a:pt x="4619" y="2790"/>
                </a:lnTo>
                <a:lnTo>
                  <a:pt x="4575" y="2806"/>
                </a:lnTo>
                <a:lnTo>
                  <a:pt x="4532" y="2823"/>
                </a:lnTo>
                <a:lnTo>
                  <a:pt x="4489" y="2841"/>
                </a:lnTo>
                <a:lnTo>
                  <a:pt x="4448" y="2860"/>
                </a:lnTo>
                <a:lnTo>
                  <a:pt x="4406" y="2879"/>
                </a:lnTo>
                <a:lnTo>
                  <a:pt x="4366" y="2900"/>
                </a:lnTo>
                <a:lnTo>
                  <a:pt x="4326" y="2920"/>
                </a:lnTo>
                <a:lnTo>
                  <a:pt x="4287" y="2941"/>
                </a:lnTo>
                <a:lnTo>
                  <a:pt x="4249" y="2963"/>
                </a:lnTo>
                <a:lnTo>
                  <a:pt x="4211" y="2985"/>
                </a:lnTo>
                <a:lnTo>
                  <a:pt x="4174" y="3007"/>
                </a:lnTo>
                <a:lnTo>
                  <a:pt x="4138" y="3031"/>
                </a:lnTo>
                <a:lnTo>
                  <a:pt x="4103" y="3055"/>
                </a:lnTo>
                <a:lnTo>
                  <a:pt x="4248" y="3055"/>
                </a:lnTo>
                <a:lnTo>
                  <a:pt x="4279" y="3033"/>
                </a:lnTo>
                <a:lnTo>
                  <a:pt x="4312" y="3012"/>
                </a:lnTo>
                <a:lnTo>
                  <a:pt x="4344" y="2992"/>
                </a:lnTo>
                <a:lnTo>
                  <a:pt x="4378" y="2970"/>
                </a:lnTo>
                <a:lnTo>
                  <a:pt x="4413" y="2951"/>
                </a:lnTo>
                <a:lnTo>
                  <a:pt x="4448" y="2932"/>
                </a:lnTo>
                <a:lnTo>
                  <a:pt x="4483" y="2913"/>
                </a:lnTo>
                <a:lnTo>
                  <a:pt x="4519" y="2895"/>
                </a:lnTo>
                <a:lnTo>
                  <a:pt x="4556" y="2877"/>
                </a:lnTo>
                <a:lnTo>
                  <a:pt x="4593" y="2860"/>
                </a:lnTo>
                <a:lnTo>
                  <a:pt x="4630" y="2843"/>
                </a:lnTo>
                <a:lnTo>
                  <a:pt x="4668" y="2828"/>
                </a:lnTo>
                <a:lnTo>
                  <a:pt x="4706" y="2812"/>
                </a:lnTo>
                <a:lnTo>
                  <a:pt x="4746" y="2797"/>
                </a:lnTo>
                <a:lnTo>
                  <a:pt x="4785" y="2784"/>
                </a:lnTo>
                <a:lnTo>
                  <a:pt x="4824" y="2770"/>
                </a:lnTo>
                <a:lnTo>
                  <a:pt x="4865" y="2758"/>
                </a:lnTo>
                <a:lnTo>
                  <a:pt x="4906" y="2746"/>
                </a:lnTo>
                <a:lnTo>
                  <a:pt x="4947" y="2734"/>
                </a:lnTo>
                <a:lnTo>
                  <a:pt x="4988" y="2724"/>
                </a:lnTo>
                <a:lnTo>
                  <a:pt x="5031" y="2714"/>
                </a:lnTo>
                <a:lnTo>
                  <a:pt x="5074" y="2705"/>
                </a:lnTo>
                <a:lnTo>
                  <a:pt x="5116" y="2697"/>
                </a:lnTo>
                <a:lnTo>
                  <a:pt x="5159" y="2690"/>
                </a:lnTo>
                <a:lnTo>
                  <a:pt x="5203" y="2683"/>
                </a:lnTo>
                <a:lnTo>
                  <a:pt x="5247" y="2677"/>
                </a:lnTo>
                <a:lnTo>
                  <a:pt x="5292" y="2673"/>
                </a:lnTo>
                <a:lnTo>
                  <a:pt x="5336" y="2668"/>
                </a:lnTo>
                <a:lnTo>
                  <a:pt x="5381" y="2665"/>
                </a:lnTo>
                <a:lnTo>
                  <a:pt x="5426" y="2663"/>
                </a:lnTo>
                <a:lnTo>
                  <a:pt x="5472" y="2661"/>
                </a:lnTo>
                <a:lnTo>
                  <a:pt x="5518" y="2661"/>
                </a:lnTo>
                <a:lnTo>
                  <a:pt x="5557" y="2661"/>
                </a:lnTo>
                <a:lnTo>
                  <a:pt x="5595" y="2663"/>
                </a:lnTo>
                <a:lnTo>
                  <a:pt x="5632" y="2664"/>
                </a:lnTo>
                <a:lnTo>
                  <a:pt x="5670" y="2666"/>
                </a:lnTo>
                <a:lnTo>
                  <a:pt x="5707" y="2669"/>
                </a:lnTo>
                <a:lnTo>
                  <a:pt x="5743" y="2673"/>
                </a:lnTo>
                <a:lnTo>
                  <a:pt x="5780" y="2676"/>
                </a:lnTo>
                <a:lnTo>
                  <a:pt x="5816" y="2681"/>
                </a:lnTo>
                <a:lnTo>
                  <a:pt x="5852" y="2686"/>
                </a:lnTo>
                <a:lnTo>
                  <a:pt x="5888" y="2692"/>
                </a:lnTo>
                <a:lnTo>
                  <a:pt x="5924" y="2699"/>
                </a:lnTo>
                <a:lnTo>
                  <a:pt x="5959" y="2705"/>
                </a:lnTo>
                <a:lnTo>
                  <a:pt x="5994" y="2712"/>
                </a:lnTo>
                <a:lnTo>
                  <a:pt x="6029" y="2720"/>
                </a:lnTo>
                <a:lnTo>
                  <a:pt x="6063" y="2729"/>
                </a:lnTo>
                <a:lnTo>
                  <a:pt x="6097" y="2738"/>
                </a:lnTo>
                <a:lnTo>
                  <a:pt x="6163" y="2757"/>
                </a:lnTo>
                <a:lnTo>
                  <a:pt x="6230" y="2778"/>
                </a:lnTo>
                <a:lnTo>
                  <a:pt x="6294" y="2801"/>
                </a:lnTo>
                <a:lnTo>
                  <a:pt x="6357" y="2825"/>
                </a:lnTo>
                <a:lnTo>
                  <a:pt x="6418" y="2852"/>
                </a:lnTo>
                <a:lnTo>
                  <a:pt x="6479" y="2880"/>
                </a:lnTo>
                <a:lnTo>
                  <a:pt x="6537" y="2911"/>
                </a:lnTo>
                <a:lnTo>
                  <a:pt x="6595" y="2941"/>
                </a:lnTo>
                <a:close/>
                <a:moveTo>
                  <a:pt x="4370" y="3055"/>
                </a:moveTo>
                <a:lnTo>
                  <a:pt x="4568" y="3055"/>
                </a:lnTo>
                <a:lnTo>
                  <a:pt x="4568" y="2929"/>
                </a:lnTo>
                <a:lnTo>
                  <a:pt x="4542" y="2943"/>
                </a:lnTo>
                <a:lnTo>
                  <a:pt x="4516" y="2958"/>
                </a:lnTo>
                <a:lnTo>
                  <a:pt x="4492" y="2974"/>
                </a:lnTo>
                <a:lnTo>
                  <a:pt x="4467" y="2988"/>
                </a:lnTo>
                <a:lnTo>
                  <a:pt x="4442" y="3005"/>
                </a:lnTo>
                <a:lnTo>
                  <a:pt x="4417" y="3021"/>
                </a:lnTo>
                <a:lnTo>
                  <a:pt x="4394" y="3038"/>
                </a:lnTo>
                <a:lnTo>
                  <a:pt x="4370" y="3055"/>
                </a:lnTo>
                <a:close/>
                <a:moveTo>
                  <a:pt x="4604" y="3055"/>
                </a:moveTo>
                <a:lnTo>
                  <a:pt x="4756" y="3055"/>
                </a:lnTo>
                <a:lnTo>
                  <a:pt x="4756" y="2839"/>
                </a:lnTo>
                <a:lnTo>
                  <a:pt x="4716" y="2856"/>
                </a:lnTo>
                <a:lnTo>
                  <a:pt x="4678" y="2873"/>
                </a:lnTo>
                <a:lnTo>
                  <a:pt x="4641" y="2892"/>
                </a:lnTo>
                <a:lnTo>
                  <a:pt x="4604" y="2910"/>
                </a:lnTo>
                <a:lnTo>
                  <a:pt x="4604" y="3055"/>
                </a:lnTo>
                <a:close/>
                <a:moveTo>
                  <a:pt x="4790" y="3055"/>
                </a:moveTo>
                <a:lnTo>
                  <a:pt x="4795" y="3055"/>
                </a:lnTo>
                <a:lnTo>
                  <a:pt x="4942" y="3055"/>
                </a:lnTo>
                <a:lnTo>
                  <a:pt x="4943" y="3055"/>
                </a:lnTo>
                <a:lnTo>
                  <a:pt x="4943" y="2774"/>
                </a:lnTo>
                <a:lnTo>
                  <a:pt x="4904" y="2785"/>
                </a:lnTo>
                <a:lnTo>
                  <a:pt x="4866" y="2797"/>
                </a:lnTo>
                <a:lnTo>
                  <a:pt x="4828" y="2811"/>
                </a:lnTo>
                <a:lnTo>
                  <a:pt x="4790" y="2825"/>
                </a:lnTo>
                <a:lnTo>
                  <a:pt x="4790" y="3055"/>
                </a:lnTo>
                <a:close/>
                <a:moveTo>
                  <a:pt x="4978" y="3055"/>
                </a:moveTo>
                <a:lnTo>
                  <a:pt x="5130" y="3055"/>
                </a:lnTo>
                <a:lnTo>
                  <a:pt x="5130" y="2728"/>
                </a:lnTo>
                <a:lnTo>
                  <a:pt x="5092" y="2736"/>
                </a:lnTo>
                <a:lnTo>
                  <a:pt x="5053" y="2745"/>
                </a:lnTo>
                <a:lnTo>
                  <a:pt x="5015" y="2754"/>
                </a:lnTo>
                <a:lnTo>
                  <a:pt x="4978" y="2764"/>
                </a:lnTo>
                <a:lnTo>
                  <a:pt x="4978" y="3055"/>
                </a:lnTo>
                <a:close/>
                <a:moveTo>
                  <a:pt x="5166" y="3055"/>
                </a:moveTo>
                <a:lnTo>
                  <a:pt x="5317" y="3055"/>
                </a:lnTo>
                <a:lnTo>
                  <a:pt x="5317" y="2701"/>
                </a:lnTo>
                <a:lnTo>
                  <a:pt x="5279" y="2705"/>
                </a:lnTo>
                <a:lnTo>
                  <a:pt x="5241" y="2710"/>
                </a:lnTo>
                <a:lnTo>
                  <a:pt x="5203" y="2715"/>
                </a:lnTo>
                <a:lnTo>
                  <a:pt x="5166" y="2721"/>
                </a:lnTo>
                <a:lnTo>
                  <a:pt x="5166" y="3055"/>
                </a:lnTo>
                <a:close/>
                <a:moveTo>
                  <a:pt x="5352" y="3055"/>
                </a:moveTo>
                <a:lnTo>
                  <a:pt x="5505" y="3055"/>
                </a:lnTo>
                <a:lnTo>
                  <a:pt x="5505" y="2691"/>
                </a:lnTo>
                <a:lnTo>
                  <a:pt x="5466" y="2692"/>
                </a:lnTo>
                <a:lnTo>
                  <a:pt x="5429" y="2693"/>
                </a:lnTo>
                <a:lnTo>
                  <a:pt x="5390" y="2695"/>
                </a:lnTo>
                <a:lnTo>
                  <a:pt x="5352" y="2697"/>
                </a:lnTo>
                <a:lnTo>
                  <a:pt x="5352" y="3055"/>
                </a:lnTo>
                <a:close/>
                <a:moveTo>
                  <a:pt x="5540" y="3055"/>
                </a:moveTo>
                <a:lnTo>
                  <a:pt x="5691" y="3055"/>
                </a:lnTo>
                <a:lnTo>
                  <a:pt x="5691" y="2699"/>
                </a:lnTo>
                <a:lnTo>
                  <a:pt x="5654" y="2695"/>
                </a:lnTo>
                <a:lnTo>
                  <a:pt x="5616" y="2693"/>
                </a:lnTo>
                <a:lnTo>
                  <a:pt x="5578" y="2692"/>
                </a:lnTo>
                <a:lnTo>
                  <a:pt x="5540" y="2691"/>
                </a:lnTo>
                <a:lnTo>
                  <a:pt x="5540" y="3055"/>
                </a:lnTo>
                <a:close/>
                <a:moveTo>
                  <a:pt x="5726" y="3055"/>
                </a:moveTo>
                <a:lnTo>
                  <a:pt x="5879" y="3055"/>
                </a:lnTo>
                <a:lnTo>
                  <a:pt x="5879" y="2722"/>
                </a:lnTo>
                <a:lnTo>
                  <a:pt x="5841" y="2716"/>
                </a:lnTo>
                <a:lnTo>
                  <a:pt x="5804" y="2711"/>
                </a:lnTo>
                <a:lnTo>
                  <a:pt x="5766" y="2705"/>
                </a:lnTo>
                <a:lnTo>
                  <a:pt x="5726" y="2702"/>
                </a:lnTo>
                <a:lnTo>
                  <a:pt x="5726" y="3055"/>
                </a:lnTo>
                <a:close/>
                <a:moveTo>
                  <a:pt x="5914" y="3055"/>
                </a:moveTo>
                <a:lnTo>
                  <a:pt x="6067" y="3055"/>
                </a:lnTo>
                <a:lnTo>
                  <a:pt x="6067" y="2766"/>
                </a:lnTo>
                <a:lnTo>
                  <a:pt x="6029" y="2756"/>
                </a:lnTo>
                <a:lnTo>
                  <a:pt x="5990" y="2746"/>
                </a:lnTo>
                <a:lnTo>
                  <a:pt x="5952" y="2737"/>
                </a:lnTo>
                <a:lnTo>
                  <a:pt x="5914" y="2729"/>
                </a:lnTo>
                <a:lnTo>
                  <a:pt x="5914" y="3055"/>
                </a:lnTo>
                <a:close/>
                <a:moveTo>
                  <a:pt x="6102" y="3055"/>
                </a:moveTo>
                <a:lnTo>
                  <a:pt x="6253" y="3055"/>
                </a:lnTo>
                <a:lnTo>
                  <a:pt x="6253" y="2828"/>
                </a:lnTo>
                <a:lnTo>
                  <a:pt x="6216" y="2814"/>
                </a:lnTo>
                <a:lnTo>
                  <a:pt x="6178" y="2801"/>
                </a:lnTo>
                <a:lnTo>
                  <a:pt x="6140" y="2787"/>
                </a:lnTo>
                <a:lnTo>
                  <a:pt x="6102" y="2776"/>
                </a:lnTo>
                <a:lnTo>
                  <a:pt x="6102" y="3055"/>
                </a:lnTo>
                <a:close/>
                <a:moveTo>
                  <a:pt x="6288" y="3055"/>
                </a:moveTo>
                <a:lnTo>
                  <a:pt x="6441" y="3055"/>
                </a:lnTo>
                <a:lnTo>
                  <a:pt x="6441" y="2914"/>
                </a:lnTo>
                <a:lnTo>
                  <a:pt x="6404" y="2895"/>
                </a:lnTo>
                <a:lnTo>
                  <a:pt x="6366" y="2876"/>
                </a:lnTo>
                <a:lnTo>
                  <a:pt x="6327" y="2859"/>
                </a:lnTo>
                <a:lnTo>
                  <a:pt x="6288" y="2842"/>
                </a:lnTo>
                <a:lnTo>
                  <a:pt x="6288" y="3055"/>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charset="0"/>
              <a:ea typeface="微软雅黑" pitchFamily="34" charset="-122"/>
              <a:cs typeface="+mn-cs"/>
            </a:endParaRPr>
          </a:p>
        </p:txBody>
      </p:sp>
    </p:spTree>
    <p:extLst>
      <p:ext uri="{BB962C8B-B14F-4D97-AF65-F5344CB8AC3E}">
        <p14:creationId xmlns:p14="http://schemas.microsoft.com/office/powerpoint/2010/main" val="27617092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34645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dirty="0"/>
          </a:p>
        </p:txBody>
      </p:sp>
      <p:sp>
        <p:nvSpPr>
          <p:cNvPr id="3" name="内容占位符 2"/>
          <p:cNvSpPr>
            <a:spLocks noGrp="1"/>
          </p:cNvSpPr>
          <p:nvPr>
            <p:ph idx="1"/>
          </p:nvPr>
        </p:nvSpPr>
        <p:spPr/>
        <p:txBody>
          <a:bodyPr/>
          <a:lstStyle>
            <a:lvl1pPr>
              <a:defRPr sz="2400"/>
            </a:lvl1pPr>
            <a:lvl2pPr>
              <a:defRPr sz="2000"/>
            </a:lvl2pPr>
            <a:lvl3pPr>
              <a:defRPr sz="1800"/>
            </a:lvl3pPr>
            <a:lvl4pPr>
              <a:defRPr sz="1600"/>
            </a:lvl4pPr>
            <a:lvl5pPr>
              <a:defRPr sz="1600"/>
            </a:lvl5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4" name="幻灯片编号占位符 3"/>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29562926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dirty="0"/>
          </a:p>
        </p:txBody>
      </p:sp>
      <p:sp>
        <p:nvSpPr>
          <p:cNvPr id="3" name="内容占位符 2"/>
          <p:cNvSpPr>
            <a:spLocks noGrp="1"/>
          </p:cNvSpPr>
          <p:nvPr>
            <p:ph sz="half" idx="1"/>
          </p:nvPr>
        </p:nvSpPr>
        <p:spPr>
          <a:xfrm>
            <a:off x="609600" y="1600201"/>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4" name="内容占位符 3"/>
          <p:cNvSpPr>
            <a:spLocks noGrp="1"/>
          </p:cNvSpPr>
          <p:nvPr>
            <p:ph sz="half" idx="2"/>
          </p:nvPr>
        </p:nvSpPr>
        <p:spPr>
          <a:xfrm>
            <a:off x="6197600" y="1600201"/>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5" name="幻灯片编号占位符 4"/>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38131482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kumimoji="1" lang="zh-CN" altLang="en-US" dirty="0"/>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dirty="0"/>
              <a:t>单击此处编辑母版文本样式</a:t>
            </a:r>
          </a:p>
        </p:txBody>
      </p:sp>
      <p:sp>
        <p:nvSpPr>
          <p:cNvPr id="4" name="内容占位符 3"/>
          <p:cNvSpPr>
            <a:spLocks noGrp="1"/>
          </p:cNvSpPr>
          <p:nvPr>
            <p:ph sz="half" idx="2"/>
          </p:nvPr>
        </p:nvSpPr>
        <p:spPr>
          <a:xfrm>
            <a:off x="609600" y="2258935"/>
            <a:ext cx="5386917" cy="386722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93368" y="2258935"/>
            <a:ext cx="5389033" cy="386722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7" name="幻灯片编号占位符 6"/>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15929990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幻灯片编号占位符 2"/>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7775718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幻灯片编号占位符 1"/>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6467708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kumimoji="1" lang="zh-CN" altLang="en-US" dirty="0"/>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1800"/>
            </a:lvl5pPr>
            <a:lvl6pPr>
              <a:defRPr sz="2000"/>
            </a:lvl6pPr>
            <a:lvl7pPr>
              <a:defRPr sz="2000"/>
            </a:lvl7pPr>
            <a:lvl8pPr>
              <a:defRPr sz="2000"/>
            </a:lvl8pPr>
            <a:lvl9pPr>
              <a:defRPr sz="2000"/>
            </a:lvl9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p>
        </p:txBody>
      </p:sp>
      <p:sp>
        <p:nvSpPr>
          <p:cNvPr id="5" name="幻灯片编号占位符 4"/>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1177472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93798" y="51559"/>
            <a:ext cx="1620957" cy="523220"/>
          </a:xfrm>
          <a:prstGeom prst="rect">
            <a:avLst/>
          </a:prstGeom>
        </p:spPr>
        <p:txBody>
          <a:bodyPr wrap="none" anchor="ctr" anchorCtr="0">
            <a:spAutoFit/>
          </a:bodyPr>
          <a:lstStyle>
            <a:lvl1pPr algn="ctr">
              <a:lnSpc>
                <a:spcPct val="100000"/>
              </a:lnSpc>
              <a:defRPr sz="2800">
                <a:solidFill>
                  <a:schemeClr val="accent1"/>
                </a:solidFill>
              </a:defRPr>
            </a:lvl1pPr>
          </a:lstStyle>
          <a:p>
            <a:r>
              <a:rPr lang="zh-CN" altLang="en-US" dirty="0"/>
              <a:t>标题样式</a:t>
            </a:r>
          </a:p>
        </p:txBody>
      </p:sp>
      <p:sp>
        <p:nvSpPr>
          <p:cNvPr id="3" name="矩形 2"/>
          <p:cNvSpPr/>
          <p:nvPr userDrawn="1"/>
        </p:nvSpPr>
        <p:spPr>
          <a:xfrm>
            <a:off x="0" y="128585"/>
            <a:ext cx="542925"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 name="矩形 3"/>
          <p:cNvSpPr/>
          <p:nvPr userDrawn="1"/>
        </p:nvSpPr>
        <p:spPr>
          <a:xfrm>
            <a:off x="2665629" y="128585"/>
            <a:ext cx="9526372"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微软雅黑"/>
              <a:ea typeface="微软雅黑"/>
              <a:cs typeface="+mn-cs"/>
            </a:endParaRPr>
          </a:p>
        </p:txBody>
      </p:sp>
    </p:spTree>
    <p:extLst>
      <p:ext uri="{BB962C8B-B14F-4D97-AF65-F5344CB8AC3E}">
        <p14:creationId xmlns:p14="http://schemas.microsoft.com/office/powerpoint/2010/main" val="3434323847"/>
      </p:ext>
    </p:extLst>
  </p:cSld>
  <p:clrMapOvr>
    <a:masterClrMapping/>
  </p:clrMapOvr>
  <p:transition spd="slow">
    <p:push/>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kumimoji="1"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zh-CN" altLang="en-US" dirty="0"/>
              <a:t>单击图标添加图片</a:t>
            </a: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p>
        </p:txBody>
      </p:sp>
      <p:sp>
        <p:nvSpPr>
          <p:cNvPr id="5" name="幻灯片编号占位符 4"/>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23868134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单击此处编辑母版标题样式</a:t>
            </a:r>
          </a:p>
        </p:txBody>
      </p:sp>
      <p:sp>
        <p:nvSpPr>
          <p:cNvPr id="3" name="竖排文本占位符 2"/>
          <p:cNvSpPr>
            <a:spLocks noGrp="1"/>
          </p:cNvSpPr>
          <p:nvPr>
            <p:ph type="body" orient="vert" idx="1"/>
          </p:nvPr>
        </p:nvSpPr>
        <p:spPr/>
        <p:txBody>
          <a:bodyPr vert="eaVert"/>
          <a:lstStyle>
            <a:lvl1pPr>
              <a:defRPr sz="2400"/>
            </a:lvl1pPr>
            <a:lvl2pPr>
              <a:defRPr sz="2000"/>
            </a:lvl2pPr>
            <a:lvl3pPr>
              <a:defRPr sz="1800"/>
            </a:lvl3pPr>
            <a:lvl4pPr>
              <a:defRPr sz="1600"/>
            </a:lvl4pPr>
            <a:lvl5pPr>
              <a:defRPr sz="1600"/>
            </a:lvl5pPr>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4" name="幻灯片编号占位符 3"/>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23213878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609600" y="274639"/>
            <a:ext cx="8026400" cy="5851525"/>
          </a:xfrm>
        </p:spPr>
        <p:txBody>
          <a:bodyPr vert="eaVert"/>
          <a:lstStyle/>
          <a:p>
            <a:pPr lvl="0"/>
            <a:r>
              <a:rPr kumimoji="1" lang="zh-CN" altLang="en-US" dirty="0"/>
              <a:t>单击此处编辑母版文本样式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p>
        </p:txBody>
      </p:sp>
      <p:sp>
        <p:nvSpPr>
          <p:cNvPr id="4" name="幻灯片编号占位符 3"/>
          <p:cNvSpPr>
            <a:spLocks noGrp="1"/>
          </p:cNvSpPr>
          <p:nvPr>
            <p:ph type="sldNum" sz="quarter" idx="10"/>
          </p:nvPr>
        </p:nvSpPr>
        <p:spPr/>
        <p:txBody>
          <a:body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33799574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封面">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828800" y="3758220"/>
            <a:ext cx="8534400" cy="652164"/>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CN" altLang="en-US" dirty="0"/>
              <a:t>单击此处编辑母版副标题样式</a:t>
            </a:r>
          </a:p>
        </p:txBody>
      </p:sp>
      <p:sp>
        <p:nvSpPr>
          <p:cNvPr id="18" name="文本占位符 17"/>
          <p:cNvSpPr>
            <a:spLocks noGrp="1"/>
          </p:cNvSpPr>
          <p:nvPr>
            <p:ph type="body" sz="quarter" idx="10" hasCustomPrompt="1"/>
          </p:nvPr>
        </p:nvSpPr>
        <p:spPr>
          <a:xfrm>
            <a:off x="7951894" y="6211466"/>
            <a:ext cx="3495039" cy="365125"/>
          </a:xfrm>
          <a:prstGeom prst="rect">
            <a:avLst/>
          </a:prstGeom>
        </p:spPr>
        <p:txBody>
          <a:bodyPr>
            <a:noAutofit/>
          </a:bodyPr>
          <a:lstStyle>
            <a:lvl1pPr marL="0" indent="0" algn="r">
              <a:buNone/>
              <a:defRPr sz="1600">
                <a:latin typeface=""/>
              </a:defRPr>
            </a:lvl1pPr>
          </a:lstStyle>
          <a:p>
            <a:pPr lvl="0"/>
            <a:r>
              <a:rPr kumimoji="1" lang="zh-CN" altLang="en-US" dirty="0"/>
              <a:t>起草部门</a:t>
            </a:r>
            <a:r>
              <a:rPr kumimoji="1" lang="en-US" altLang="zh-CN" dirty="0"/>
              <a:t> </a:t>
            </a:r>
            <a:r>
              <a:rPr kumimoji="1" lang="zh-CN" altLang="en-US" dirty="0"/>
              <a:t>日期</a:t>
            </a:r>
          </a:p>
        </p:txBody>
      </p:sp>
      <p:sp>
        <p:nvSpPr>
          <p:cNvPr id="2" name="标题 1"/>
          <p:cNvSpPr>
            <a:spLocks noGrp="1"/>
          </p:cNvSpPr>
          <p:nvPr>
            <p:ph type="ctrTitle"/>
          </p:nvPr>
        </p:nvSpPr>
        <p:spPr>
          <a:xfrm>
            <a:off x="914400" y="2130426"/>
            <a:ext cx="10363200" cy="1470025"/>
          </a:xfrm>
          <a:prstGeom prst="rect">
            <a:avLst/>
          </a:prstGeom>
        </p:spPr>
        <p:txBody>
          <a:bodyPr>
            <a:normAutofit/>
          </a:bodyPr>
          <a:lstStyle>
            <a:lvl1pPr algn="ctr">
              <a:defRPr sz="3600" b="1">
                <a:solidFill>
                  <a:srgbClr val="0094CC"/>
                </a:solidFill>
              </a:defRPr>
            </a:lvl1pPr>
          </a:lstStyle>
          <a:p>
            <a:r>
              <a:rPr kumimoji="1" lang="zh-CN" altLang="en-US" dirty="0"/>
              <a:t>单击此处编辑母版标题样式</a:t>
            </a:r>
          </a:p>
        </p:txBody>
      </p:sp>
      <p:pic>
        <p:nvPicPr>
          <p:cNvPr id="5" name="图片 4">
            <a:extLst>
              <a:ext uri="{FF2B5EF4-FFF2-40B4-BE49-F238E27FC236}">
                <a16:creationId xmlns:a16="http://schemas.microsoft.com/office/drawing/2014/main" id="{2A086A60-37FD-476B-9EA9-44DDA192D9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400" y="174625"/>
            <a:ext cx="2133600" cy="1600200"/>
          </a:xfrm>
          <a:prstGeom prst="rect">
            <a:avLst/>
          </a:prstGeom>
        </p:spPr>
      </p:pic>
    </p:spTree>
    <p:extLst>
      <p:ext uri="{BB962C8B-B14F-4D97-AF65-F5344CB8AC3E}">
        <p14:creationId xmlns:p14="http://schemas.microsoft.com/office/powerpoint/2010/main" val="34593872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正文B1">
    <p:spTree>
      <p:nvGrpSpPr>
        <p:cNvPr id="1" name=""/>
        <p:cNvGrpSpPr/>
        <p:nvPr/>
      </p:nvGrpSpPr>
      <p:grpSpPr>
        <a:xfrm>
          <a:off x="0" y="0"/>
          <a:ext cx="0" cy="0"/>
          <a:chOff x="0" y="0"/>
          <a:chExt cx="0" cy="0"/>
        </a:xfrm>
      </p:grpSpPr>
      <p:pic>
        <p:nvPicPr>
          <p:cNvPr id="1027" name="Picture 3" descr="E:\01.设计项目\140219_政企网PPT模板\底色元素\03.png"/>
          <p:cNvPicPr>
            <a:picLocks noChangeAspect="1" noChangeArrowheads="1"/>
          </p:cNvPicPr>
          <p:nvPr userDrawn="1"/>
        </p:nvPicPr>
        <p:blipFill>
          <a:blip r:embed="rId2" cstate="print"/>
          <a:srcRect/>
          <a:stretch>
            <a:fillRect/>
          </a:stretch>
        </p:blipFill>
        <p:spPr bwMode="auto">
          <a:xfrm>
            <a:off x="1" y="3912131"/>
            <a:ext cx="5978487" cy="2945871"/>
          </a:xfrm>
          <a:prstGeom prst="rect">
            <a:avLst/>
          </a:prstGeom>
          <a:noFill/>
        </p:spPr>
      </p:pic>
      <p:sp>
        <p:nvSpPr>
          <p:cNvPr id="3" name="标题 1"/>
          <p:cNvSpPr>
            <a:spLocks noGrp="1"/>
          </p:cNvSpPr>
          <p:nvPr>
            <p:ph type="title" hasCustomPrompt="1"/>
          </p:nvPr>
        </p:nvSpPr>
        <p:spPr>
          <a:xfrm>
            <a:off x="381923" y="102827"/>
            <a:ext cx="10972800" cy="461665"/>
          </a:xfrm>
          <a:prstGeom prst="rect">
            <a:avLst/>
          </a:prstGeom>
        </p:spPr>
        <p:txBody>
          <a:bodyPr anchor="ctr" anchorCtr="0">
            <a:spAutoFit/>
          </a:bodyPr>
          <a:lstStyle>
            <a:lvl1pPr algn="l">
              <a:defRPr kumimoji="0" lang="zh-CN" altLang="en-US" sz="2400" b="1" i="0" u="none" strike="noStrike" kern="1200" cap="none" spc="0" normalizeH="0" baseline="0" noProof="0" dirty="0" smtClean="0">
                <a:ln>
                  <a:noFill/>
                </a:ln>
                <a:solidFill>
                  <a:schemeClr val="bg1"/>
                </a:solidFill>
                <a:effectLst/>
                <a:uLnTx/>
                <a:uFillTx/>
                <a:latin typeface="微软雅黑" pitchFamily="34" charset="-122"/>
                <a:ea typeface="微软雅黑" pitchFamily="34" charset="-122"/>
                <a:cs typeface="+mn-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zh-CN" altLang="en-US" dirty="0"/>
              <a:t>单击此处编辑标题</a:t>
            </a:r>
          </a:p>
        </p:txBody>
      </p:sp>
      <p:cxnSp>
        <p:nvCxnSpPr>
          <p:cNvPr id="4" name="直接连接符 3"/>
          <p:cNvCxnSpPr/>
          <p:nvPr userDrawn="1"/>
        </p:nvCxnSpPr>
        <p:spPr>
          <a:xfrm flipH="1">
            <a:off x="5505311" y="6408229"/>
            <a:ext cx="6672000" cy="0"/>
          </a:xfrm>
          <a:prstGeom prst="line">
            <a:avLst/>
          </a:prstGeom>
          <a:ln>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18" name="Freeform 7"/>
          <p:cNvSpPr>
            <a:spLocks noEditPoints="1"/>
          </p:cNvSpPr>
          <p:nvPr userDrawn="1"/>
        </p:nvSpPr>
        <p:spPr bwMode="auto">
          <a:xfrm>
            <a:off x="1" y="5063068"/>
            <a:ext cx="5008033" cy="1794933"/>
          </a:xfrm>
          <a:custGeom>
            <a:avLst/>
            <a:gdLst/>
            <a:ahLst/>
            <a:cxnLst>
              <a:cxn ang="0">
                <a:pos x="5629" y="1234"/>
              </a:cxn>
              <a:cxn ang="0">
                <a:pos x="5817" y="1217"/>
              </a:cxn>
              <a:cxn ang="0">
                <a:pos x="5957" y="1335"/>
              </a:cxn>
              <a:cxn ang="0">
                <a:pos x="6139" y="1393"/>
              </a:cxn>
              <a:cxn ang="0">
                <a:pos x="6300" y="1446"/>
              </a:cxn>
              <a:cxn ang="0">
                <a:pos x="6508" y="1519"/>
              </a:cxn>
              <a:cxn ang="0">
                <a:pos x="6616" y="1628"/>
              </a:cxn>
              <a:cxn ang="0">
                <a:pos x="6453" y="1698"/>
              </a:cxn>
              <a:cxn ang="0">
                <a:pos x="6285" y="1711"/>
              </a:cxn>
              <a:cxn ang="0">
                <a:pos x="6113" y="1754"/>
              </a:cxn>
              <a:cxn ang="0">
                <a:pos x="5934" y="1819"/>
              </a:cxn>
              <a:cxn ang="0">
                <a:pos x="5744" y="1773"/>
              </a:cxn>
              <a:cxn ang="0">
                <a:pos x="5520" y="1778"/>
              </a:cxn>
              <a:cxn ang="0">
                <a:pos x="5294" y="1812"/>
              </a:cxn>
              <a:cxn ang="0">
                <a:pos x="5016" y="1765"/>
              </a:cxn>
              <a:cxn ang="0">
                <a:pos x="4913" y="1621"/>
              </a:cxn>
              <a:cxn ang="0">
                <a:pos x="4905" y="1474"/>
              </a:cxn>
              <a:cxn ang="0">
                <a:pos x="5016" y="1367"/>
              </a:cxn>
              <a:cxn ang="0">
                <a:pos x="5227" y="1322"/>
              </a:cxn>
              <a:cxn ang="0">
                <a:pos x="5417" y="1393"/>
              </a:cxn>
              <a:cxn ang="0">
                <a:pos x="204" y="3214"/>
              </a:cxn>
              <a:cxn ang="0">
                <a:pos x="729" y="2520"/>
              </a:cxn>
              <a:cxn ang="0">
                <a:pos x="1440" y="1037"/>
              </a:cxn>
              <a:cxn ang="0">
                <a:pos x="1569" y="1114"/>
              </a:cxn>
              <a:cxn ang="0">
                <a:pos x="2184" y="2883"/>
              </a:cxn>
              <a:cxn ang="0">
                <a:pos x="2655" y="2058"/>
              </a:cxn>
              <a:cxn ang="0">
                <a:pos x="3237" y="2892"/>
              </a:cxn>
              <a:cxn ang="0">
                <a:pos x="3985" y="3055"/>
              </a:cxn>
              <a:cxn ang="0">
                <a:pos x="4822" y="2679"/>
              </a:cxn>
              <a:cxn ang="0">
                <a:pos x="5948" y="2628"/>
              </a:cxn>
              <a:cxn ang="0">
                <a:pos x="6784" y="2338"/>
              </a:cxn>
              <a:cxn ang="0">
                <a:pos x="7242" y="1855"/>
              </a:cxn>
              <a:cxn ang="0">
                <a:pos x="7925" y="3075"/>
              </a:cxn>
              <a:cxn ang="0">
                <a:pos x="8523" y="2514"/>
              </a:cxn>
              <a:cxn ang="0">
                <a:pos x="8950" y="2747"/>
              </a:cxn>
              <a:cxn ang="0">
                <a:pos x="9444" y="3342"/>
              </a:cxn>
              <a:cxn ang="0">
                <a:pos x="5972" y="3244"/>
              </a:cxn>
              <a:cxn ang="0">
                <a:pos x="5085" y="3196"/>
              </a:cxn>
              <a:cxn ang="0">
                <a:pos x="3940" y="3316"/>
              </a:cxn>
              <a:cxn ang="0">
                <a:pos x="3719" y="3291"/>
              </a:cxn>
              <a:cxn ang="0">
                <a:pos x="1992" y="3391"/>
              </a:cxn>
              <a:cxn ang="0">
                <a:pos x="659" y="2988"/>
              </a:cxn>
              <a:cxn ang="0">
                <a:pos x="874" y="2901"/>
              </a:cxn>
              <a:cxn ang="0">
                <a:pos x="1472" y="2988"/>
              </a:cxn>
              <a:cxn ang="0">
                <a:pos x="148" y="2988"/>
              </a:cxn>
              <a:cxn ang="0">
                <a:pos x="527" y="2988"/>
              </a:cxn>
              <a:cxn ang="0">
                <a:pos x="3233" y="2945"/>
              </a:cxn>
              <a:cxn ang="0">
                <a:pos x="3269" y="2921"/>
              </a:cxn>
              <a:cxn ang="0">
                <a:pos x="2665" y="2988"/>
              </a:cxn>
              <a:cxn ang="0">
                <a:pos x="1817" y="2988"/>
              </a:cxn>
              <a:cxn ang="0">
                <a:pos x="1515" y="2958"/>
              </a:cxn>
              <a:cxn ang="0">
                <a:pos x="6595" y="3055"/>
              </a:cxn>
              <a:cxn ang="0">
                <a:pos x="5947" y="2663"/>
              </a:cxn>
              <a:cxn ang="0">
                <a:pos x="4890" y="2705"/>
              </a:cxn>
              <a:cxn ang="0">
                <a:pos x="4103" y="3055"/>
              </a:cxn>
              <a:cxn ang="0">
                <a:pos x="4906" y="2746"/>
              </a:cxn>
              <a:cxn ang="0">
                <a:pos x="5707" y="2669"/>
              </a:cxn>
              <a:cxn ang="0">
                <a:pos x="6595" y="2941"/>
              </a:cxn>
              <a:cxn ang="0">
                <a:pos x="4604" y="3055"/>
              </a:cxn>
              <a:cxn ang="0">
                <a:pos x="5166" y="3055"/>
              </a:cxn>
              <a:cxn ang="0">
                <a:pos x="5654" y="2695"/>
              </a:cxn>
              <a:cxn ang="0">
                <a:pos x="5914" y="2729"/>
              </a:cxn>
            </a:cxnLst>
            <a:rect l="0" t="0" r="r" b="b"/>
            <a:pathLst>
              <a:path w="9464" h="3391">
                <a:moveTo>
                  <a:pt x="5539" y="1359"/>
                </a:moveTo>
                <a:lnTo>
                  <a:pt x="5536" y="1349"/>
                </a:lnTo>
                <a:lnTo>
                  <a:pt x="5534" y="1339"/>
                </a:lnTo>
                <a:lnTo>
                  <a:pt x="5534" y="1330"/>
                </a:lnTo>
                <a:lnTo>
                  <a:pt x="5534" y="1321"/>
                </a:lnTo>
                <a:lnTo>
                  <a:pt x="5535" y="1312"/>
                </a:lnTo>
                <a:lnTo>
                  <a:pt x="5538" y="1303"/>
                </a:lnTo>
                <a:lnTo>
                  <a:pt x="5541" y="1295"/>
                </a:lnTo>
                <a:lnTo>
                  <a:pt x="5544" y="1289"/>
                </a:lnTo>
                <a:lnTo>
                  <a:pt x="5549" y="1282"/>
                </a:lnTo>
                <a:lnTo>
                  <a:pt x="5554" y="1275"/>
                </a:lnTo>
                <a:lnTo>
                  <a:pt x="5560" y="1268"/>
                </a:lnTo>
                <a:lnTo>
                  <a:pt x="5566" y="1263"/>
                </a:lnTo>
                <a:lnTo>
                  <a:pt x="5572" y="1257"/>
                </a:lnTo>
                <a:lnTo>
                  <a:pt x="5580" y="1253"/>
                </a:lnTo>
                <a:lnTo>
                  <a:pt x="5587" y="1248"/>
                </a:lnTo>
                <a:lnTo>
                  <a:pt x="5595" y="1245"/>
                </a:lnTo>
                <a:lnTo>
                  <a:pt x="5612" y="1238"/>
                </a:lnTo>
                <a:lnTo>
                  <a:pt x="5629" y="1234"/>
                </a:lnTo>
                <a:lnTo>
                  <a:pt x="5645" y="1231"/>
                </a:lnTo>
                <a:lnTo>
                  <a:pt x="5662" y="1231"/>
                </a:lnTo>
                <a:lnTo>
                  <a:pt x="5670" y="1231"/>
                </a:lnTo>
                <a:lnTo>
                  <a:pt x="5678" y="1232"/>
                </a:lnTo>
                <a:lnTo>
                  <a:pt x="5686" y="1235"/>
                </a:lnTo>
                <a:lnTo>
                  <a:pt x="5694" y="1237"/>
                </a:lnTo>
                <a:lnTo>
                  <a:pt x="5700" y="1239"/>
                </a:lnTo>
                <a:lnTo>
                  <a:pt x="5707" y="1243"/>
                </a:lnTo>
                <a:lnTo>
                  <a:pt x="5713" y="1246"/>
                </a:lnTo>
                <a:lnTo>
                  <a:pt x="5718" y="1250"/>
                </a:lnTo>
                <a:lnTo>
                  <a:pt x="5729" y="1243"/>
                </a:lnTo>
                <a:lnTo>
                  <a:pt x="5740" y="1236"/>
                </a:lnTo>
                <a:lnTo>
                  <a:pt x="5751" y="1230"/>
                </a:lnTo>
                <a:lnTo>
                  <a:pt x="5762" y="1226"/>
                </a:lnTo>
                <a:lnTo>
                  <a:pt x="5774" y="1221"/>
                </a:lnTo>
                <a:lnTo>
                  <a:pt x="5785" y="1219"/>
                </a:lnTo>
                <a:lnTo>
                  <a:pt x="5796" y="1217"/>
                </a:lnTo>
                <a:lnTo>
                  <a:pt x="5807" y="1217"/>
                </a:lnTo>
                <a:lnTo>
                  <a:pt x="5817" y="1217"/>
                </a:lnTo>
                <a:lnTo>
                  <a:pt x="5829" y="1217"/>
                </a:lnTo>
                <a:lnTo>
                  <a:pt x="5839" y="1219"/>
                </a:lnTo>
                <a:lnTo>
                  <a:pt x="5849" y="1221"/>
                </a:lnTo>
                <a:lnTo>
                  <a:pt x="5859" y="1225"/>
                </a:lnTo>
                <a:lnTo>
                  <a:pt x="5869" y="1228"/>
                </a:lnTo>
                <a:lnTo>
                  <a:pt x="5879" y="1232"/>
                </a:lnTo>
                <a:lnTo>
                  <a:pt x="5888" y="1237"/>
                </a:lnTo>
                <a:lnTo>
                  <a:pt x="5896" y="1243"/>
                </a:lnTo>
                <a:lnTo>
                  <a:pt x="5905" y="1249"/>
                </a:lnTo>
                <a:lnTo>
                  <a:pt x="5913" y="1256"/>
                </a:lnTo>
                <a:lnTo>
                  <a:pt x="5920" y="1263"/>
                </a:lnTo>
                <a:lnTo>
                  <a:pt x="5926" y="1271"/>
                </a:lnTo>
                <a:lnTo>
                  <a:pt x="5933" y="1278"/>
                </a:lnTo>
                <a:lnTo>
                  <a:pt x="5939" y="1287"/>
                </a:lnTo>
                <a:lnTo>
                  <a:pt x="5944" y="1296"/>
                </a:lnTo>
                <a:lnTo>
                  <a:pt x="5948" y="1305"/>
                </a:lnTo>
                <a:lnTo>
                  <a:pt x="5952" y="1316"/>
                </a:lnTo>
                <a:lnTo>
                  <a:pt x="5954" y="1325"/>
                </a:lnTo>
                <a:lnTo>
                  <a:pt x="5957" y="1335"/>
                </a:lnTo>
                <a:lnTo>
                  <a:pt x="5958" y="1345"/>
                </a:lnTo>
                <a:lnTo>
                  <a:pt x="5959" y="1355"/>
                </a:lnTo>
                <a:lnTo>
                  <a:pt x="5959" y="1366"/>
                </a:lnTo>
                <a:lnTo>
                  <a:pt x="5958" y="1376"/>
                </a:lnTo>
                <a:lnTo>
                  <a:pt x="5965" y="1372"/>
                </a:lnTo>
                <a:lnTo>
                  <a:pt x="5972" y="1367"/>
                </a:lnTo>
                <a:lnTo>
                  <a:pt x="5980" y="1364"/>
                </a:lnTo>
                <a:lnTo>
                  <a:pt x="5988" y="1360"/>
                </a:lnTo>
                <a:lnTo>
                  <a:pt x="5996" y="1357"/>
                </a:lnTo>
                <a:lnTo>
                  <a:pt x="6005" y="1356"/>
                </a:lnTo>
                <a:lnTo>
                  <a:pt x="6013" y="1354"/>
                </a:lnTo>
                <a:lnTo>
                  <a:pt x="6022" y="1354"/>
                </a:lnTo>
                <a:lnTo>
                  <a:pt x="6040" y="1353"/>
                </a:lnTo>
                <a:lnTo>
                  <a:pt x="6058" y="1355"/>
                </a:lnTo>
                <a:lnTo>
                  <a:pt x="6075" y="1359"/>
                </a:lnTo>
                <a:lnTo>
                  <a:pt x="6091" y="1365"/>
                </a:lnTo>
                <a:lnTo>
                  <a:pt x="6108" y="1373"/>
                </a:lnTo>
                <a:lnTo>
                  <a:pt x="6124" y="1382"/>
                </a:lnTo>
                <a:lnTo>
                  <a:pt x="6139" y="1393"/>
                </a:lnTo>
                <a:lnTo>
                  <a:pt x="6151" y="1407"/>
                </a:lnTo>
                <a:lnTo>
                  <a:pt x="6157" y="1413"/>
                </a:lnTo>
                <a:lnTo>
                  <a:pt x="6162" y="1421"/>
                </a:lnTo>
                <a:lnTo>
                  <a:pt x="6167" y="1429"/>
                </a:lnTo>
                <a:lnTo>
                  <a:pt x="6171" y="1437"/>
                </a:lnTo>
                <a:lnTo>
                  <a:pt x="6176" y="1445"/>
                </a:lnTo>
                <a:lnTo>
                  <a:pt x="6178" y="1454"/>
                </a:lnTo>
                <a:lnTo>
                  <a:pt x="6181" y="1464"/>
                </a:lnTo>
                <a:lnTo>
                  <a:pt x="6182" y="1473"/>
                </a:lnTo>
                <a:lnTo>
                  <a:pt x="6194" y="1464"/>
                </a:lnTo>
                <a:lnTo>
                  <a:pt x="6205" y="1456"/>
                </a:lnTo>
                <a:lnTo>
                  <a:pt x="6216" y="1449"/>
                </a:lnTo>
                <a:lnTo>
                  <a:pt x="6229" y="1445"/>
                </a:lnTo>
                <a:lnTo>
                  <a:pt x="6241" y="1441"/>
                </a:lnTo>
                <a:lnTo>
                  <a:pt x="6252" y="1440"/>
                </a:lnTo>
                <a:lnTo>
                  <a:pt x="6264" y="1439"/>
                </a:lnTo>
                <a:lnTo>
                  <a:pt x="6277" y="1440"/>
                </a:lnTo>
                <a:lnTo>
                  <a:pt x="6288" y="1442"/>
                </a:lnTo>
                <a:lnTo>
                  <a:pt x="6300" y="1446"/>
                </a:lnTo>
                <a:lnTo>
                  <a:pt x="6312" y="1450"/>
                </a:lnTo>
                <a:lnTo>
                  <a:pt x="6322" y="1457"/>
                </a:lnTo>
                <a:lnTo>
                  <a:pt x="6333" y="1464"/>
                </a:lnTo>
                <a:lnTo>
                  <a:pt x="6342" y="1472"/>
                </a:lnTo>
                <a:lnTo>
                  <a:pt x="6351" y="1482"/>
                </a:lnTo>
                <a:lnTo>
                  <a:pt x="6360" y="1492"/>
                </a:lnTo>
                <a:lnTo>
                  <a:pt x="6370" y="1487"/>
                </a:lnTo>
                <a:lnTo>
                  <a:pt x="6381" y="1485"/>
                </a:lnTo>
                <a:lnTo>
                  <a:pt x="6393" y="1482"/>
                </a:lnTo>
                <a:lnTo>
                  <a:pt x="6405" y="1481"/>
                </a:lnTo>
                <a:lnTo>
                  <a:pt x="6418" y="1481"/>
                </a:lnTo>
                <a:lnTo>
                  <a:pt x="6432" y="1482"/>
                </a:lnTo>
                <a:lnTo>
                  <a:pt x="6444" y="1483"/>
                </a:lnTo>
                <a:lnTo>
                  <a:pt x="6458" y="1486"/>
                </a:lnTo>
                <a:lnTo>
                  <a:pt x="6470" y="1491"/>
                </a:lnTo>
                <a:lnTo>
                  <a:pt x="6481" y="1495"/>
                </a:lnTo>
                <a:lnTo>
                  <a:pt x="6491" y="1502"/>
                </a:lnTo>
                <a:lnTo>
                  <a:pt x="6500" y="1510"/>
                </a:lnTo>
                <a:lnTo>
                  <a:pt x="6508" y="1519"/>
                </a:lnTo>
                <a:lnTo>
                  <a:pt x="6514" y="1529"/>
                </a:lnTo>
                <a:lnTo>
                  <a:pt x="6516" y="1535"/>
                </a:lnTo>
                <a:lnTo>
                  <a:pt x="6517" y="1540"/>
                </a:lnTo>
                <a:lnTo>
                  <a:pt x="6518" y="1547"/>
                </a:lnTo>
                <a:lnTo>
                  <a:pt x="6520" y="1553"/>
                </a:lnTo>
                <a:lnTo>
                  <a:pt x="6530" y="1550"/>
                </a:lnTo>
                <a:lnTo>
                  <a:pt x="6540" y="1550"/>
                </a:lnTo>
                <a:lnTo>
                  <a:pt x="6550" y="1551"/>
                </a:lnTo>
                <a:lnTo>
                  <a:pt x="6560" y="1554"/>
                </a:lnTo>
                <a:lnTo>
                  <a:pt x="6569" y="1557"/>
                </a:lnTo>
                <a:lnTo>
                  <a:pt x="6577" y="1562"/>
                </a:lnTo>
                <a:lnTo>
                  <a:pt x="6585" y="1567"/>
                </a:lnTo>
                <a:lnTo>
                  <a:pt x="6593" y="1574"/>
                </a:lnTo>
                <a:lnTo>
                  <a:pt x="6598" y="1582"/>
                </a:lnTo>
                <a:lnTo>
                  <a:pt x="6604" y="1590"/>
                </a:lnTo>
                <a:lnTo>
                  <a:pt x="6608" y="1599"/>
                </a:lnTo>
                <a:lnTo>
                  <a:pt x="6612" y="1608"/>
                </a:lnTo>
                <a:lnTo>
                  <a:pt x="6615" y="1618"/>
                </a:lnTo>
                <a:lnTo>
                  <a:pt x="6616" y="1628"/>
                </a:lnTo>
                <a:lnTo>
                  <a:pt x="6616" y="1637"/>
                </a:lnTo>
                <a:lnTo>
                  <a:pt x="6615" y="1647"/>
                </a:lnTo>
                <a:lnTo>
                  <a:pt x="6613" y="1654"/>
                </a:lnTo>
                <a:lnTo>
                  <a:pt x="6611" y="1659"/>
                </a:lnTo>
                <a:lnTo>
                  <a:pt x="6608" y="1665"/>
                </a:lnTo>
                <a:lnTo>
                  <a:pt x="6605" y="1671"/>
                </a:lnTo>
                <a:lnTo>
                  <a:pt x="6597" y="1682"/>
                </a:lnTo>
                <a:lnTo>
                  <a:pt x="6588" y="1691"/>
                </a:lnTo>
                <a:lnTo>
                  <a:pt x="6577" y="1699"/>
                </a:lnTo>
                <a:lnTo>
                  <a:pt x="6564" y="1704"/>
                </a:lnTo>
                <a:lnTo>
                  <a:pt x="6552" y="1710"/>
                </a:lnTo>
                <a:lnTo>
                  <a:pt x="6537" y="1713"/>
                </a:lnTo>
                <a:lnTo>
                  <a:pt x="6524" y="1715"/>
                </a:lnTo>
                <a:lnTo>
                  <a:pt x="6511" y="1717"/>
                </a:lnTo>
                <a:lnTo>
                  <a:pt x="6496" y="1715"/>
                </a:lnTo>
                <a:lnTo>
                  <a:pt x="6482" y="1712"/>
                </a:lnTo>
                <a:lnTo>
                  <a:pt x="6470" y="1708"/>
                </a:lnTo>
                <a:lnTo>
                  <a:pt x="6459" y="1702"/>
                </a:lnTo>
                <a:lnTo>
                  <a:pt x="6453" y="1698"/>
                </a:lnTo>
                <a:lnTo>
                  <a:pt x="6448" y="1693"/>
                </a:lnTo>
                <a:lnTo>
                  <a:pt x="6443" y="1689"/>
                </a:lnTo>
                <a:lnTo>
                  <a:pt x="6440" y="1684"/>
                </a:lnTo>
                <a:lnTo>
                  <a:pt x="6434" y="1696"/>
                </a:lnTo>
                <a:lnTo>
                  <a:pt x="6429" y="1708"/>
                </a:lnTo>
                <a:lnTo>
                  <a:pt x="6421" y="1717"/>
                </a:lnTo>
                <a:lnTo>
                  <a:pt x="6413" y="1726"/>
                </a:lnTo>
                <a:lnTo>
                  <a:pt x="6403" y="1732"/>
                </a:lnTo>
                <a:lnTo>
                  <a:pt x="6393" y="1738"/>
                </a:lnTo>
                <a:lnTo>
                  <a:pt x="6382" y="1741"/>
                </a:lnTo>
                <a:lnTo>
                  <a:pt x="6371" y="1744"/>
                </a:lnTo>
                <a:lnTo>
                  <a:pt x="6359" y="1745"/>
                </a:lnTo>
                <a:lnTo>
                  <a:pt x="6348" y="1745"/>
                </a:lnTo>
                <a:lnTo>
                  <a:pt x="6336" y="1742"/>
                </a:lnTo>
                <a:lnTo>
                  <a:pt x="6325" y="1739"/>
                </a:lnTo>
                <a:lnTo>
                  <a:pt x="6314" y="1735"/>
                </a:lnTo>
                <a:lnTo>
                  <a:pt x="6304" y="1728"/>
                </a:lnTo>
                <a:lnTo>
                  <a:pt x="6294" y="1720"/>
                </a:lnTo>
                <a:lnTo>
                  <a:pt x="6285" y="1711"/>
                </a:lnTo>
                <a:lnTo>
                  <a:pt x="6277" y="1719"/>
                </a:lnTo>
                <a:lnTo>
                  <a:pt x="6269" y="1727"/>
                </a:lnTo>
                <a:lnTo>
                  <a:pt x="6260" y="1735"/>
                </a:lnTo>
                <a:lnTo>
                  <a:pt x="6250" y="1740"/>
                </a:lnTo>
                <a:lnTo>
                  <a:pt x="6240" y="1746"/>
                </a:lnTo>
                <a:lnTo>
                  <a:pt x="6229" y="1750"/>
                </a:lnTo>
                <a:lnTo>
                  <a:pt x="6218" y="1753"/>
                </a:lnTo>
                <a:lnTo>
                  <a:pt x="6207" y="1755"/>
                </a:lnTo>
                <a:lnTo>
                  <a:pt x="6196" y="1756"/>
                </a:lnTo>
                <a:lnTo>
                  <a:pt x="6185" y="1755"/>
                </a:lnTo>
                <a:lnTo>
                  <a:pt x="6175" y="1754"/>
                </a:lnTo>
                <a:lnTo>
                  <a:pt x="6163" y="1750"/>
                </a:lnTo>
                <a:lnTo>
                  <a:pt x="6153" y="1745"/>
                </a:lnTo>
                <a:lnTo>
                  <a:pt x="6144" y="1738"/>
                </a:lnTo>
                <a:lnTo>
                  <a:pt x="6135" y="1730"/>
                </a:lnTo>
                <a:lnTo>
                  <a:pt x="6127" y="1720"/>
                </a:lnTo>
                <a:lnTo>
                  <a:pt x="6124" y="1732"/>
                </a:lnTo>
                <a:lnTo>
                  <a:pt x="6118" y="1744"/>
                </a:lnTo>
                <a:lnTo>
                  <a:pt x="6113" y="1754"/>
                </a:lnTo>
                <a:lnTo>
                  <a:pt x="6105" y="1763"/>
                </a:lnTo>
                <a:lnTo>
                  <a:pt x="6096" y="1771"/>
                </a:lnTo>
                <a:lnTo>
                  <a:pt x="6086" y="1777"/>
                </a:lnTo>
                <a:lnTo>
                  <a:pt x="6075" y="1783"/>
                </a:lnTo>
                <a:lnTo>
                  <a:pt x="6063" y="1787"/>
                </a:lnTo>
                <a:lnTo>
                  <a:pt x="6052" y="1790"/>
                </a:lnTo>
                <a:lnTo>
                  <a:pt x="6040" y="1792"/>
                </a:lnTo>
                <a:lnTo>
                  <a:pt x="6027" y="1793"/>
                </a:lnTo>
                <a:lnTo>
                  <a:pt x="6015" y="1792"/>
                </a:lnTo>
                <a:lnTo>
                  <a:pt x="6004" y="1790"/>
                </a:lnTo>
                <a:lnTo>
                  <a:pt x="5991" y="1787"/>
                </a:lnTo>
                <a:lnTo>
                  <a:pt x="5981" y="1783"/>
                </a:lnTo>
                <a:lnTo>
                  <a:pt x="5971" y="1777"/>
                </a:lnTo>
                <a:lnTo>
                  <a:pt x="5967" y="1786"/>
                </a:lnTo>
                <a:lnTo>
                  <a:pt x="5961" y="1794"/>
                </a:lnTo>
                <a:lnTo>
                  <a:pt x="5956" y="1801"/>
                </a:lnTo>
                <a:lnTo>
                  <a:pt x="5949" y="1808"/>
                </a:lnTo>
                <a:lnTo>
                  <a:pt x="5942" y="1813"/>
                </a:lnTo>
                <a:lnTo>
                  <a:pt x="5934" y="1819"/>
                </a:lnTo>
                <a:lnTo>
                  <a:pt x="5926" y="1823"/>
                </a:lnTo>
                <a:lnTo>
                  <a:pt x="5918" y="1827"/>
                </a:lnTo>
                <a:lnTo>
                  <a:pt x="5909" y="1830"/>
                </a:lnTo>
                <a:lnTo>
                  <a:pt x="5902" y="1832"/>
                </a:lnTo>
                <a:lnTo>
                  <a:pt x="5893" y="1833"/>
                </a:lnTo>
                <a:lnTo>
                  <a:pt x="5882" y="1835"/>
                </a:lnTo>
                <a:lnTo>
                  <a:pt x="5865" y="1836"/>
                </a:lnTo>
                <a:lnTo>
                  <a:pt x="5845" y="1835"/>
                </a:lnTo>
                <a:lnTo>
                  <a:pt x="5827" y="1831"/>
                </a:lnTo>
                <a:lnTo>
                  <a:pt x="5809" y="1826"/>
                </a:lnTo>
                <a:lnTo>
                  <a:pt x="5793" y="1819"/>
                </a:lnTo>
                <a:lnTo>
                  <a:pt x="5778" y="1811"/>
                </a:lnTo>
                <a:lnTo>
                  <a:pt x="5771" y="1806"/>
                </a:lnTo>
                <a:lnTo>
                  <a:pt x="5765" y="1801"/>
                </a:lnTo>
                <a:lnTo>
                  <a:pt x="5760" y="1796"/>
                </a:lnTo>
                <a:lnTo>
                  <a:pt x="5754" y="1791"/>
                </a:lnTo>
                <a:lnTo>
                  <a:pt x="5751" y="1785"/>
                </a:lnTo>
                <a:lnTo>
                  <a:pt x="5748" y="1780"/>
                </a:lnTo>
                <a:lnTo>
                  <a:pt x="5744" y="1773"/>
                </a:lnTo>
                <a:lnTo>
                  <a:pt x="5743" y="1767"/>
                </a:lnTo>
                <a:lnTo>
                  <a:pt x="5730" y="1772"/>
                </a:lnTo>
                <a:lnTo>
                  <a:pt x="5717" y="1776"/>
                </a:lnTo>
                <a:lnTo>
                  <a:pt x="5704" y="1780"/>
                </a:lnTo>
                <a:lnTo>
                  <a:pt x="5691" y="1782"/>
                </a:lnTo>
                <a:lnTo>
                  <a:pt x="5678" y="1785"/>
                </a:lnTo>
                <a:lnTo>
                  <a:pt x="5666" y="1786"/>
                </a:lnTo>
                <a:lnTo>
                  <a:pt x="5652" y="1787"/>
                </a:lnTo>
                <a:lnTo>
                  <a:pt x="5640" y="1789"/>
                </a:lnTo>
                <a:lnTo>
                  <a:pt x="5627" y="1789"/>
                </a:lnTo>
                <a:lnTo>
                  <a:pt x="5615" y="1787"/>
                </a:lnTo>
                <a:lnTo>
                  <a:pt x="5603" y="1786"/>
                </a:lnTo>
                <a:lnTo>
                  <a:pt x="5590" y="1785"/>
                </a:lnTo>
                <a:lnTo>
                  <a:pt x="5579" y="1782"/>
                </a:lnTo>
                <a:lnTo>
                  <a:pt x="5568" y="1780"/>
                </a:lnTo>
                <a:lnTo>
                  <a:pt x="5558" y="1775"/>
                </a:lnTo>
                <a:lnTo>
                  <a:pt x="5547" y="1771"/>
                </a:lnTo>
                <a:lnTo>
                  <a:pt x="5534" y="1775"/>
                </a:lnTo>
                <a:lnTo>
                  <a:pt x="5520" y="1778"/>
                </a:lnTo>
                <a:lnTo>
                  <a:pt x="5506" y="1781"/>
                </a:lnTo>
                <a:lnTo>
                  <a:pt x="5492" y="1781"/>
                </a:lnTo>
                <a:lnTo>
                  <a:pt x="5477" y="1781"/>
                </a:lnTo>
                <a:lnTo>
                  <a:pt x="5463" y="1777"/>
                </a:lnTo>
                <a:lnTo>
                  <a:pt x="5450" y="1774"/>
                </a:lnTo>
                <a:lnTo>
                  <a:pt x="5438" y="1768"/>
                </a:lnTo>
                <a:lnTo>
                  <a:pt x="5433" y="1776"/>
                </a:lnTo>
                <a:lnTo>
                  <a:pt x="5427" y="1782"/>
                </a:lnTo>
                <a:lnTo>
                  <a:pt x="5422" y="1789"/>
                </a:lnTo>
                <a:lnTo>
                  <a:pt x="5416" y="1793"/>
                </a:lnTo>
                <a:lnTo>
                  <a:pt x="5408" y="1799"/>
                </a:lnTo>
                <a:lnTo>
                  <a:pt x="5402" y="1802"/>
                </a:lnTo>
                <a:lnTo>
                  <a:pt x="5394" y="1805"/>
                </a:lnTo>
                <a:lnTo>
                  <a:pt x="5386" y="1809"/>
                </a:lnTo>
                <a:lnTo>
                  <a:pt x="5368" y="1813"/>
                </a:lnTo>
                <a:lnTo>
                  <a:pt x="5350" y="1815"/>
                </a:lnTo>
                <a:lnTo>
                  <a:pt x="5331" y="1815"/>
                </a:lnTo>
                <a:lnTo>
                  <a:pt x="5312" y="1814"/>
                </a:lnTo>
                <a:lnTo>
                  <a:pt x="5294" y="1812"/>
                </a:lnTo>
                <a:lnTo>
                  <a:pt x="5276" y="1808"/>
                </a:lnTo>
                <a:lnTo>
                  <a:pt x="5260" y="1802"/>
                </a:lnTo>
                <a:lnTo>
                  <a:pt x="5244" y="1795"/>
                </a:lnTo>
                <a:lnTo>
                  <a:pt x="5232" y="1789"/>
                </a:lnTo>
                <a:lnTo>
                  <a:pt x="5222" y="1780"/>
                </a:lnTo>
                <a:lnTo>
                  <a:pt x="5217" y="1775"/>
                </a:lnTo>
                <a:lnTo>
                  <a:pt x="5214" y="1771"/>
                </a:lnTo>
                <a:lnTo>
                  <a:pt x="5212" y="1765"/>
                </a:lnTo>
                <a:lnTo>
                  <a:pt x="5210" y="1760"/>
                </a:lnTo>
                <a:lnTo>
                  <a:pt x="5185" y="1767"/>
                </a:lnTo>
                <a:lnTo>
                  <a:pt x="5159" y="1773"/>
                </a:lnTo>
                <a:lnTo>
                  <a:pt x="5133" y="1776"/>
                </a:lnTo>
                <a:lnTo>
                  <a:pt x="5108" y="1777"/>
                </a:lnTo>
                <a:lnTo>
                  <a:pt x="5084" y="1777"/>
                </a:lnTo>
                <a:lnTo>
                  <a:pt x="5060" y="1775"/>
                </a:lnTo>
                <a:lnTo>
                  <a:pt x="5049" y="1773"/>
                </a:lnTo>
                <a:lnTo>
                  <a:pt x="5038" y="1771"/>
                </a:lnTo>
                <a:lnTo>
                  <a:pt x="5026" y="1768"/>
                </a:lnTo>
                <a:lnTo>
                  <a:pt x="5016" y="1765"/>
                </a:lnTo>
                <a:lnTo>
                  <a:pt x="5006" y="1760"/>
                </a:lnTo>
                <a:lnTo>
                  <a:pt x="4997" y="1756"/>
                </a:lnTo>
                <a:lnTo>
                  <a:pt x="4988" y="1751"/>
                </a:lnTo>
                <a:lnTo>
                  <a:pt x="4980" y="1746"/>
                </a:lnTo>
                <a:lnTo>
                  <a:pt x="4972" y="1740"/>
                </a:lnTo>
                <a:lnTo>
                  <a:pt x="4966" y="1733"/>
                </a:lnTo>
                <a:lnTo>
                  <a:pt x="4960" y="1726"/>
                </a:lnTo>
                <a:lnTo>
                  <a:pt x="4954" y="1719"/>
                </a:lnTo>
                <a:lnTo>
                  <a:pt x="4950" y="1710"/>
                </a:lnTo>
                <a:lnTo>
                  <a:pt x="4945" y="1701"/>
                </a:lnTo>
                <a:lnTo>
                  <a:pt x="4943" y="1692"/>
                </a:lnTo>
                <a:lnTo>
                  <a:pt x="4941" y="1682"/>
                </a:lnTo>
                <a:lnTo>
                  <a:pt x="4940" y="1672"/>
                </a:lnTo>
                <a:lnTo>
                  <a:pt x="4939" y="1660"/>
                </a:lnTo>
                <a:lnTo>
                  <a:pt x="4940" y="1648"/>
                </a:lnTo>
                <a:lnTo>
                  <a:pt x="4942" y="1636"/>
                </a:lnTo>
                <a:lnTo>
                  <a:pt x="4931" y="1631"/>
                </a:lnTo>
                <a:lnTo>
                  <a:pt x="4921" y="1627"/>
                </a:lnTo>
                <a:lnTo>
                  <a:pt x="4913" y="1621"/>
                </a:lnTo>
                <a:lnTo>
                  <a:pt x="4904" y="1616"/>
                </a:lnTo>
                <a:lnTo>
                  <a:pt x="4897" y="1609"/>
                </a:lnTo>
                <a:lnTo>
                  <a:pt x="4892" y="1602"/>
                </a:lnTo>
                <a:lnTo>
                  <a:pt x="4886" y="1595"/>
                </a:lnTo>
                <a:lnTo>
                  <a:pt x="4881" y="1587"/>
                </a:lnTo>
                <a:lnTo>
                  <a:pt x="4878" y="1580"/>
                </a:lnTo>
                <a:lnTo>
                  <a:pt x="4876" y="1572"/>
                </a:lnTo>
                <a:lnTo>
                  <a:pt x="4874" y="1563"/>
                </a:lnTo>
                <a:lnTo>
                  <a:pt x="4872" y="1555"/>
                </a:lnTo>
                <a:lnTo>
                  <a:pt x="4872" y="1546"/>
                </a:lnTo>
                <a:lnTo>
                  <a:pt x="4872" y="1538"/>
                </a:lnTo>
                <a:lnTo>
                  <a:pt x="4875" y="1529"/>
                </a:lnTo>
                <a:lnTo>
                  <a:pt x="4877" y="1521"/>
                </a:lnTo>
                <a:lnTo>
                  <a:pt x="4879" y="1512"/>
                </a:lnTo>
                <a:lnTo>
                  <a:pt x="4883" y="1504"/>
                </a:lnTo>
                <a:lnTo>
                  <a:pt x="4887" y="1496"/>
                </a:lnTo>
                <a:lnTo>
                  <a:pt x="4893" y="1489"/>
                </a:lnTo>
                <a:lnTo>
                  <a:pt x="4898" y="1481"/>
                </a:lnTo>
                <a:lnTo>
                  <a:pt x="4905" y="1474"/>
                </a:lnTo>
                <a:lnTo>
                  <a:pt x="4912" y="1467"/>
                </a:lnTo>
                <a:lnTo>
                  <a:pt x="4920" y="1460"/>
                </a:lnTo>
                <a:lnTo>
                  <a:pt x="4929" y="1455"/>
                </a:lnTo>
                <a:lnTo>
                  <a:pt x="4938" y="1449"/>
                </a:lnTo>
                <a:lnTo>
                  <a:pt x="4948" y="1445"/>
                </a:lnTo>
                <a:lnTo>
                  <a:pt x="4958" y="1440"/>
                </a:lnTo>
                <a:lnTo>
                  <a:pt x="4969" y="1437"/>
                </a:lnTo>
                <a:lnTo>
                  <a:pt x="4980" y="1434"/>
                </a:lnTo>
                <a:lnTo>
                  <a:pt x="4993" y="1431"/>
                </a:lnTo>
                <a:lnTo>
                  <a:pt x="5006" y="1430"/>
                </a:lnTo>
                <a:lnTo>
                  <a:pt x="5003" y="1422"/>
                </a:lnTo>
                <a:lnTo>
                  <a:pt x="5002" y="1414"/>
                </a:lnTo>
                <a:lnTo>
                  <a:pt x="5001" y="1407"/>
                </a:lnTo>
                <a:lnTo>
                  <a:pt x="5002" y="1399"/>
                </a:lnTo>
                <a:lnTo>
                  <a:pt x="5003" y="1392"/>
                </a:lnTo>
                <a:lnTo>
                  <a:pt x="5005" y="1385"/>
                </a:lnTo>
                <a:lnTo>
                  <a:pt x="5007" y="1378"/>
                </a:lnTo>
                <a:lnTo>
                  <a:pt x="5012" y="1373"/>
                </a:lnTo>
                <a:lnTo>
                  <a:pt x="5016" y="1367"/>
                </a:lnTo>
                <a:lnTo>
                  <a:pt x="5021" y="1362"/>
                </a:lnTo>
                <a:lnTo>
                  <a:pt x="5026" y="1356"/>
                </a:lnTo>
                <a:lnTo>
                  <a:pt x="5033" y="1351"/>
                </a:lnTo>
                <a:lnTo>
                  <a:pt x="5047" y="1344"/>
                </a:lnTo>
                <a:lnTo>
                  <a:pt x="5062" y="1337"/>
                </a:lnTo>
                <a:lnTo>
                  <a:pt x="5078" y="1331"/>
                </a:lnTo>
                <a:lnTo>
                  <a:pt x="5095" y="1328"/>
                </a:lnTo>
                <a:lnTo>
                  <a:pt x="5113" y="1327"/>
                </a:lnTo>
                <a:lnTo>
                  <a:pt x="5130" y="1326"/>
                </a:lnTo>
                <a:lnTo>
                  <a:pt x="5145" y="1327"/>
                </a:lnTo>
                <a:lnTo>
                  <a:pt x="5160" y="1330"/>
                </a:lnTo>
                <a:lnTo>
                  <a:pt x="5167" y="1332"/>
                </a:lnTo>
                <a:lnTo>
                  <a:pt x="5174" y="1335"/>
                </a:lnTo>
                <a:lnTo>
                  <a:pt x="5179" y="1338"/>
                </a:lnTo>
                <a:lnTo>
                  <a:pt x="5185" y="1341"/>
                </a:lnTo>
                <a:lnTo>
                  <a:pt x="5195" y="1336"/>
                </a:lnTo>
                <a:lnTo>
                  <a:pt x="5206" y="1330"/>
                </a:lnTo>
                <a:lnTo>
                  <a:pt x="5216" y="1326"/>
                </a:lnTo>
                <a:lnTo>
                  <a:pt x="5227" y="1322"/>
                </a:lnTo>
                <a:lnTo>
                  <a:pt x="5238" y="1319"/>
                </a:lnTo>
                <a:lnTo>
                  <a:pt x="5249" y="1317"/>
                </a:lnTo>
                <a:lnTo>
                  <a:pt x="5259" y="1316"/>
                </a:lnTo>
                <a:lnTo>
                  <a:pt x="5270" y="1314"/>
                </a:lnTo>
                <a:lnTo>
                  <a:pt x="5280" y="1314"/>
                </a:lnTo>
                <a:lnTo>
                  <a:pt x="5290" y="1314"/>
                </a:lnTo>
                <a:lnTo>
                  <a:pt x="5301" y="1316"/>
                </a:lnTo>
                <a:lnTo>
                  <a:pt x="5311" y="1317"/>
                </a:lnTo>
                <a:lnTo>
                  <a:pt x="5330" y="1321"/>
                </a:lnTo>
                <a:lnTo>
                  <a:pt x="5348" y="1328"/>
                </a:lnTo>
                <a:lnTo>
                  <a:pt x="5365" y="1337"/>
                </a:lnTo>
                <a:lnTo>
                  <a:pt x="5380" y="1347"/>
                </a:lnTo>
                <a:lnTo>
                  <a:pt x="5387" y="1353"/>
                </a:lnTo>
                <a:lnTo>
                  <a:pt x="5394" y="1358"/>
                </a:lnTo>
                <a:lnTo>
                  <a:pt x="5399" y="1365"/>
                </a:lnTo>
                <a:lnTo>
                  <a:pt x="5405" y="1372"/>
                </a:lnTo>
                <a:lnTo>
                  <a:pt x="5409" y="1378"/>
                </a:lnTo>
                <a:lnTo>
                  <a:pt x="5414" y="1385"/>
                </a:lnTo>
                <a:lnTo>
                  <a:pt x="5417" y="1393"/>
                </a:lnTo>
                <a:lnTo>
                  <a:pt x="5421" y="1400"/>
                </a:lnTo>
                <a:lnTo>
                  <a:pt x="5423" y="1408"/>
                </a:lnTo>
                <a:lnTo>
                  <a:pt x="5425" y="1416"/>
                </a:lnTo>
                <a:lnTo>
                  <a:pt x="5425" y="1423"/>
                </a:lnTo>
                <a:lnTo>
                  <a:pt x="5425" y="1431"/>
                </a:lnTo>
                <a:lnTo>
                  <a:pt x="5434" y="1418"/>
                </a:lnTo>
                <a:lnTo>
                  <a:pt x="5445" y="1405"/>
                </a:lnTo>
                <a:lnTo>
                  <a:pt x="5457" y="1393"/>
                </a:lnTo>
                <a:lnTo>
                  <a:pt x="5471" y="1383"/>
                </a:lnTo>
                <a:lnTo>
                  <a:pt x="5486" y="1374"/>
                </a:lnTo>
                <a:lnTo>
                  <a:pt x="5502" y="1367"/>
                </a:lnTo>
                <a:lnTo>
                  <a:pt x="5511" y="1365"/>
                </a:lnTo>
                <a:lnTo>
                  <a:pt x="5520" y="1363"/>
                </a:lnTo>
                <a:lnTo>
                  <a:pt x="5530" y="1360"/>
                </a:lnTo>
                <a:lnTo>
                  <a:pt x="5539" y="1359"/>
                </a:lnTo>
                <a:close/>
                <a:moveTo>
                  <a:pt x="705" y="3391"/>
                </a:moveTo>
                <a:lnTo>
                  <a:pt x="711" y="3196"/>
                </a:lnTo>
                <a:lnTo>
                  <a:pt x="190" y="3196"/>
                </a:lnTo>
                <a:lnTo>
                  <a:pt x="204" y="3214"/>
                </a:lnTo>
                <a:lnTo>
                  <a:pt x="204" y="3391"/>
                </a:lnTo>
                <a:lnTo>
                  <a:pt x="120" y="3391"/>
                </a:lnTo>
                <a:lnTo>
                  <a:pt x="120" y="3214"/>
                </a:lnTo>
                <a:lnTo>
                  <a:pt x="134" y="3196"/>
                </a:lnTo>
                <a:lnTo>
                  <a:pt x="37" y="3196"/>
                </a:lnTo>
                <a:lnTo>
                  <a:pt x="0" y="3196"/>
                </a:lnTo>
                <a:lnTo>
                  <a:pt x="0" y="2988"/>
                </a:lnTo>
                <a:lnTo>
                  <a:pt x="16" y="2988"/>
                </a:lnTo>
                <a:lnTo>
                  <a:pt x="16" y="2958"/>
                </a:lnTo>
                <a:lnTo>
                  <a:pt x="0" y="2958"/>
                </a:lnTo>
                <a:lnTo>
                  <a:pt x="0" y="2879"/>
                </a:lnTo>
                <a:lnTo>
                  <a:pt x="721" y="2879"/>
                </a:lnTo>
                <a:lnTo>
                  <a:pt x="730" y="2567"/>
                </a:lnTo>
                <a:lnTo>
                  <a:pt x="709" y="2564"/>
                </a:lnTo>
                <a:lnTo>
                  <a:pt x="703" y="2537"/>
                </a:lnTo>
                <a:lnTo>
                  <a:pt x="337" y="2510"/>
                </a:lnTo>
                <a:lnTo>
                  <a:pt x="376" y="2502"/>
                </a:lnTo>
                <a:lnTo>
                  <a:pt x="689" y="2500"/>
                </a:lnTo>
                <a:lnTo>
                  <a:pt x="729" y="2520"/>
                </a:lnTo>
                <a:lnTo>
                  <a:pt x="751" y="2522"/>
                </a:lnTo>
                <a:lnTo>
                  <a:pt x="987" y="2191"/>
                </a:lnTo>
                <a:lnTo>
                  <a:pt x="1014" y="2172"/>
                </a:lnTo>
                <a:lnTo>
                  <a:pt x="842" y="2468"/>
                </a:lnTo>
                <a:lnTo>
                  <a:pt x="780" y="2527"/>
                </a:lnTo>
                <a:lnTo>
                  <a:pt x="780" y="2549"/>
                </a:lnTo>
                <a:lnTo>
                  <a:pt x="842" y="2661"/>
                </a:lnTo>
                <a:lnTo>
                  <a:pt x="948" y="2869"/>
                </a:lnTo>
                <a:lnTo>
                  <a:pt x="1002" y="2869"/>
                </a:lnTo>
                <a:lnTo>
                  <a:pt x="1002" y="2879"/>
                </a:lnTo>
                <a:lnTo>
                  <a:pt x="1355" y="2879"/>
                </a:lnTo>
                <a:lnTo>
                  <a:pt x="1395" y="1292"/>
                </a:lnTo>
                <a:lnTo>
                  <a:pt x="1102" y="1723"/>
                </a:lnTo>
                <a:lnTo>
                  <a:pt x="882" y="2026"/>
                </a:lnTo>
                <a:lnTo>
                  <a:pt x="860" y="2032"/>
                </a:lnTo>
                <a:lnTo>
                  <a:pt x="1311" y="1216"/>
                </a:lnTo>
                <a:lnTo>
                  <a:pt x="1301" y="1140"/>
                </a:lnTo>
                <a:lnTo>
                  <a:pt x="1420" y="1046"/>
                </a:lnTo>
                <a:lnTo>
                  <a:pt x="1440" y="1037"/>
                </a:lnTo>
                <a:lnTo>
                  <a:pt x="898" y="0"/>
                </a:lnTo>
                <a:lnTo>
                  <a:pt x="919" y="2"/>
                </a:lnTo>
                <a:lnTo>
                  <a:pt x="1022" y="151"/>
                </a:lnTo>
                <a:lnTo>
                  <a:pt x="1217" y="458"/>
                </a:lnTo>
                <a:lnTo>
                  <a:pt x="1365" y="701"/>
                </a:lnTo>
                <a:lnTo>
                  <a:pt x="1446" y="874"/>
                </a:lnTo>
                <a:lnTo>
                  <a:pt x="1449" y="918"/>
                </a:lnTo>
                <a:lnTo>
                  <a:pt x="1505" y="1014"/>
                </a:lnTo>
                <a:lnTo>
                  <a:pt x="1533" y="1017"/>
                </a:lnTo>
                <a:lnTo>
                  <a:pt x="1549" y="1034"/>
                </a:lnTo>
                <a:lnTo>
                  <a:pt x="1558" y="1053"/>
                </a:lnTo>
                <a:lnTo>
                  <a:pt x="1756" y="1070"/>
                </a:lnTo>
                <a:lnTo>
                  <a:pt x="2083" y="1120"/>
                </a:lnTo>
                <a:lnTo>
                  <a:pt x="2375" y="1177"/>
                </a:lnTo>
                <a:lnTo>
                  <a:pt x="2607" y="1230"/>
                </a:lnTo>
                <a:lnTo>
                  <a:pt x="2609" y="1244"/>
                </a:lnTo>
                <a:lnTo>
                  <a:pt x="1749" y="1186"/>
                </a:lnTo>
                <a:lnTo>
                  <a:pt x="1678" y="1173"/>
                </a:lnTo>
                <a:lnTo>
                  <a:pt x="1569" y="1114"/>
                </a:lnTo>
                <a:lnTo>
                  <a:pt x="1523" y="1112"/>
                </a:lnTo>
                <a:lnTo>
                  <a:pt x="1526" y="1137"/>
                </a:lnTo>
                <a:lnTo>
                  <a:pt x="1472" y="1175"/>
                </a:lnTo>
                <a:lnTo>
                  <a:pt x="1472" y="2879"/>
                </a:lnTo>
                <a:lnTo>
                  <a:pt x="1861" y="2879"/>
                </a:lnTo>
                <a:lnTo>
                  <a:pt x="1903" y="2879"/>
                </a:lnTo>
                <a:lnTo>
                  <a:pt x="1921" y="2879"/>
                </a:lnTo>
                <a:lnTo>
                  <a:pt x="1975" y="2879"/>
                </a:lnTo>
                <a:lnTo>
                  <a:pt x="1993" y="2879"/>
                </a:lnTo>
                <a:lnTo>
                  <a:pt x="2077" y="2879"/>
                </a:lnTo>
                <a:lnTo>
                  <a:pt x="2152" y="2879"/>
                </a:lnTo>
                <a:lnTo>
                  <a:pt x="2152" y="2997"/>
                </a:lnTo>
                <a:lnTo>
                  <a:pt x="2175" y="2997"/>
                </a:lnTo>
                <a:lnTo>
                  <a:pt x="2175" y="2903"/>
                </a:lnTo>
                <a:lnTo>
                  <a:pt x="2175" y="2897"/>
                </a:lnTo>
                <a:lnTo>
                  <a:pt x="2176" y="2893"/>
                </a:lnTo>
                <a:lnTo>
                  <a:pt x="2178" y="2888"/>
                </a:lnTo>
                <a:lnTo>
                  <a:pt x="2181" y="2885"/>
                </a:lnTo>
                <a:lnTo>
                  <a:pt x="2184" y="2883"/>
                </a:lnTo>
                <a:lnTo>
                  <a:pt x="2188" y="2880"/>
                </a:lnTo>
                <a:lnTo>
                  <a:pt x="2193" y="2879"/>
                </a:lnTo>
                <a:lnTo>
                  <a:pt x="2199" y="2879"/>
                </a:lnTo>
                <a:lnTo>
                  <a:pt x="2210" y="2879"/>
                </a:lnTo>
                <a:lnTo>
                  <a:pt x="2214" y="2345"/>
                </a:lnTo>
                <a:lnTo>
                  <a:pt x="2182" y="2349"/>
                </a:lnTo>
                <a:lnTo>
                  <a:pt x="2150" y="2343"/>
                </a:lnTo>
                <a:lnTo>
                  <a:pt x="2147" y="2312"/>
                </a:lnTo>
                <a:lnTo>
                  <a:pt x="2168" y="2296"/>
                </a:lnTo>
                <a:lnTo>
                  <a:pt x="2238" y="2292"/>
                </a:lnTo>
                <a:lnTo>
                  <a:pt x="2030" y="2138"/>
                </a:lnTo>
                <a:lnTo>
                  <a:pt x="1840" y="2017"/>
                </a:lnTo>
                <a:lnTo>
                  <a:pt x="1861" y="2019"/>
                </a:lnTo>
                <a:lnTo>
                  <a:pt x="2001" y="2092"/>
                </a:lnTo>
                <a:lnTo>
                  <a:pt x="2192" y="2208"/>
                </a:lnTo>
                <a:lnTo>
                  <a:pt x="2221" y="2239"/>
                </a:lnTo>
                <a:lnTo>
                  <a:pt x="2282" y="2282"/>
                </a:lnTo>
                <a:lnTo>
                  <a:pt x="2303" y="2282"/>
                </a:lnTo>
                <a:lnTo>
                  <a:pt x="2655" y="2058"/>
                </a:lnTo>
                <a:lnTo>
                  <a:pt x="2638" y="2083"/>
                </a:lnTo>
                <a:lnTo>
                  <a:pt x="2534" y="2173"/>
                </a:lnTo>
                <a:lnTo>
                  <a:pt x="2392" y="2274"/>
                </a:lnTo>
                <a:lnTo>
                  <a:pt x="2365" y="2284"/>
                </a:lnTo>
                <a:lnTo>
                  <a:pt x="2324" y="2318"/>
                </a:lnTo>
                <a:lnTo>
                  <a:pt x="2305" y="2326"/>
                </a:lnTo>
                <a:lnTo>
                  <a:pt x="2332" y="2573"/>
                </a:lnTo>
                <a:lnTo>
                  <a:pt x="2349" y="2825"/>
                </a:lnTo>
                <a:lnTo>
                  <a:pt x="2340" y="2852"/>
                </a:lnTo>
                <a:lnTo>
                  <a:pt x="2312" y="2631"/>
                </a:lnTo>
                <a:lnTo>
                  <a:pt x="2270" y="2434"/>
                </a:lnTo>
                <a:lnTo>
                  <a:pt x="2269" y="2338"/>
                </a:lnTo>
                <a:lnTo>
                  <a:pt x="2254" y="2340"/>
                </a:lnTo>
                <a:lnTo>
                  <a:pt x="2275" y="2879"/>
                </a:lnTo>
                <a:lnTo>
                  <a:pt x="3165" y="2879"/>
                </a:lnTo>
                <a:lnTo>
                  <a:pt x="3180" y="2879"/>
                </a:lnTo>
                <a:lnTo>
                  <a:pt x="3198" y="2883"/>
                </a:lnTo>
                <a:lnTo>
                  <a:pt x="3216" y="2886"/>
                </a:lnTo>
                <a:lnTo>
                  <a:pt x="3237" y="2892"/>
                </a:lnTo>
                <a:lnTo>
                  <a:pt x="3256" y="2898"/>
                </a:lnTo>
                <a:lnTo>
                  <a:pt x="3276" y="2906"/>
                </a:lnTo>
                <a:lnTo>
                  <a:pt x="3296" y="2914"/>
                </a:lnTo>
                <a:lnTo>
                  <a:pt x="3316" y="2923"/>
                </a:lnTo>
                <a:lnTo>
                  <a:pt x="3356" y="2941"/>
                </a:lnTo>
                <a:lnTo>
                  <a:pt x="3392" y="2960"/>
                </a:lnTo>
                <a:lnTo>
                  <a:pt x="3422" y="2977"/>
                </a:lnTo>
                <a:lnTo>
                  <a:pt x="3447" y="2992"/>
                </a:lnTo>
                <a:lnTo>
                  <a:pt x="3458" y="3000"/>
                </a:lnTo>
                <a:lnTo>
                  <a:pt x="3469" y="3011"/>
                </a:lnTo>
                <a:lnTo>
                  <a:pt x="3474" y="3016"/>
                </a:lnTo>
                <a:lnTo>
                  <a:pt x="3476" y="3023"/>
                </a:lnTo>
                <a:lnTo>
                  <a:pt x="3477" y="3028"/>
                </a:lnTo>
                <a:lnTo>
                  <a:pt x="3477" y="3031"/>
                </a:lnTo>
                <a:lnTo>
                  <a:pt x="3476" y="3036"/>
                </a:lnTo>
                <a:lnTo>
                  <a:pt x="3475" y="3039"/>
                </a:lnTo>
                <a:lnTo>
                  <a:pt x="3467" y="3055"/>
                </a:lnTo>
                <a:lnTo>
                  <a:pt x="3930" y="3055"/>
                </a:lnTo>
                <a:lnTo>
                  <a:pt x="3985" y="3055"/>
                </a:lnTo>
                <a:lnTo>
                  <a:pt x="4022" y="3029"/>
                </a:lnTo>
                <a:lnTo>
                  <a:pt x="4060" y="3003"/>
                </a:lnTo>
                <a:lnTo>
                  <a:pt x="4098" y="2978"/>
                </a:lnTo>
                <a:lnTo>
                  <a:pt x="4139" y="2955"/>
                </a:lnTo>
                <a:lnTo>
                  <a:pt x="4178" y="2931"/>
                </a:lnTo>
                <a:lnTo>
                  <a:pt x="4220" y="2907"/>
                </a:lnTo>
                <a:lnTo>
                  <a:pt x="4262" y="2886"/>
                </a:lnTo>
                <a:lnTo>
                  <a:pt x="4305" y="2865"/>
                </a:lnTo>
                <a:lnTo>
                  <a:pt x="4348" y="2843"/>
                </a:lnTo>
                <a:lnTo>
                  <a:pt x="4393" y="2823"/>
                </a:lnTo>
                <a:lnTo>
                  <a:pt x="4438" y="2804"/>
                </a:lnTo>
                <a:lnTo>
                  <a:pt x="4484" y="2786"/>
                </a:lnTo>
                <a:lnTo>
                  <a:pt x="4530" y="2768"/>
                </a:lnTo>
                <a:lnTo>
                  <a:pt x="4577" y="2751"/>
                </a:lnTo>
                <a:lnTo>
                  <a:pt x="4624" y="2736"/>
                </a:lnTo>
                <a:lnTo>
                  <a:pt x="4672" y="2720"/>
                </a:lnTo>
                <a:lnTo>
                  <a:pt x="4722" y="2706"/>
                </a:lnTo>
                <a:lnTo>
                  <a:pt x="4771" y="2692"/>
                </a:lnTo>
                <a:lnTo>
                  <a:pt x="4822" y="2679"/>
                </a:lnTo>
                <a:lnTo>
                  <a:pt x="4872" y="2668"/>
                </a:lnTo>
                <a:lnTo>
                  <a:pt x="4924" y="2657"/>
                </a:lnTo>
                <a:lnTo>
                  <a:pt x="4976" y="2647"/>
                </a:lnTo>
                <a:lnTo>
                  <a:pt x="5028" y="2638"/>
                </a:lnTo>
                <a:lnTo>
                  <a:pt x="5080" y="2629"/>
                </a:lnTo>
                <a:lnTo>
                  <a:pt x="5134" y="2622"/>
                </a:lnTo>
                <a:lnTo>
                  <a:pt x="5187" y="2615"/>
                </a:lnTo>
                <a:lnTo>
                  <a:pt x="5242" y="2610"/>
                </a:lnTo>
                <a:lnTo>
                  <a:pt x="5296" y="2605"/>
                </a:lnTo>
                <a:lnTo>
                  <a:pt x="5351" y="2602"/>
                </a:lnTo>
                <a:lnTo>
                  <a:pt x="5407" y="2600"/>
                </a:lnTo>
                <a:lnTo>
                  <a:pt x="5462" y="2597"/>
                </a:lnTo>
                <a:lnTo>
                  <a:pt x="5518" y="2597"/>
                </a:lnTo>
                <a:lnTo>
                  <a:pt x="5592" y="2599"/>
                </a:lnTo>
                <a:lnTo>
                  <a:pt x="5665" y="2601"/>
                </a:lnTo>
                <a:lnTo>
                  <a:pt x="5736" y="2605"/>
                </a:lnTo>
                <a:lnTo>
                  <a:pt x="5807" y="2611"/>
                </a:lnTo>
                <a:lnTo>
                  <a:pt x="5878" y="2619"/>
                </a:lnTo>
                <a:lnTo>
                  <a:pt x="5948" y="2628"/>
                </a:lnTo>
                <a:lnTo>
                  <a:pt x="6017" y="2639"/>
                </a:lnTo>
                <a:lnTo>
                  <a:pt x="6085" y="2651"/>
                </a:lnTo>
                <a:lnTo>
                  <a:pt x="6152" y="2665"/>
                </a:lnTo>
                <a:lnTo>
                  <a:pt x="6218" y="2681"/>
                </a:lnTo>
                <a:lnTo>
                  <a:pt x="6284" y="2697"/>
                </a:lnTo>
                <a:lnTo>
                  <a:pt x="6349" y="2715"/>
                </a:lnTo>
                <a:lnTo>
                  <a:pt x="6412" y="2736"/>
                </a:lnTo>
                <a:lnTo>
                  <a:pt x="6475" y="2756"/>
                </a:lnTo>
                <a:lnTo>
                  <a:pt x="6535" y="2778"/>
                </a:lnTo>
                <a:lnTo>
                  <a:pt x="6595" y="2803"/>
                </a:lnTo>
                <a:lnTo>
                  <a:pt x="6595" y="2486"/>
                </a:lnTo>
                <a:lnTo>
                  <a:pt x="6630" y="2483"/>
                </a:lnTo>
                <a:lnTo>
                  <a:pt x="6630" y="2328"/>
                </a:lnTo>
                <a:lnTo>
                  <a:pt x="6744" y="2304"/>
                </a:lnTo>
                <a:lnTo>
                  <a:pt x="6823" y="2310"/>
                </a:lnTo>
                <a:lnTo>
                  <a:pt x="6823" y="2326"/>
                </a:lnTo>
                <a:lnTo>
                  <a:pt x="6784" y="2326"/>
                </a:lnTo>
                <a:lnTo>
                  <a:pt x="6784" y="2326"/>
                </a:lnTo>
                <a:lnTo>
                  <a:pt x="6784" y="2338"/>
                </a:lnTo>
                <a:lnTo>
                  <a:pt x="6784" y="2889"/>
                </a:lnTo>
                <a:lnTo>
                  <a:pt x="6793" y="2895"/>
                </a:lnTo>
                <a:lnTo>
                  <a:pt x="6803" y="2900"/>
                </a:lnTo>
                <a:lnTo>
                  <a:pt x="6803" y="2338"/>
                </a:lnTo>
                <a:lnTo>
                  <a:pt x="6823" y="2338"/>
                </a:lnTo>
                <a:lnTo>
                  <a:pt x="6834" y="2338"/>
                </a:lnTo>
                <a:lnTo>
                  <a:pt x="6902" y="2338"/>
                </a:lnTo>
                <a:lnTo>
                  <a:pt x="6927" y="2187"/>
                </a:lnTo>
                <a:lnTo>
                  <a:pt x="6959" y="2338"/>
                </a:lnTo>
                <a:lnTo>
                  <a:pt x="6993" y="2338"/>
                </a:lnTo>
                <a:lnTo>
                  <a:pt x="7014" y="2368"/>
                </a:lnTo>
                <a:lnTo>
                  <a:pt x="7013" y="3018"/>
                </a:lnTo>
                <a:lnTo>
                  <a:pt x="7013" y="3027"/>
                </a:lnTo>
                <a:lnTo>
                  <a:pt x="7044" y="3049"/>
                </a:lnTo>
                <a:lnTo>
                  <a:pt x="7075" y="3071"/>
                </a:lnTo>
                <a:lnTo>
                  <a:pt x="7105" y="3094"/>
                </a:lnTo>
                <a:lnTo>
                  <a:pt x="7134" y="3118"/>
                </a:lnTo>
                <a:lnTo>
                  <a:pt x="7134" y="1906"/>
                </a:lnTo>
                <a:lnTo>
                  <a:pt x="7242" y="1855"/>
                </a:lnTo>
                <a:lnTo>
                  <a:pt x="7328" y="1871"/>
                </a:lnTo>
                <a:lnTo>
                  <a:pt x="7328" y="3075"/>
                </a:lnTo>
                <a:lnTo>
                  <a:pt x="7350" y="3075"/>
                </a:lnTo>
                <a:lnTo>
                  <a:pt x="7350" y="1858"/>
                </a:lnTo>
                <a:lnTo>
                  <a:pt x="7251" y="1842"/>
                </a:lnTo>
                <a:lnTo>
                  <a:pt x="7251" y="1774"/>
                </a:lnTo>
                <a:lnTo>
                  <a:pt x="7350" y="1731"/>
                </a:lnTo>
                <a:lnTo>
                  <a:pt x="7350" y="1639"/>
                </a:lnTo>
                <a:lnTo>
                  <a:pt x="7432" y="1618"/>
                </a:lnTo>
                <a:lnTo>
                  <a:pt x="7541" y="1639"/>
                </a:lnTo>
                <a:lnTo>
                  <a:pt x="7541" y="1718"/>
                </a:lnTo>
                <a:lnTo>
                  <a:pt x="7607" y="1732"/>
                </a:lnTo>
                <a:lnTo>
                  <a:pt x="7607" y="2714"/>
                </a:lnTo>
                <a:lnTo>
                  <a:pt x="7634" y="2714"/>
                </a:lnTo>
                <a:lnTo>
                  <a:pt x="7634" y="2677"/>
                </a:lnTo>
                <a:lnTo>
                  <a:pt x="7826" y="2677"/>
                </a:lnTo>
                <a:lnTo>
                  <a:pt x="7904" y="2739"/>
                </a:lnTo>
                <a:lnTo>
                  <a:pt x="7904" y="3075"/>
                </a:lnTo>
                <a:lnTo>
                  <a:pt x="7925" y="3075"/>
                </a:lnTo>
                <a:lnTo>
                  <a:pt x="7925" y="2736"/>
                </a:lnTo>
                <a:lnTo>
                  <a:pt x="7832" y="2663"/>
                </a:lnTo>
                <a:lnTo>
                  <a:pt x="7713" y="2663"/>
                </a:lnTo>
                <a:lnTo>
                  <a:pt x="7713" y="2413"/>
                </a:lnTo>
                <a:lnTo>
                  <a:pt x="7834" y="2383"/>
                </a:lnTo>
                <a:lnTo>
                  <a:pt x="8088" y="2426"/>
                </a:lnTo>
                <a:lnTo>
                  <a:pt x="8088" y="2985"/>
                </a:lnTo>
                <a:lnTo>
                  <a:pt x="8206" y="2985"/>
                </a:lnTo>
                <a:lnTo>
                  <a:pt x="8206" y="2487"/>
                </a:lnTo>
                <a:lnTo>
                  <a:pt x="8254" y="2477"/>
                </a:lnTo>
                <a:lnTo>
                  <a:pt x="8254" y="2390"/>
                </a:lnTo>
                <a:lnTo>
                  <a:pt x="8458" y="2390"/>
                </a:lnTo>
                <a:lnTo>
                  <a:pt x="8491" y="2414"/>
                </a:lnTo>
                <a:lnTo>
                  <a:pt x="8491" y="2518"/>
                </a:lnTo>
                <a:lnTo>
                  <a:pt x="8564" y="2551"/>
                </a:lnTo>
                <a:lnTo>
                  <a:pt x="8564" y="3075"/>
                </a:lnTo>
                <a:lnTo>
                  <a:pt x="8585" y="3075"/>
                </a:lnTo>
                <a:lnTo>
                  <a:pt x="8585" y="2546"/>
                </a:lnTo>
                <a:lnTo>
                  <a:pt x="8523" y="2514"/>
                </a:lnTo>
                <a:lnTo>
                  <a:pt x="8523" y="2165"/>
                </a:lnTo>
                <a:lnTo>
                  <a:pt x="8585" y="2136"/>
                </a:lnTo>
                <a:lnTo>
                  <a:pt x="8585" y="2074"/>
                </a:lnTo>
                <a:lnTo>
                  <a:pt x="8646" y="2055"/>
                </a:lnTo>
                <a:lnTo>
                  <a:pt x="8646" y="1982"/>
                </a:lnTo>
                <a:lnTo>
                  <a:pt x="8722" y="1965"/>
                </a:lnTo>
                <a:lnTo>
                  <a:pt x="8722" y="1695"/>
                </a:lnTo>
                <a:lnTo>
                  <a:pt x="8750" y="1695"/>
                </a:lnTo>
                <a:lnTo>
                  <a:pt x="8750" y="1965"/>
                </a:lnTo>
                <a:lnTo>
                  <a:pt x="8810" y="1985"/>
                </a:lnTo>
                <a:lnTo>
                  <a:pt x="8810" y="2059"/>
                </a:lnTo>
                <a:lnTo>
                  <a:pt x="8838" y="2074"/>
                </a:lnTo>
                <a:lnTo>
                  <a:pt x="8838" y="2140"/>
                </a:lnTo>
                <a:lnTo>
                  <a:pt x="8883" y="2158"/>
                </a:lnTo>
                <a:lnTo>
                  <a:pt x="8883" y="3129"/>
                </a:lnTo>
                <a:lnTo>
                  <a:pt x="8917" y="3129"/>
                </a:lnTo>
                <a:lnTo>
                  <a:pt x="8917" y="2824"/>
                </a:lnTo>
                <a:lnTo>
                  <a:pt x="8950" y="2805"/>
                </a:lnTo>
                <a:lnTo>
                  <a:pt x="8950" y="2747"/>
                </a:lnTo>
                <a:lnTo>
                  <a:pt x="9043" y="2693"/>
                </a:lnTo>
                <a:lnTo>
                  <a:pt x="9162" y="2747"/>
                </a:lnTo>
                <a:lnTo>
                  <a:pt x="9162" y="2805"/>
                </a:lnTo>
                <a:lnTo>
                  <a:pt x="9199" y="2822"/>
                </a:lnTo>
                <a:lnTo>
                  <a:pt x="9199" y="3134"/>
                </a:lnTo>
                <a:lnTo>
                  <a:pt x="9222" y="3141"/>
                </a:lnTo>
                <a:lnTo>
                  <a:pt x="9243" y="3149"/>
                </a:lnTo>
                <a:lnTo>
                  <a:pt x="9264" y="3159"/>
                </a:lnTo>
                <a:lnTo>
                  <a:pt x="9284" y="3169"/>
                </a:lnTo>
                <a:lnTo>
                  <a:pt x="9304" y="3182"/>
                </a:lnTo>
                <a:lnTo>
                  <a:pt x="9323" y="3194"/>
                </a:lnTo>
                <a:lnTo>
                  <a:pt x="9341" y="3209"/>
                </a:lnTo>
                <a:lnTo>
                  <a:pt x="9359" y="3224"/>
                </a:lnTo>
                <a:lnTo>
                  <a:pt x="9374" y="3240"/>
                </a:lnTo>
                <a:lnTo>
                  <a:pt x="9390" y="3258"/>
                </a:lnTo>
                <a:lnTo>
                  <a:pt x="9406" y="3277"/>
                </a:lnTo>
                <a:lnTo>
                  <a:pt x="9419" y="3297"/>
                </a:lnTo>
                <a:lnTo>
                  <a:pt x="9432" y="3319"/>
                </a:lnTo>
                <a:lnTo>
                  <a:pt x="9444" y="3342"/>
                </a:lnTo>
                <a:lnTo>
                  <a:pt x="9454" y="3366"/>
                </a:lnTo>
                <a:lnTo>
                  <a:pt x="9464" y="3391"/>
                </a:lnTo>
                <a:lnTo>
                  <a:pt x="9195" y="3391"/>
                </a:lnTo>
                <a:lnTo>
                  <a:pt x="9181" y="3391"/>
                </a:lnTo>
                <a:lnTo>
                  <a:pt x="8883" y="3391"/>
                </a:lnTo>
                <a:lnTo>
                  <a:pt x="8838" y="3391"/>
                </a:lnTo>
                <a:lnTo>
                  <a:pt x="7403" y="3391"/>
                </a:lnTo>
                <a:lnTo>
                  <a:pt x="7008" y="3391"/>
                </a:lnTo>
                <a:lnTo>
                  <a:pt x="5680" y="3391"/>
                </a:lnTo>
                <a:lnTo>
                  <a:pt x="5720" y="3366"/>
                </a:lnTo>
                <a:lnTo>
                  <a:pt x="5759" y="3342"/>
                </a:lnTo>
                <a:lnTo>
                  <a:pt x="5797" y="3321"/>
                </a:lnTo>
                <a:lnTo>
                  <a:pt x="5833" y="3302"/>
                </a:lnTo>
                <a:lnTo>
                  <a:pt x="5853" y="3292"/>
                </a:lnTo>
                <a:lnTo>
                  <a:pt x="5875" y="3282"/>
                </a:lnTo>
                <a:lnTo>
                  <a:pt x="5898" y="3271"/>
                </a:lnTo>
                <a:lnTo>
                  <a:pt x="5922" y="3262"/>
                </a:lnTo>
                <a:lnTo>
                  <a:pt x="5947" y="3253"/>
                </a:lnTo>
                <a:lnTo>
                  <a:pt x="5972" y="3244"/>
                </a:lnTo>
                <a:lnTo>
                  <a:pt x="5998" y="3237"/>
                </a:lnTo>
                <a:lnTo>
                  <a:pt x="6024" y="3229"/>
                </a:lnTo>
                <a:lnTo>
                  <a:pt x="6051" y="3222"/>
                </a:lnTo>
                <a:lnTo>
                  <a:pt x="6077" y="3215"/>
                </a:lnTo>
                <a:lnTo>
                  <a:pt x="6103" y="3210"/>
                </a:lnTo>
                <a:lnTo>
                  <a:pt x="6127" y="3205"/>
                </a:lnTo>
                <a:lnTo>
                  <a:pt x="6152" y="3201"/>
                </a:lnTo>
                <a:lnTo>
                  <a:pt x="6176" y="3198"/>
                </a:lnTo>
                <a:lnTo>
                  <a:pt x="6198" y="3196"/>
                </a:lnTo>
                <a:lnTo>
                  <a:pt x="6220" y="3196"/>
                </a:lnTo>
                <a:lnTo>
                  <a:pt x="6094" y="3196"/>
                </a:lnTo>
                <a:lnTo>
                  <a:pt x="5968" y="3196"/>
                </a:lnTo>
                <a:lnTo>
                  <a:pt x="5841" y="3196"/>
                </a:lnTo>
                <a:lnTo>
                  <a:pt x="5715" y="3196"/>
                </a:lnTo>
                <a:lnTo>
                  <a:pt x="5589" y="3196"/>
                </a:lnTo>
                <a:lnTo>
                  <a:pt x="5462" y="3196"/>
                </a:lnTo>
                <a:lnTo>
                  <a:pt x="5336" y="3196"/>
                </a:lnTo>
                <a:lnTo>
                  <a:pt x="5211" y="3196"/>
                </a:lnTo>
                <a:lnTo>
                  <a:pt x="5085" y="3196"/>
                </a:lnTo>
                <a:lnTo>
                  <a:pt x="4958" y="3196"/>
                </a:lnTo>
                <a:lnTo>
                  <a:pt x="4832" y="3196"/>
                </a:lnTo>
                <a:lnTo>
                  <a:pt x="4706" y="3196"/>
                </a:lnTo>
                <a:lnTo>
                  <a:pt x="4580" y="3196"/>
                </a:lnTo>
                <a:lnTo>
                  <a:pt x="4453" y="3196"/>
                </a:lnTo>
                <a:lnTo>
                  <a:pt x="4328" y="3196"/>
                </a:lnTo>
                <a:lnTo>
                  <a:pt x="4202" y="3196"/>
                </a:lnTo>
                <a:lnTo>
                  <a:pt x="4178" y="3219"/>
                </a:lnTo>
                <a:lnTo>
                  <a:pt x="4155" y="3242"/>
                </a:lnTo>
                <a:lnTo>
                  <a:pt x="4132" y="3266"/>
                </a:lnTo>
                <a:lnTo>
                  <a:pt x="4111" y="3291"/>
                </a:lnTo>
                <a:lnTo>
                  <a:pt x="4089" y="3315"/>
                </a:lnTo>
                <a:lnTo>
                  <a:pt x="4068" y="3340"/>
                </a:lnTo>
                <a:lnTo>
                  <a:pt x="4048" y="3366"/>
                </a:lnTo>
                <a:lnTo>
                  <a:pt x="4029" y="3391"/>
                </a:lnTo>
                <a:lnTo>
                  <a:pt x="3874" y="3391"/>
                </a:lnTo>
                <a:lnTo>
                  <a:pt x="3895" y="3366"/>
                </a:lnTo>
                <a:lnTo>
                  <a:pt x="3917" y="3341"/>
                </a:lnTo>
                <a:lnTo>
                  <a:pt x="3940" y="3316"/>
                </a:lnTo>
                <a:lnTo>
                  <a:pt x="3965" y="3292"/>
                </a:lnTo>
                <a:lnTo>
                  <a:pt x="3988" y="3267"/>
                </a:lnTo>
                <a:lnTo>
                  <a:pt x="4014" y="3243"/>
                </a:lnTo>
                <a:lnTo>
                  <a:pt x="4040" y="3220"/>
                </a:lnTo>
                <a:lnTo>
                  <a:pt x="4066" y="3196"/>
                </a:lnTo>
                <a:lnTo>
                  <a:pt x="3922" y="3196"/>
                </a:lnTo>
                <a:lnTo>
                  <a:pt x="3896" y="3220"/>
                </a:lnTo>
                <a:lnTo>
                  <a:pt x="3870" y="3243"/>
                </a:lnTo>
                <a:lnTo>
                  <a:pt x="3847" y="3267"/>
                </a:lnTo>
                <a:lnTo>
                  <a:pt x="3823" y="3292"/>
                </a:lnTo>
                <a:lnTo>
                  <a:pt x="3801" y="3316"/>
                </a:lnTo>
                <a:lnTo>
                  <a:pt x="3779" y="3341"/>
                </a:lnTo>
                <a:lnTo>
                  <a:pt x="3758" y="3366"/>
                </a:lnTo>
                <a:lnTo>
                  <a:pt x="3739" y="3391"/>
                </a:lnTo>
                <a:lnTo>
                  <a:pt x="3634" y="3391"/>
                </a:lnTo>
                <a:lnTo>
                  <a:pt x="3655" y="3366"/>
                </a:lnTo>
                <a:lnTo>
                  <a:pt x="3675" y="3340"/>
                </a:lnTo>
                <a:lnTo>
                  <a:pt x="3696" y="3315"/>
                </a:lnTo>
                <a:lnTo>
                  <a:pt x="3719" y="3291"/>
                </a:lnTo>
                <a:lnTo>
                  <a:pt x="3741" y="3267"/>
                </a:lnTo>
                <a:lnTo>
                  <a:pt x="3765" y="3243"/>
                </a:lnTo>
                <a:lnTo>
                  <a:pt x="3788" y="3220"/>
                </a:lnTo>
                <a:lnTo>
                  <a:pt x="3813" y="3196"/>
                </a:lnTo>
                <a:lnTo>
                  <a:pt x="3737" y="3196"/>
                </a:lnTo>
                <a:lnTo>
                  <a:pt x="2998" y="3196"/>
                </a:lnTo>
                <a:lnTo>
                  <a:pt x="3012" y="3214"/>
                </a:lnTo>
                <a:lnTo>
                  <a:pt x="3012" y="3391"/>
                </a:lnTo>
                <a:lnTo>
                  <a:pt x="2928" y="3391"/>
                </a:lnTo>
                <a:lnTo>
                  <a:pt x="2928" y="3214"/>
                </a:lnTo>
                <a:lnTo>
                  <a:pt x="2942" y="3196"/>
                </a:lnTo>
                <a:lnTo>
                  <a:pt x="2288" y="3196"/>
                </a:lnTo>
                <a:lnTo>
                  <a:pt x="2296" y="3391"/>
                </a:lnTo>
                <a:lnTo>
                  <a:pt x="2206" y="3391"/>
                </a:lnTo>
                <a:lnTo>
                  <a:pt x="2208" y="3196"/>
                </a:lnTo>
                <a:lnTo>
                  <a:pt x="2063" y="3196"/>
                </a:lnTo>
                <a:lnTo>
                  <a:pt x="2076" y="3214"/>
                </a:lnTo>
                <a:lnTo>
                  <a:pt x="2076" y="3391"/>
                </a:lnTo>
                <a:lnTo>
                  <a:pt x="1992" y="3391"/>
                </a:lnTo>
                <a:lnTo>
                  <a:pt x="1992" y="3214"/>
                </a:lnTo>
                <a:lnTo>
                  <a:pt x="2006" y="3196"/>
                </a:lnTo>
                <a:lnTo>
                  <a:pt x="1472" y="3196"/>
                </a:lnTo>
                <a:lnTo>
                  <a:pt x="1472" y="3391"/>
                </a:lnTo>
                <a:lnTo>
                  <a:pt x="1342" y="3391"/>
                </a:lnTo>
                <a:lnTo>
                  <a:pt x="1347" y="3196"/>
                </a:lnTo>
                <a:lnTo>
                  <a:pt x="1126" y="3196"/>
                </a:lnTo>
                <a:lnTo>
                  <a:pt x="1140" y="3214"/>
                </a:lnTo>
                <a:lnTo>
                  <a:pt x="1140" y="3391"/>
                </a:lnTo>
                <a:lnTo>
                  <a:pt x="1056" y="3391"/>
                </a:lnTo>
                <a:lnTo>
                  <a:pt x="1056" y="3214"/>
                </a:lnTo>
                <a:lnTo>
                  <a:pt x="1069" y="3196"/>
                </a:lnTo>
                <a:lnTo>
                  <a:pt x="755" y="3196"/>
                </a:lnTo>
                <a:lnTo>
                  <a:pt x="756" y="3391"/>
                </a:lnTo>
                <a:lnTo>
                  <a:pt x="705" y="3391"/>
                </a:lnTo>
                <a:close/>
                <a:moveTo>
                  <a:pt x="718" y="2988"/>
                </a:moveTo>
                <a:lnTo>
                  <a:pt x="718" y="2958"/>
                </a:lnTo>
                <a:lnTo>
                  <a:pt x="659" y="2958"/>
                </a:lnTo>
                <a:lnTo>
                  <a:pt x="659" y="2988"/>
                </a:lnTo>
                <a:lnTo>
                  <a:pt x="718" y="2988"/>
                </a:lnTo>
                <a:close/>
                <a:moveTo>
                  <a:pt x="932" y="2875"/>
                </a:moveTo>
                <a:lnTo>
                  <a:pt x="754" y="2585"/>
                </a:lnTo>
                <a:lnTo>
                  <a:pt x="755" y="2869"/>
                </a:lnTo>
                <a:lnTo>
                  <a:pt x="800" y="2869"/>
                </a:lnTo>
                <a:lnTo>
                  <a:pt x="800" y="2879"/>
                </a:lnTo>
                <a:lnTo>
                  <a:pt x="831" y="2879"/>
                </a:lnTo>
                <a:lnTo>
                  <a:pt x="837" y="2879"/>
                </a:lnTo>
                <a:lnTo>
                  <a:pt x="842" y="2880"/>
                </a:lnTo>
                <a:lnTo>
                  <a:pt x="847" y="2884"/>
                </a:lnTo>
                <a:lnTo>
                  <a:pt x="851" y="2887"/>
                </a:lnTo>
                <a:lnTo>
                  <a:pt x="855" y="2891"/>
                </a:lnTo>
                <a:lnTo>
                  <a:pt x="857" y="2896"/>
                </a:lnTo>
                <a:lnTo>
                  <a:pt x="858" y="2901"/>
                </a:lnTo>
                <a:lnTo>
                  <a:pt x="859" y="2907"/>
                </a:lnTo>
                <a:lnTo>
                  <a:pt x="859" y="2997"/>
                </a:lnTo>
                <a:lnTo>
                  <a:pt x="873" y="2997"/>
                </a:lnTo>
                <a:lnTo>
                  <a:pt x="873" y="2907"/>
                </a:lnTo>
                <a:lnTo>
                  <a:pt x="874" y="2901"/>
                </a:lnTo>
                <a:lnTo>
                  <a:pt x="875" y="2896"/>
                </a:lnTo>
                <a:lnTo>
                  <a:pt x="877" y="2891"/>
                </a:lnTo>
                <a:lnTo>
                  <a:pt x="881" y="2887"/>
                </a:lnTo>
                <a:lnTo>
                  <a:pt x="885" y="2884"/>
                </a:lnTo>
                <a:lnTo>
                  <a:pt x="890" y="2880"/>
                </a:lnTo>
                <a:lnTo>
                  <a:pt x="895" y="2879"/>
                </a:lnTo>
                <a:lnTo>
                  <a:pt x="901" y="2879"/>
                </a:lnTo>
                <a:lnTo>
                  <a:pt x="932" y="2879"/>
                </a:lnTo>
                <a:lnTo>
                  <a:pt x="932" y="2875"/>
                </a:lnTo>
                <a:close/>
                <a:moveTo>
                  <a:pt x="1354" y="2958"/>
                </a:moveTo>
                <a:lnTo>
                  <a:pt x="1353" y="2988"/>
                </a:lnTo>
                <a:lnTo>
                  <a:pt x="1305" y="2988"/>
                </a:lnTo>
                <a:lnTo>
                  <a:pt x="1305" y="2958"/>
                </a:lnTo>
                <a:lnTo>
                  <a:pt x="1354" y="2958"/>
                </a:lnTo>
                <a:close/>
                <a:moveTo>
                  <a:pt x="1472" y="2988"/>
                </a:moveTo>
                <a:lnTo>
                  <a:pt x="1472" y="2958"/>
                </a:lnTo>
                <a:lnTo>
                  <a:pt x="1474" y="2958"/>
                </a:lnTo>
                <a:lnTo>
                  <a:pt x="1474" y="2988"/>
                </a:lnTo>
                <a:lnTo>
                  <a:pt x="1472" y="2988"/>
                </a:lnTo>
                <a:close/>
                <a:moveTo>
                  <a:pt x="873" y="3055"/>
                </a:moveTo>
                <a:lnTo>
                  <a:pt x="873" y="3021"/>
                </a:lnTo>
                <a:lnTo>
                  <a:pt x="859" y="3021"/>
                </a:lnTo>
                <a:lnTo>
                  <a:pt x="859" y="3055"/>
                </a:lnTo>
                <a:lnTo>
                  <a:pt x="873" y="3055"/>
                </a:lnTo>
                <a:close/>
                <a:moveTo>
                  <a:pt x="2175" y="3055"/>
                </a:moveTo>
                <a:lnTo>
                  <a:pt x="2175" y="3021"/>
                </a:lnTo>
                <a:lnTo>
                  <a:pt x="2152" y="3021"/>
                </a:lnTo>
                <a:lnTo>
                  <a:pt x="2152" y="3055"/>
                </a:lnTo>
                <a:lnTo>
                  <a:pt x="2175" y="3055"/>
                </a:lnTo>
                <a:close/>
                <a:moveTo>
                  <a:pt x="48" y="2958"/>
                </a:moveTo>
                <a:lnTo>
                  <a:pt x="117" y="2958"/>
                </a:lnTo>
                <a:lnTo>
                  <a:pt x="117" y="2988"/>
                </a:lnTo>
                <a:lnTo>
                  <a:pt x="48" y="2988"/>
                </a:lnTo>
                <a:lnTo>
                  <a:pt x="48" y="2958"/>
                </a:lnTo>
                <a:close/>
                <a:moveTo>
                  <a:pt x="148" y="2958"/>
                </a:moveTo>
                <a:lnTo>
                  <a:pt x="217" y="2958"/>
                </a:lnTo>
                <a:lnTo>
                  <a:pt x="217" y="2988"/>
                </a:lnTo>
                <a:lnTo>
                  <a:pt x="148" y="2988"/>
                </a:lnTo>
                <a:lnTo>
                  <a:pt x="148" y="2958"/>
                </a:lnTo>
                <a:close/>
                <a:moveTo>
                  <a:pt x="148" y="2958"/>
                </a:moveTo>
                <a:lnTo>
                  <a:pt x="217" y="2958"/>
                </a:lnTo>
                <a:lnTo>
                  <a:pt x="217" y="2988"/>
                </a:lnTo>
                <a:lnTo>
                  <a:pt x="148" y="2988"/>
                </a:lnTo>
                <a:lnTo>
                  <a:pt x="148" y="2958"/>
                </a:lnTo>
                <a:close/>
                <a:moveTo>
                  <a:pt x="258" y="2958"/>
                </a:moveTo>
                <a:lnTo>
                  <a:pt x="327" y="2958"/>
                </a:lnTo>
                <a:lnTo>
                  <a:pt x="327" y="2988"/>
                </a:lnTo>
                <a:lnTo>
                  <a:pt x="258" y="2988"/>
                </a:lnTo>
                <a:lnTo>
                  <a:pt x="258" y="2958"/>
                </a:lnTo>
                <a:close/>
                <a:moveTo>
                  <a:pt x="358" y="2958"/>
                </a:moveTo>
                <a:lnTo>
                  <a:pt x="427" y="2958"/>
                </a:lnTo>
                <a:lnTo>
                  <a:pt x="427" y="2988"/>
                </a:lnTo>
                <a:lnTo>
                  <a:pt x="358" y="2988"/>
                </a:lnTo>
                <a:lnTo>
                  <a:pt x="358" y="2958"/>
                </a:lnTo>
                <a:close/>
                <a:moveTo>
                  <a:pt x="458" y="2958"/>
                </a:moveTo>
                <a:lnTo>
                  <a:pt x="527" y="2958"/>
                </a:lnTo>
                <a:lnTo>
                  <a:pt x="527" y="2988"/>
                </a:lnTo>
                <a:lnTo>
                  <a:pt x="458" y="2988"/>
                </a:lnTo>
                <a:lnTo>
                  <a:pt x="458" y="2958"/>
                </a:lnTo>
                <a:close/>
                <a:moveTo>
                  <a:pt x="559" y="2958"/>
                </a:moveTo>
                <a:lnTo>
                  <a:pt x="628" y="2958"/>
                </a:lnTo>
                <a:lnTo>
                  <a:pt x="628" y="2988"/>
                </a:lnTo>
                <a:lnTo>
                  <a:pt x="559" y="2988"/>
                </a:lnTo>
                <a:lnTo>
                  <a:pt x="559" y="2958"/>
                </a:lnTo>
                <a:close/>
                <a:moveTo>
                  <a:pt x="3269" y="2921"/>
                </a:moveTo>
                <a:lnTo>
                  <a:pt x="3259" y="2920"/>
                </a:lnTo>
                <a:lnTo>
                  <a:pt x="3247" y="2921"/>
                </a:lnTo>
                <a:lnTo>
                  <a:pt x="3240" y="2922"/>
                </a:lnTo>
                <a:lnTo>
                  <a:pt x="3234" y="2924"/>
                </a:lnTo>
                <a:lnTo>
                  <a:pt x="3232" y="2927"/>
                </a:lnTo>
                <a:lnTo>
                  <a:pt x="3231" y="2928"/>
                </a:lnTo>
                <a:lnTo>
                  <a:pt x="3230" y="2930"/>
                </a:lnTo>
                <a:lnTo>
                  <a:pt x="3229" y="2933"/>
                </a:lnTo>
                <a:lnTo>
                  <a:pt x="3229" y="2938"/>
                </a:lnTo>
                <a:lnTo>
                  <a:pt x="3231" y="2941"/>
                </a:lnTo>
                <a:lnTo>
                  <a:pt x="3233" y="2945"/>
                </a:lnTo>
                <a:lnTo>
                  <a:pt x="3236" y="2948"/>
                </a:lnTo>
                <a:lnTo>
                  <a:pt x="3245" y="2954"/>
                </a:lnTo>
                <a:lnTo>
                  <a:pt x="3255" y="2957"/>
                </a:lnTo>
                <a:lnTo>
                  <a:pt x="3277" y="2964"/>
                </a:lnTo>
                <a:lnTo>
                  <a:pt x="3294" y="2967"/>
                </a:lnTo>
                <a:lnTo>
                  <a:pt x="3307" y="2968"/>
                </a:lnTo>
                <a:lnTo>
                  <a:pt x="3327" y="2968"/>
                </a:lnTo>
                <a:lnTo>
                  <a:pt x="3346" y="2968"/>
                </a:lnTo>
                <a:lnTo>
                  <a:pt x="3358" y="2968"/>
                </a:lnTo>
                <a:lnTo>
                  <a:pt x="3376" y="2968"/>
                </a:lnTo>
                <a:lnTo>
                  <a:pt x="3386" y="2968"/>
                </a:lnTo>
                <a:lnTo>
                  <a:pt x="3371" y="2960"/>
                </a:lnTo>
                <a:lnTo>
                  <a:pt x="3356" y="2951"/>
                </a:lnTo>
                <a:lnTo>
                  <a:pt x="3340" y="2943"/>
                </a:lnTo>
                <a:lnTo>
                  <a:pt x="3324" y="2937"/>
                </a:lnTo>
                <a:lnTo>
                  <a:pt x="3311" y="2932"/>
                </a:lnTo>
                <a:lnTo>
                  <a:pt x="3297" y="2927"/>
                </a:lnTo>
                <a:lnTo>
                  <a:pt x="3283" y="2923"/>
                </a:lnTo>
                <a:lnTo>
                  <a:pt x="3269" y="2921"/>
                </a:lnTo>
                <a:close/>
                <a:moveTo>
                  <a:pt x="2967" y="2958"/>
                </a:moveTo>
                <a:lnTo>
                  <a:pt x="2898" y="2958"/>
                </a:lnTo>
                <a:lnTo>
                  <a:pt x="2898" y="2988"/>
                </a:lnTo>
                <a:lnTo>
                  <a:pt x="2967" y="2988"/>
                </a:lnTo>
                <a:lnTo>
                  <a:pt x="2967" y="2958"/>
                </a:lnTo>
                <a:close/>
                <a:moveTo>
                  <a:pt x="2868" y="2958"/>
                </a:moveTo>
                <a:lnTo>
                  <a:pt x="2798" y="2958"/>
                </a:lnTo>
                <a:lnTo>
                  <a:pt x="2798" y="2988"/>
                </a:lnTo>
                <a:lnTo>
                  <a:pt x="2868" y="2988"/>
                </a:lnTo>
                <a:lnTo>
                  <a:pt x="2868" y="2958"/>
                </a:lnTo>
                <a:close/>
                <a:moveTo>
                  <a:pt x="2767" y="2958"/>
                </a:moveTo>
                <a:lnTo>
                  <a:pt x="2698" y="2958"/>
                </a:lnTo>
                <a:lnTo>
                  <a:pt x="2698" y="2988"/>
                </a:lnTo>
                <a:lnTo>
                  <a:pt x="2767" y="2988"/>
                </a:lnTo>
                <a:lnTo>
                  <a:pt x="2767" y="2958"/>
                </a:lnTo>
                <a:close/>
                <a:moveTo>
                  <a:pt x="2665" y="2958"/>
                </a:moveTo>
                <a:lnTo>
                  <a:pt x="2596" y="2958"/>
                </a:lnTo>
                <a:lnTo>
                  <a:pt x="2596" y="2988"/>
                </a:lnTo>
                <a:lnTo>
                  <a:pt x="2665" y="2988"/>
                </a:lnTo>
                <a:lnTo>
                  <a:pt x="2665" y="2958"/>
                </a:lnTo>
                <a:close/>
                <a:moveTo>
                  <a:pt x="2566" y="2958"/>
                </a:moveTo>
                <a:lnTo>
                  <a:pt x="2497" y="2958"/>
                </a:lnTo>
                <a:lnTo>
                  <a:pt x="2497" y="2988"/>
                </a:lnTo>
                <a:lnTo>
                  <a:pt x="2566" y="2988"/>
                </a:lnTo>
                <a:lnTo>
                  <a:pt x="2566" y="2958"/>
                </a:lnTo>
                <a:close/>
                <a:moveTo>
                  <a:pt x="2466" y="2958"/>
                </a:moveTo>
                <a:lnTo>
                  <a:pt x="2397" y="2958"/>
                </a:lnTo>
                <a:lnTo>
                  <a:pt x="2397" y="2988"/>
                </a:lnTo>
                <a:lnTo>
                  <a:pt x="2466" y="2988"/>
                </a:lnTo>
                <a:lnTo>
                  <a:pt x="2466" y="2958"/>
                </a:lnTo>
                <a:close/>
                <a:moveTo>
                  <a:pt x="1985" y="2958"/>
                </a:moveTo>
                <a:lnTo>
                  <a:pt x="1917" y="2958"/>
                </a:lnTo>
                <a:lnTo>
                  <a:pt x="1917" y="2988"/>
                </a:lnTo>
                <a:lnTo>
                  <a:pt x="1985" y="2988"/>
                </a:lnTo>
                <a:lnTo>
                  <a:pt x="1985" y="2958"/>
                </a:lnTo>
                <a:close/>
                <a:moveTo>
                  <a:pt x="1885" y="2958"/>
                </a:moveTo>
                <a:lnTo>
                  <a:pt x="1817" y="2958"/>
                </a:lnTo>
                <a:lnTo>
                  <a:pt x="1817" y="2988"/>
                </a:lnTo>
                <a:lnTo>
                  <a:pt x="1885" y="2988"/>
                </a:lnTo>
                <a:lnTo>
                  <a:pt x="1885" y="2958"/>
                </a:lnTo>
                <a:close/>
                <a:moveTo>
                  <a:pt x="1785" y="2958"/>
                </a:moveTo>
                <a:lnTo>
                  <a:pt x="1717" y="2958"/>
                </a:lnTo>
                <a:lnTo>
                  <a:pt x="1717" y="2988"/>
                </a:lnTo>
                <a:lnTo>
                  <a:pt x="1785" y="2988"/>
                </a:lnTo>
                <a:lnTo>
                  <a:pt x="1785" y="2958"/>
                </a:lnTo>
                <a:close/>
                <a:moveTo>
                  <a:pt x="1684" y="2958"/>
                </a:moveTo>
                <a:lnTo>
                  <a:pt x="1615" y="2958"/>
                </a:lnTo>
                <a:lnTo>
                  <a:pt x="1615" y="2988"/>
                </a:lnTo>
                <a:lnTo>
                  <a:pt x="1684" y="2988"/>
                </a:lnTo>
                <a:lnTo>
                  <a:pt x="1684" y="2958"/>
                </a:lnTo>
                <a:close/>
                <a:moveTo>
                  <a:pt x="1584" y="2958"/>
                </a:moveTo>
                <a:lnTo>
                  <a:pt x="1515" y="2958"/>
                </a:lnTo>
                <a:lnTo>
                  <a:pt x="1515" y="2988"/>
                </a:lnTo>
                <a:lnTo>
                  <a:pt x="1584" y="2988"/>
                </a:lnTo>
                <a:lnTo>
                  <a:pt x="1584" y="2958"/>
                </a:lnTo>
                <a:close/>
                <a:moveTo>
                  <a:pt x="1584" y="2958"/>
                </a:moveTo>
                <a:lnTo>
                  <a:pt x="1515" y="2958"/>
                </a:lnTo>
                <a:lnTo>
                  <a:pt x="1515" y="2988"/>
                </a:lnTo>
                <a:lnTo>
                  <a:pt x="1584" y="2988"/>
                </a:lnTo>
                <a:lnTo>
                  <a:pt x="1584" y="2958"/>
                </a:lnTo>
                <a:close/>
                <a:moveTo>
                  <a:pt x="1274" y="2958"/>
                </a:moveTo>
                <a:lnTo>
                  <a:pt x="1205" y="2958"/>
                </a:lnTo>
                <a:lnTo>
                  <a:pt x="1205" y="2988"/>
                </a:lnTo>
                <a:lnTo>
                  <a:pt x="1274" y="2988"/>
                </a:lnTo>
                <a:lnTo>
                  <a:pt x="1274" y="2958"/>
                </a:lnTo>
                <a:close/>
                <a:moveTo>
                  <a:pt x="1173" y="2958"/>
                </a:moveTo>
                <a:lnTo>
                  <a:pt x="1104" y="2958"/>
                </a:lnTo>
                <a:lnTo>
                  <a:pt x="1104" y="2988"/>
                </a:lnTo>
                <a:lnTo>
                  <a:pt x="1173" y="2988"/>
                </a:lnTo>
                <a:lnTo>
                  <a:pt x="1173" y="2958"/>
                </a:lnTo>
                <a:close/>
                <a:moveTo>
                  <a:pt x="1073" y="2958"/>
                </a:moveTo>
                <a:lnTo>
                  <a:pt x="1003" y="2958"/>
                </a:lnTo>
                <a:lnTo>
                  <a:pt x="1003" y="2988"/>
                </a:lnTo>
                <a:lnTo>
                  <a:pt x="1073" y="2988"/>
                </a:lnTo>
                <a:lnTo>
                  <a:pt x="1073" y="2958"/>
                </a:lnTo>
                <a:close/>
                <a:moveTo>
                  <a:pt x="6595" y="3055"/>
                </a:moveTo>
                <a:lnTo>
                  <a:pt x="6595" y="3006"/>
                </a:lnTo>
                <a:lnTo>
                  <a:pt x="6564" y="2987"/>
                </a:lnTo>
                <a:lnTo>
                  <a:pt x="6534" y="2967"/>
                </a:lnTo>
                <a:lnTo>
                  <a:pt x="6504" y="2949"/>
                </a:lnTo>
                <a:lnTo>
                  <a:pt x="6476" y="2932"/>
                </a:lnTo>
                <a:lnTo>
                  <a:pt x="6476" y="3055"/>
                </a:lnTo>
                <a:lnTo>
                  <a:pt x="6595" y="3055"/>
                </a:lnTo>
                <a:close/>
                <a:moveTo>
                  <a:pt x="6595" y="2941"/>
                </a:moveTo>
                <a:lnTo>
                  <a:pt x="6595" y="2870"/>
                </a:lnTo>
                <a:lnTo>
                  <a:pt x="6535" y="2842"/>
                </a:lnTo>
                <a:lnTo>
                  <a:pt x="6475" y="2816"/>
                </a:lnTo>
                <a:lnTo>
                  <a:pt x="6412" y="2792"/>
                </a:lnTo>
                <a:lnTo>
                  <a:pt x="6349" y="2768"/>
                </a:lnTo>
                <a:lnTo>
                  <a:pt x="6284" y="2747"/>
                </a:lnTo>
                <a:lnTo>
                  <a:pt x="6218" y="2727"/>
                </a:lnTo>
                <a:lnTo>
                  <a:pt x="6151" y="2707"/>
                </a:lnTo>
                <a:lnTo>
                  <a:pt x="6084" y="2691"/>
                </a:lnTo>
                <a:lnTo>
                  <a:pt x="6015" y="2676"/>
                </a:lnTo>
                <a:lnTo>
                  <a:pt x="5947" y="2663"/>
                </a:lnTo>
                <a:lnTo>
                  <a:pt x="5876" y="2651"/>
                </a:lnTo>
                <a:lnTo>
                  <a:pt x="5806" y="2642"/>
                </a:lnTo>
                <a:lnTo>
                  <a:pt x="5734" y="2634"/>
                </a:lnTo>
                <a:lnTo>
                  <a:pt x="5663" y="2629"/>
                </a:lnTo>
                <a:lnTo>
                  <a:pt x="5592" y="2625"/>
                </a:lnTo>
                <a:lnTo>
                  <a:pt x="5518" y="2624"/>
                </a:lnTo>
                <a:lnTo>
                  <a:pt x="5469" y="2625"/>
                </a:lnTo>
                <a:lnTo>
                  <a:pt x="5420" y="2627"/>
                </a:lnTo>
                <a:lnTo>
                  <a:pt x="5371" y="2629"/>
                </a:lnTo>
                <a:lnTo>
                  <a:pt x="5322" y="2632"/>
                </a:lnTo>
                <a:lnTo>
                  <a:pt x="5272" y="2637"/>
                </a:lnTo>
                <a:lnTo>
                  <a:pt x="5224" y="2642"/>
                </a:lnTo>
                <a:lnTo>
                  <a:pt x="5176" y="2649"/>
                </a:lnTo>
                <a:lnTo>
                  <a:pt x="5127" y="2656"/>
                </a:lnTo>
                <a:lnTo>
                  <a:pt x="5079" y="2664"/>
                </a:lnTo>
                <a:lnTo>
                  <a:pt x="5032" y="2673"/>
                </a:lnTo>
                <a:lnTo>
                  <a:pt x="4984" y="2683"/>
                </a:lnTo>
                <a:lnTo>
                  <a:pt x="4938" y="2693"/>
                </a:lnTo>
                <a:lnTo>
                  <a:pt x="4890" y="2705"/>
                </a:lnTo>
                <a:lnTo>
                  <a:pt x="4844" y="2718"/>
                </a:lnTo>
                <a:lnTo>
                  <a:pt x="4798" y="2730"/>
                </a:lnTo>
                <a:lnTo>
                  <a:pt x="4752" y="2743"/>
                </a:lnTo>
                <a:lnTo>
                  <a:pt x="4707" y="2758"/>
                </a:lnTo>
                <a:lnTo>
                  <a:pt x="4662" y="2774"/>
                </a:lnTo>
                <a:lnTo>
                  <a:pt x="4619" y="2790"/>
                </a:lnTo>
                <a:lnTo>
                  <a:pt x="4575" y="2806"/>
                </a:lnTo>
                <a:lnTo>
                  <a:pt x="4532" y="2823"/>
                </a:lnTo>
                <a:lnTo>
                  <a:pt x="4489" y="2841"/>
                </a:lnTo>
                <a:lnTo>
                  <a:pt x="4448" y="2860"/>
                </a:lnTo>
                <a:lnTo>
                  <a:pt x="4406" y="2879"/>
                </a:lnTo>
                <a:lnTo>
                  <a:pt x="4366" y="2900"/>
                </a:lnTo>
                <a:lnTo>
                  <a:pt x="4326" y="2920"/>
                </a:lnTo>
                <a:lnTo>
                  <a:pt x="4287" y="2941"/>
                </a:lnTo>
                <a:lnTo>
                  <a:pt x="4249" y="2963"/>
                </a:lnTo>
                <a:lnTo>
                  <a:pt x="4211" y="2985"/>
                </a:lnTo>
                <a:lnTo>
                  <a:pt x="4174" y="3007"/>
                </a:lnTo>
                <a:lnTo>
                  <a:pt x="4138" y="3031"/>
                </a:lnTo>
                <a:lnTo>
                  <a:pt x="4103" y="3055"/>
                </a:lnTo>
                <a:lnTo>
                  <a:pt x="4248" y="3055"/>
                </a:lnTo>
                <a:lnTo>
                  <a:pt x="4279" y="3033"/>
                </a:lnTo>
                <a:lnTo>
                  <a:pt x="4312" y="3012"/>
                </a:lnTo>
                <a:lnTo>
                  <a:pt x="4344" y="2992"/>
                </a:lnTo>
                <a:lnTo>
                  <a:pt x="4378" y="2970"/>
                </a:lnTo>
                <a:lnTo>
                  <a:pt x="4413" y="2951"/>
                </a:lnTo>
                <a:lnTo>
                  <a:pt x="4448" y="2932"/>
                </a:lnTo>
                <a:lnTo>
                  <a:pt x="4483" y="2913"/>
                </a:lnTo>
                <a:lnTo>
                  <a:pt x="4519" y="2895"/>
                </a:lnTo>
                <a:lnTo>
                  <a:pt x="4556" y="2877"/>
                </a:lnTo>
                <a:lnTo>
                  <a:pt x="4593" y="2860"/>
                </a:lnTo>
                <a:lnTo>
                  <a:pt x="4630" y="2843"/>
                </a:lnTo>
                <a:lnTo>
                  <a:pt x="4668" y="2828"/>
                </a:lnTo>
                <a:lnTo>
                  <a:pt x="4706" y="2812"/>
                </a:lnTo>
                <a:lnTo>
                  <a:pt x="4746" y="2797"/>
                </a:lnTo>
                <a:lnTo>
                  <a:pt x="4785" y="2784"/>
                </a:lnTo>
                <a:lnTo>
                  <a:pt x="4824" y="2770"/>
                </a:lnTo>
                <a:lnTo>
                  <a:pt x="4865" y="2758"/>
                </a:lnTo>
                <a:lnTo>
                  <a:pt x="4906" y="2746"/>
                </a:lnTo>
                <a:lnTo>
                  <a:pt x="4947" y="2734"/>
                </a:lnTo>
                <a:lnTo>
                  <a:pt x="4988" y="2724"/>
                </a:lnTo>
                <a:lnTo>
                  <a:pt x="5031" y="2714"/>
                </a:lnTo>
                <a:lnTo>
                  <a:pt x="5074" y="2705"/>
                </a:lnTo>
                <a:lnTo>
                  <a:pt x="5116" y="2697"/>
                </a:lnTo>
                <a:lnTo>
                  <a:pt x="5159" y="2690"/>
                </a:lnTo>
                <a:lnTo>
                  <a:pt x="5203" y="2683"/>
                </a:lnTo>
                <a:lnTo>
                  <a:pt x="5247" y="2677"/>
                </a:lnTo>
                <a:lnTo>
                  <a:pt x="5292" y="2673"/>
                </a:lnTo>
                <a:lnTo>
                  <a:pt x="5336" y="2668"/>
                </a:lnTo>
                <a:lnTo>
                  <a:pt x="5381" y="2665"/>
                </a:lnTo>
                <a:lnTo>
                  <a:pt x="5426" y="2663"/>
                </a:lnTo>
                <a:lnTo>
                  <a:pt x="5472" y="2661"/>
                </a:lnTo>
                <a:lnTo>
                  <a:pt x="5518" y="2661"/>
                </a:lnTo>
                <a:lnTo>
                  <a:pt x="5557" y="2661"/>
                </a:lnTo>
                <a:lnTo>
                  <a:pt x="5595" y="2663"/>
                </a:lnTo>
                <a:lnTo>
                  <a:pt x="5632" y="2664"/>
                </a:lnTo>
                <a:lnTo>
                  <a:pt x="5670" y="2666"/>
                </a:lnTo>
                <a:lnTo>
                  <a:pt x="5707" y="2669"/>
                </a:lnTo>
                <a:lnTo>
                  <a:pt x="5743" y="2673"/>
                </a:lnTo>
                <a:lnTo>
                  <a:pt x="5780" y="2676"/>
                </a:lnTo>
                <a:lnTo>
                  <a:pt x="5816" y="2681"/>
                </a:lnTo>
                <a:lnTo>
                  <a:pt x="5852" y="2686"/>
                </a:lnTo>
                <a:lnTo>
                  <a:pt x="5888" y="2692"/>
                </a:lnTo>
                <a:lnTo>
                  <a:pt x="5924" y="2699"/>
                </a:lnTo>
                <a:lnTo>
                  <a:pt x="5959" y="2705"/>
                </a:lnTo>
                <a:lnTo>
                  <a:pt x="5994" y="2712"/>
                </a:lnTo>
                <a:lnTo>
                  <a:pt x="6029" y="2720"/>
                </a:lnTo>
                <a:lnTo>
                  <a:pt x="6063" y="2729"/>
                </a:lnTo>
                <a:lnTo>
                  <a:pt x="6097" y="2738"/>
                </a:lnTo>
                <a:lnTo>
                  <a:pt x="6163" y="2757"/>
                </a:lnTo>
                <a:lnTo>
                  <a:pt x="6230" y="2778"/>
                </a:lnTo>
                <a:lnTo>
                  <a:pt x="6294" y="2801"/>
                </a:lnTo>
                <a:lnTo>
                  <a:pt x="6357" y="2825"/>
                </a:lnTo>
                <a:lnTo>
                  <a:pt x="6418" y="2852"/>
                </a:lnTo>
                <a:lnTo>
                  <a:pt x="6479" y="2880"/>
                </a:lnTo>
                <a:lnTo>
                  <a:pt x="6537" y="2911"/>
                </a:lnTo>
                <a:lnTo>
                  <a:pt x="6595" y="2941"/>
                </a:lnTo>
                <a:close/>
                <a:moveTo>
                  <a:pt x="4370" y="3055"/>
                </a:moveTo>
                <a:lnTo>
                  <a:pt x="4568" y="3055"/>
                </a:lnTo>
                <a:lnTo>
                  <a:pt x="4568" y="2929"/>
                </a:lnTo>
                <a:lnTo>
                  <a:pt x="4542" y="2943"/>
                </a:lnTo>
                <a:lnTo>
                  <a:pt x="4516" y="2958"/>
                </a:lnTo>
                <a:lnTo>
                  <a:pt x="4492" y="2974"/>
                </a:lnTo>
                <a:lnTo>
                  <a:pt x="4467" y="2988"/>
                </a:lnTo>
                <a:lnTo>
                  <a:pt x="4442" y="3005"/>
                </a:lnTo>
                <a:lnTo>
                  <a:pt x="4417" y="3021"/>
                </a:lnTo>
                <a:lnTo>
                  <a:pt x="4394" y="3038"/>
                </a:lnTo>
                <a:lnTo>
                  <a:pt x="4370" y="3055"/>
                </a:lnTo>
                <a:close/>
                <a:moveTo>
                  <a:pt x="4604" y="3055"/>
                </a:moveTo>
                <a:lnTo>
                  <a:pt x="4756" y="3055"/>
                </a:lnTo>
                <a:lnTo>
                  <a:pt x="4756" y="2839"/>
                </a:lnTo>
                <a:lnTo>
                  <a:pt x="4716" y="2856"/>
                </a:lnTo>
                <a:lnTo>
                  <a:pt x="4678" y="2873"/>
                </a:lnTo>
                <a:lnTo>
                  <a:pt x="4641" y="2892"/>
                </a:lnTo>
                <a:lnTo>
                  <a:pt x="4604" y="2910"/>
                </a:lnTo>
                <a:lnTo>
                  <a:pt x="4604" y="3055"/>
                </a:lnTo>
                <a:close/>
                <a:moveTo>
                  <a:pt x="4790" y="3055"/>
                </a:moveTo>
                <a:lnTo>
                  <a:pt x="4795" y="3055"/>
                </a:lnTo>
                <a:lnTo>
                  <a:pt x="4942" y="3055"/>
                </a:lnTo>
                <a:lnTo>
                  <a:pt x="4943" y="3055"/>
                </a:lnTo>
                <a:lnTo>
                  <a:pt x="4943" y="2774"/>
                </a:lnTo>
                <a:lnTo>
                  <a:pt x="4904" y="2785"/>
                </a:lnTo>
                <a:lnTo>
                  <a:pt x="4866" y="2797"/>
                </a:lnTo>
                <a:lnTo>
                  <a:pt x="4828" y="2811"/>
                </a:lnTo>
                <a:lnTo>
                  <a:pt x="4790" y="2825"/>
                </a:lnTo>
                <a:lnTo>
                  <a:pt x="4790" y="3055"/>
                </a:lnTo>
                <a:close/>
                <a:moveTo>
                  <a:pt x="4978" y="3055"/>
                </a:moveTo>
                <a:lnTo>
                  <a:pt x="5130" y="3055"/>
                </a:lnTo>
                <a:lnTo>
                  <a:pt x="5130" y="2728"/>
                </a:lnTo>
                <a:lnTo>
                  <a:pt x="5092" y="2736"/>
                </a:lnTo>
                <a:lnTo>
                  <a:pt x="5053" y="2745"/>
                </a:lnTo>
                <a:lnTo>
                  <a:pt x="5015" y="2754"/>
                </a:lnTo>
                <a:lnTo>
                  <a:pt x="4978" y="2764"/>
                </a:lnTo>
                <a:lnTo>
                  <a:pt x="4978" y="3055"/>
                </a:lnTo>
                <a:close/>
                <a:moveTo>
                  <a:pt x="5166" y="3055"/>
                </a:moveTo>
                <a:lnTo>
                  <a:pt x="5317" y="3055"/>
                </a:lnTo>
                <a:lnTo>
                  <a:pt x="5317" y="2701"/>
                </a:lnTo>
                <a:lnTo>
                  <a:pt x="5279" y="2705"/>
                </a:lnTo>
                <a:lnTo>
                  <a:pt x="5241" y="2710"/>
                </a:lnTo>
                <a:lnTo>
                  <a:pt x="5203" y="2715"/>
                </a:lnTo>
                <a:lnTo>
                  <a:pt x="5166" y="2721"/>
                </a:lnTo>
                <a:lnTo>
                  <a:pt x="5166" y="3055"/>
                </a:lnTo>
                <a:close/>
                <a:moveTo>
                  <a:pt x="5352" y="3055"/>
                </a:moveTo>
                <a:lnTo>
                  <a:pt x="5505" y="3055"/>
                </a:lnTo>
                <a:lnTo>
                  <a:pt x="5505" y="2691"/>
                </a:lnTo>
                <a:lnTo>
                  <a:pt x="5466" y="2692"/>
                </a:lnTo>
                <a:lnTo>
                  <a:pt x="5429" y="2693"/>
                </a:lnTo>
                <a:lnTo>
                  <a:pt x="5390" y="2695"/>
                </a:lnTo>
                <a:lnTo>
                  <a:pt x="5352" y="2697"/>
                </a:lnTo>
                <a:lnTo>
                  <a:pt x="5352" y="3055"/>
                </a:lnTo>
                <a:close/>
                <a:moveTo>
                  <a:pt x="5540" y="3055"/>
                </a:moveTo>
                <a:lnTo>
                  <a:pt x="5691" y="3055"/>
                </a:lnTo>
                <a:lnTo>
                  <a:pt x="5691" y="2699"/>
                </a:lnTo>
                <a:lnTo>
                  <a:pt x="5654" y="2695"/>
                </a:lnTo>
                <a:lnTo>
                  <a:pt x="5616" y="2693"/>
                </a:lnTo>
                <a:lnTo>
                  <a:pt x="5578" y="2692"/>
                </a:lnTo>
                <a:lnTo>
                  <a:pt x="5540" y="2691"/>
                </a:lnTo>
                <a:lnTo>
                  <a:pt x="5540" y="3055"/>
                </a:lnTo>
                <a:close/>
                <a:moveTo>
                  <a:pt x="5726" y="3055"/>
                </a:moveTo>
                <a:lnTo>
                  <a:pt x="5879" y="3055"/>
                </a:lnTo>
                <a:lnTo>
                  <a:pt x="5879" y="2722"/>
                </a:lnTo>
                <a:lnTo>
                  <a:pt x="5841" y="2716"/>
                </a:lnTo>
                <a:lnTo>
                  <a:pt x="5804" y="2711"/>
                </a:lnTo>
                <a:lnTo>
                  <a:pt x="5766" y="2705"/>
                </a:lnTo>
                <a:lnTo>
                  <a:pt x="5726" y="2702"/>
                </a:lnTo>
                <a:lnTo>
                  <a:pt x="5726" y="3055"/>
                </a:lnTo>
                <a:close/>
                <a:moveTo>
                  <a:pt x="5914" y="3055"/>
                </a:moveTo>
                <a:lnTo>
                  <a:pt x="6067" y="3055"/>
                </a:lnTo>
                <a:lnTo>
                  <a:pt x="6067" y="2766"/>
                </a:lnTo>
                <a:lnTo>
                  <a:pt x="6029" y="2756"/>
                </a:lnTo>
                <a:lnTo>
                  <a:pt x="5990" y="2746"/>
                </a:lnTo>
                <a:lnTo>
                  <a:pt x="5952" y="2737"/>
                </a:lnTo>
                <a:lnTo>
                  <a:pt x="5914" y="2729"/>
                </a:lnTo>
                <a:lnTo>
                  <a:pt x="5914" y="3055"/>
                </a:lnTo>
                <a:close/>
                <a:moveTo>
                  <a:pt x="6102" y="3055"/>
                </a:moveTo>
                <a:lnTo>
                  <a:pt x="6253" y="3055"/>
                </a:lnTo>
                <a:lnTo>
                  <a:pt x="6253" y="2828"/>
                </a:lnTo>
                <a:lnTo>
                  <a:pt x="6216" y="2814"/>
                </a:lnTo>
                <a:lnTo>
                  <a:pt x="6178" y="2801"/>
                </a:lnTo>
                <a:lnTo>
                  <a:pt x="6140" y="2787"/>
                </a:lnTo>
                <a:lnTo>
                  <a:pt x="6102" y="2776"/>
                </a:lnTo>
                <a:lnTo>
                  <a:pt x="6102" y="3055"/>
                </a:lnTo>
                <a:close/>
                <a:moveTo>
                  <a:pt x="6288" y="3055"/>
                </a:moveTo>
                <a:lnTo>
                  <a:pt x="6441" y="3055"/>
                </a:lnTo>
                <a:lnTo>
                  <a:pt x="6441" y="2914"/>
                </a:lnTo>
                <a:lnTo>
                  <a:pt x="6404" y="2895"/>
                </a:lnTo>
                <a:lnTo>
                  <a:pt x="6366" y="2876"/>
                </a:lnTo>
                <a:lnTo>
                  <a:pt x="6327" y="2859"/>
                </a:lnTo>
                <a:lnTo>
                  <a:pt x="6288" y="2842"/>
                </a:lnTo>
                <a:lnTo>
                  <a:pt x="6288" y="3055"/>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charset="0"/>
              <a:ea typeface="微软雅黑" pitchFamily="34" charset="-122"/>
              <a:cs typeface="+mn-cs"/>
            </a:endParaRPr>
          </a:p>
        </p:txBody>
      </p:sp>
    </p:spTree>
    <p:extLst>
      <p:ext uri="{BB962C8B-B14F-4D97-AF65-F5344CB8AC3E}">
        <p14:creationId xmlns:p14="http://schemas.microsoft.com/office/powerpoint/2010/main" val="13077390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0955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08487" fontAlgn="auto">
              <a:spcBef>
                <a:spcPts val="0"/>
              </a:spcBef>
              <a:spcAft>
                <a:spcPts val="0"/>
              </a:spcAft>
            </a:pPr>
            <a:fld id="{32BF82D2-7A68-459D-A996-9BDDA2518FA4}" type="datetimeFigureOut">
              <a:rPr lang="zh-CN" altLang="en-US" smtClean="0">
                <a:solidFill>
                  <a:prstClr val="black">
                    <a:tint val="75000"/>
                  </a:prstClr>
                </a:solidFill>
                <a:latin typeface="Calibri"/>
              </a:rPr>
              <a:pPr defTabSz="1208487" fontAlgn="auto">
                <a:spcBef>
                  <a:spcPts val="0"/>
                </a:spcBef>
                <a:spcAft>
                  <a:spcPts val="0"/>
                </a:spcAft>
              </a:pPr>
              <a:t>2019-04-09</a:t>
            </a:fld>
            <a:endParaRPr lang="zh-CN" altLang="en-US">
              <a:solidFill>
                <a:prstClr val="black">
                  <a:tint val="75000"/>
                </a:prstClr>
              </a:solidFill>
              <a:latin typeface="Calibri"/>
            </a:endParaRPr>
          </a:p>
        </p:txBody>
      </p:sp>
      <p:sp>
        <p:nvSpPr>
          <p:cNvPr id="3" name="页脚占位符 2"/>
          <p:cNvSpPr>
            <a:spLocks noGrp="1"/>
          </p:cNvSpPr>
          <p:nvPr>
            <p:ph type="ftr" sz="quarter" idx="11"/>
          </p:nvPr>
        </p:nvSpPr>
        <p:spPr/>
        <p:txBody>
          <a:bodyPr/>
          <a:lstStyle/>
          <a:p>
            <a:pPr defTabSz="1208487" fontAlgn="auto">
              <a:spcBef>
                <a:spcPts val="0"/>
              </a:spcBef>
              <a:spcAft>
                <a:spcPts val="0"/>
              </a:spcAft>
            </a:pPr>
            <a:endParaRPr lang="zh-CN" altLang="en-US">
              <a:solidFill>
                <a:prstClr val="black">
                  <a:tint val="75000"/>
                </a:prstClr>
              </a:solidFill>
              <a:latin typeface="Calibri"/>
            </a:endParaRPr>
          </a:p>
        </p:txBody>
      </p:sp>
      <p:sp>
        <p:nvSpPr>
          <p:cNvPr id="4" name="灯片编号占位符 3"/>
          <p:cNvSpPr>
            <a:spLocks noGrp="1"/>
          </p:cNvSpPr>
          <p:nvPr>
            <p:ph type="sldNum" sz="quarter" idx="12"/>
          </p:nvPr>
        </p:nvSpPr>
        <p:spPr/>
        <p:txBody>
          <a:bodyPr/>
          <a:lstStyle/>
          <a:p>
            <a:pPr defTabSz="1208487" fontAlgn="auto">
              <a:spcBef>
                <a:spcPts val="0"/>
              </a:spcBef>
              <a:spcAft>
                <a:spcPts val="0"/>
              </a:spcAft>
            </a:pPr>
            <a:fld id="{3E01EE5D-26FB-46D5-A381-ECFB35BF1D34}" type="slidenum">
              <a:rPr lang="zh-CN" altLang="en-US" smtClean="0">
                <a:solidFill>
                  <a:prstClr val="black">
                    <a:tint val="75000"/>
                  </a:prstClr>
                </a:solidFill>
                <a:latin typeface="Calibri"/>
              </a:rPr>
              <a:pPr defTabSz="1208487" fontAlgn="auto">
                <a:spcBef>
                  <a:spcPts val="0"/>
                </a:spcBef>
                <a:spcAft>
                  <a:spcPts val="0"/>
                </a:spcAft>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36820666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835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1" y="6356350"/>
            <a:ext cx="2743200" cy="365125"/>
          </a:xfrm>
          <a:prstGeom prst="rect">
            <a:avLst/>
          </a:prstGeom>
        </p:spPr>
        <p:txBody>
          <a:bodyPr/>
          <a:lstStyle/>
          <a:p>
            <a:pPr defTabSz="914277" fontAlgn="auto">
              <a:spcBef>
                <a:spcPts val="0"/>
              </a:spcBef>
              <a:spcAft>
                <a:spcPts val="0"/>
              </a:spcAft>
            </a:pPr>
            <a:fld id="{19CDA3ED-71EA-4841-8BBD-ABD29DF9F449}" type="datetimeFigureOut">
              <a:rPr lang="zh-CN" altLang="en-US" sz="1799" smtClean="0">
                <a:solidFill>
                  <a:srgbClr val="000000"/>
                </a:solidFill>
                <a:latin typeface="微软雅黑"/>
                <a:ea typeface="微软雅黑"/>
              </a:rPr>
              <a:pPr defTabSz="914277" fontAlgn="auto">
                <a:spcBef>
                  <a:spcPts val="0"/>
                </a:spcBef>
                <a:spcAft>
                  <a:spcPts val="0"/>
                </a:spcAft>
              </a:pPr>
              <a:t>2019-04-09</a:t>
            </a:fld>
            <a:endParaRPr lang="zh-CN" altLang="en-US" sz="1799">
              <a:solidFill>
                <a:srgbClr val="000000"/>
              </a:solidFill>
              <a:latin typeface="微软雅黑"/>
              <a:ea typeface="微软雅黑"/>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277" fontAlgn="auto">
              <a:spcBef>
                <a:spcPts val="0"/>
              </a:spcBef>
              <a:spcAft>
                <a:spcPts val="0"/>
              </a:spcAft>
            </a:pPr>
            <a:endParaRPr lang="zh-CN" altLang="en-US" sz="1799">
              <a:solidFill>
                <a:srgbClr val="000000"/>
              </a:solidFill>
              <a:latin typeface="微软雅黑"/>
              <a:ea typeface="微软雅黑"/>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277" fontAlgn="auto">
              <a:spcBef>
                <a:spcPts val="0"/>
              </a:spcBef>
              <a:spcAft>
                <a:spcPts val="0"/>
              </a:spcAft>
            </a:pPr>
            <a:fld id="{7F66BBAD-8FB9-49DF-AAE2-11A181007D83}" type="slidenum">
              <a:rPr lang="zh-CN" altLang="en-US" sz="1799" smtClean="0">
                <a:solidFill>
                  <a:srgbClr val="000000"/>
                </a:solidFill>
                <a:latin typeface="微软雅黑"/>
                <a:ea typeface="微软雅黑"/>
              </a:rPr>
              <a:pPr defTabSz="914277" fontAlgn="auto">
                <a:spcBef>
                  <a:spcPts val="0"/>
                </a:spcBef>
                <a:spcAft>
                  <a:spcPts val="0"/>
                </a:spcAft>
              </a:pPr>
              <a:t>‹#›</a:t>
            </a:fld>
            <a:endParaRPr lang="zh-CN" altLang="en-US" sz="1799">
              <a:solidFill>
                <a:srgbClr val="000000"/>
              </a:solidFill>
              <a:latin typeface="微软雅黑"/>
              <a:ea typeface="微软雅黑"/>
            </a:endParaRPr>
          </a:p>
        </p:txBody>
      </p:sp>
    </p:spTree>
    <p:extLst>
      <p:ext uri="{BB962C8B-B14F-4D97-AF65-F5344CB8AC3E}">
        <p14:creationId xmlns:p14="http://schemas.microsoft.com/office/powerpoint/2010/main" val="1727050293"/>
      </p:ext>
    </p:extLst>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1" y="6356350"/>
            <a:ext cx="2743200" cy="365125"/>
          </a:xfrm>
          <a:prstGeom prst="rect">
            <a:avLst/>
          </a:prstGeom>
        </p:spPr>
        <p:txBody>
          <a:bodyPr/>
          <a:lstStyle/>
          <a:p>
            <a:pPr defTabSz="914277" fontAlgn="auto">
              <a:spcBef>
                <a:spcPts val="0"/>
              </a:spcBef>
              <a:spcAft>
                <a:spcPts val="0"/>
              </a:spcAft>
            </a:pPr>
            <a:fld id="{19CDA3ED-71EA-4841-8BBD-ABD29DF9F449}" type="datetimeFigureOut">
              <a:rPr lang="zh-CN" altLang="en-US" sz="1799" smtClean="0">
                <a:solidFill>
                  <a:srgbClr val="000000"/>
                </a:solidFill>
                <a:latin typeface="微软雅黑"/>
                <a:ea typeface="微软雅黑"/>
              </a:rPr>
              <a:pPr defTabSz="914277" fontAlgn="auto">
                <a:spcBef>
                  <a:spcPts val="0"/>
                </a:spcBef>
                <a:spcAft>
                  <a:spcPts val="0"/>
                </a:spcAft>
              </a:pPr>
              <a:t>2019-04-09</a:t>
            </a:fld>
            <a:endParaRPr lang="zh-CN" altLang="en-US" sz="1799">
              <a:solidFill>
                <a:srgbClr val="000000"/>
              </a:solidFill>
              <a:latin typeface="微软雅黑"/>
              <a:ea typeface="微软雅黑"/>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defTabSz="914277" fontAlgn="auto">
              <a:spcBef>
                <a:spcPts val="0"/>
              </a:spcBef>
              <a:spcAft>
                <a:spcPts val="0"/>
              </a:spcAft>
            </a:pPr>
            <a:endParaRPr lang="zh-CN" altLang="en-US" sz="1799">
              <a:solidFill>
                <a:srgbClr val="000000"/>
              </a:solidFill>
              <a:latin typeface="微软雅黑"/>
              <a:ea typeface="微软雅黑"/>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defTabSz="914277" fontAlgn="auto">
              <a:spcBef>
                <a:spcPts val="0"/>
              </a:spcBef>
              <a:spcAft>
                <a:spcPts val="0"/>
              </a:spcAft>
            </a:pPr>
            <a:fld id="{7F66BBAD-8FB9-49DF-AAE2-11A181007D83}" type="slidenum">
              <a:rPr lang="zh-CN" altLang="en-US" sz="1799" smtClean="0">
                <a:solidFill>
                  <a:srgbClr val="000000"/>
                </a:solidFill>
                <a:latin typeface="微软雅黑"/>
                <a:ea typeface="微软雅黑"/>
              </a:rPr>
              <a:pPr defTabSz="914277" fontAlgn="auto">
                <a:spcBef>
                  <a:spcPts val="0"/>
                </a:spcBef>
                <a:spcAft>
                  <a:spcPts val="0"/>
                </a:spcAft>
              </a:pPr>
              <a:t>‹#›</a:t>
            </a:fld>
            <a:endParaRPr lang="zh-CN" altLang="en-US" sz="1799">
              <a:solidFill>
                <a:srgbClr val="000000"/>
              </a:solidFill>
              <a:latin typeface="微软雅黑"/>
              <a:ea typeface="微软雅黑"/>
            </a:endParaRPr>
          </a:p>
        </p:txBody>
      </p:sp>
    </p:spTree>
    <p:extLst>
      <p:ext uri="{BB962C8B-B14F-4D97-AF65-F5344CB8AC3E}">
        <p14:creationId xmlns:p14="http://schemas.microsoft.com/office/powerpoint/2010/main" val="4242945679"/>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3.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3.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7.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71" y="365781"/>
            <a:ext cx="10516259"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71" y="1825890"/>
            <a:ext cx="10516259"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71" y="6356746"/>
            <a:ext cx="2742717" cy="364275"/>
          </a:xfrm>
          <a:prstGeom prst="rect">
            <a:avLst/>
          </a:prstGeom>
        </p:spPr>
        <p:txBody>
          <a:bodyPr vert="horz" lIns="91440" tIns="45720" rIns="91440" bIns="45720" rtlCol="0" anchor="ctr"/>
          <a:lstStyle>
            <a:lvl1pPr algn="l">
              <a:defRPr sz="1140">
                <a:solidFill>
                  <a:schemeClr val="tx1">
                    <a:tint val="75000"/>
                  </a:schemeClr>
                </a:solidFill>
                <a:ea typeface="微软雅黑" panose="020B0503020204020204" pitchFamily="34" charset="-122"/>
              </a:defRPr>
            </a:lvl1pPr>
          </a:lstStyle>
          <a:p>
            <a:fld id="{43A93E93-166D-47F5-9EF1-ACEABE24AEEA}" type="datetimeFigureOut">
              <a:rPr lang="zh-CN" altLang="en-US" smtClean="0"/>
              <a:t>2019-04-09</a:t>
            </a:fld>
            <a:endParaRPr lang="zh-CN" altLang="en-US"/>
          </a:p>
        </p:txBody>
      </p:sp>
      <p:sp>
        <p:nvSpPr>
          <p:cNvPr id="5" name="页脚占位符 4"/>
          <p:cNvSpPr>
            <a:spLocks noGrp="1"/>
          </p:cNvSpPr>
          <p:nvPr>
            <p:ph type="ftr" sz="quarter" idx="3"/>
          </p:nvPr>
        </p:nvSpPr>
        <p:spPr>
          <a:xfrm>
            <a:off x="4038810" y="6356746"/>
            <a:ext cx="4115582" cy="364275"/>
          </a:xfrm>
          <a:prstGeom prst="rect">
            <a:avLst/>
          </a:prstGeom>
        </p:spPr>
        <p:txBody>
          <a:bodyPr vert="horz" lIns="91440" tIns="45720" rIns="91440" bIns="45720" rtlCol="0" anchor="ctr"/>
          <a:lstStyle>
            <a:lvl1pPr algn="ctr">
              <a:defRPr sz="1140">
                <a:solidFill>
                  <a:schemeClr val="tx1">
                    <a:tint val="75000"/>
                  </a:schemeClr>
                </a:solidFill>
                <a:ea typeface="微软雅黑" panose="020B0503020204020204" pitchFamily="34" charset="-122"/>
              </a:defRPr>
            </a:lvl1pPr>
          </a:lstStyle>
          <a:p>
            <a:endParaRPr lang="zh-CN" altLang="en-US"/>
          </a:p>
        </p:txBody>
      </p:sp>
      <p:sp>
        <p:nvSpPr>
          <p:cNvPr id="6" name="灯片编号占位符 5"/>
          <p:cNvSpPr>
            <a:spLocks noGrp="1"/>
          </p:cNvSpPr>
          <p:nvPr>
            <p:ph type="sldNum" sz="quarter" idx="4"/>
          </p:nvPr>
        </p:nvSpPr>
        <p:spPr>
          <a:xfrm>
            <a:off x="8612013" y="6356746"/>
            <a:ext cx="2742717" cy="364275"/>
          </a:xfrm>
          <a:prstGeom prst="rect">
            <a:avLst/>
          </a:prstGeom>
        </p:spPr>
        <p:txBody>
          <a:bodyPr vert="horz" lIns="91440" tIns="45720" rIns="91440" bIns="45720" rtlCol="0" anchor="ctr"/>
          <a:lstStyle>
            <a:lvl1pPr algn="r">
              <a:defRPr sz="1140">
                <a:solidFill>
                  <a:schemeClr val="tx1">
                    <a:tint val="75000"/>
                  </a:schemeClr>
                </a:solidFill>
                <a:ea typeface="微软雅黑" panose="020B0503020204020204" pitchFamily="34" charset="-122"/>
              </a:defRPr>
            </a:lvl1pPr>
          </a:lstStyle>
          <a:p>
            <a:fld id="{118D5ACA-62CA-46DB-AD6B-12EDD6D51A2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733" r:id="rId3"/>
  </p:sldLayoutIdLst>
  <mc:AlternateContent xmlns:mc="http://schemas.openxmlformats.org/markup-compatibility/2006" xmlns:p14="http://schemas.microsoft.com/office/powerpoint/2010/main">
    <mc:Choice Requires="p14">
      <p:transition spd="slow" p14:dur="1600" advClick="0" advTm="3000">
        <p14:prism isInverted="1"/>
      </p:transition>
    </mc:Choice>
    <mc:Fallback xmlns:p15="http://schemas.microsoft.com/office/powerpoint/2012/main" xmlns="">
      <p:transition spd="slow" advClick="0" advTm="3000">
        <p:fade/>
      </p:transition>
    </mc:Fallback>
  </mc:AlternateContent>
  <p:txStyles>
    <p:titleStyle>
      <a:lvl1pPr algn="l" defTabSz="866775" rtl="0" eaLnBrk="1" latinLnBrk="0" hangingPunct="1">
        <a:lnSpc>
          <a:spcPct val="90000"/>
        </a:lnSpc>
        <a:spcBef>
          <a:spcPct val="0"/>
        </a:spcBef>
        <a:buNone/>
        <a:defRPr sz="4170" kern="1200">
          <a:solidFill>
            <a:schemeClr val="tx1"/>
          </a:solidFill>
          <a:latin typeface="+mj-lt"/>
          <a:ea typeface="微软雅黑" panose="020B0503020204020204" pitchFamily="34" charset="-122"/>
          <a:cs typeface="+mj-cs"/>
        </a:defRPr>
      </a:lvl1pPr>
    </p:titleStyle>
    <p:bodyStyle>
      <a:lvl1pPr marL="216535" indent="-215900" algn="l" defTabSz="866775" rtl="0" eaLnBrk="1" latinLnBrk="0" hangingPunct="1">
        <a:lnSpc>
          <a:spcPct val="90000"/>
        </a:lnSpc>
        <a:spcBef>
          <a:spcPct val="190000"/>
        </a:spcBef>
        <a:buFont typeface="Arial" panose="020B0604020202020204" pitchFamily="34" charset="0"/>
        <a:buChar char="•"/>
        <a:defRPr sz="2655" kern="1200">
          <a:solidFill>
            <a:schemeClr val="tx1"/>
          </a:solidFill>
          <a:latin typeface="+mn-lt"/>
          <a:ea typeface="微软雅黑" panose="020B0503020204020204" pitchFamily="34" charset="-122"/>
          <a:cs typeface="+mn-cs"/>
        </a:defRPr>
      </a:lvl1pPr>
      <a:lvl2pPr marL="650240" indent="-215900" algn="l" defTabSz="866775" rtl="0" eaLnBrk="1" latinLnBrk="0" hangingPunct="1">
        <a:lnSpc>
          <a:spcPct val="90000"/>
        </a:lnSpc>
        <a:spcBef>
          <a:spcPct val="95000"/>
        </a:spcBef>
        <a:buFont typeface="Arial" panose="020B0604020202020204" pitchFamily="34" charset="0"/>
        <a:buChar char="•"/>
        <a:defRPr sz="2275" kern="1200">
          <a:solidFill>
            <a:schemeClr val="tx1"/>
          </a:solidFill>
          <a:latin typeface="+mn-lt"/>
          <a:ea typeface="微软雅黑" panose="020B0503020204020204" pitchFamily="34" charset="-122"/>
          <a:cs typeface="+mn-cs"/>
        </a:defRPr>
      </a:lvl2pPr>
      <a:lvl3pPr marL="1083945" indent="-215900" algn="l" defTabSz="866775" rtl="0" eaLnBrk="1" latinLnBrk="0" hangingPunct="1">
        <a:lnSpc>
          <a:spcPct val="90000"/>
        </a:lnSpc>
        <a:spcBef>
          <a:spcPct val="95000"/>
        </a:spcBef>
        <a:buFont typeface="Arial" panose="020B0604020202020204" pitchFamily="34" charset="0"/>
        <a:buChar char="•"/>
        <a:defRPr sz="1895" kern="1200">
          <a:solidFill>
            <a:schemeClr val="tx1"/>
          </a:solidFill>
          <a:latin typeface="+mn-lt"/>
          <a:ea typeface="微软雅黑" panose="020B0503020204020204" pitchFamily="34" charset="-122"/>
          <a:cs typeface="+mn-cs"/>
        </a:defRPr>
      </a:lvl3pPr>
      <a:lvl4pPr marL="1517015" indent="-215900"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微软雅黑" panose="020B0503020204020204" pitchFamily="34" charset="-122"/>
          <a:cs typeface="+mn-cs"/>
        </a:defRPr>
      </a:lvl4pPr>
      <a:lvl5pPr marL="1950720" indent="-215900"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微软雅黑" panose="020B0503020204020204" pitchFamily="34" charset="-122"/>
          <a:cs typeface="+mn-cs"/>
        </a:defRPr>
      </a:lvl5pPr>
      <a:lvl6pPr marL="2384425" indent="-215900"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6pPr>
      <a:lvl7pPr marL="2818130" indent="-215900"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7pPr>
      <a:lvl8pPr marL="3251200" indent="-215900"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8pPr>
      <a:lvl9pPr marL="3684905" indent="-215900"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890"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24831"/>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Lst>
  <p:transition spd="slow">
    <p:push/>
  </p:transition>
  <p:txStyles>
    <p:titleStyle>
      <a:lvl1pPr algn="l" defTabSz="91427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70" indent="-228570" algn="l" defTabSz="9142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09" indent="-228570" algn="l" defTabSz="9142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47" indent="-228570" algn="l" defTabSz="9142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86"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125"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264"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02"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541"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81"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277" rtl="0" eaLnBrk="1" latinLnBrk="0" hangingPunct="1">
        <a:defRPr sz="1799" kern="1200">
          <a:solidFill>
            <a:schemeClr val="tx1"/>
          </a:solidFill>
          <a:latin typeface="+mn-lt"/>
          <a:ea typeface="+mn-ea"/>
          <a:cs typeface="+mn-cs"/>
        </a:defRPr>
      </a:lvl1pPr>
      <a:lvl2pPr marL="457139" algn="l" defTabSz="914277" rtl="0" eaLnBrk="1" latinLnBrk="0" hangingPunct="1">
        <a:defRPr sz="1799" kern="1200">
          <a:solidFill>
            <a:schemeClr val="tx1"/>
          </a:solidFill>
          <a:latin typeface="+mn-lt"/>
          <a:ea typeface="+mn-ea"/>
          <a:cs typeface="+mn-cs"/>
        </a:defRPr>
      </a:lvl2pPr>
      <a:lvl3pPr marL="914277" algn="l" defTabSz="914277" rtl="0" eaLnBrk="1" latinLnBrk="0" hangingPunct="1">
        <a:defRPr sz="1799" kern="1200">
          <a:solidFill>
            <a:schemeClr val="tx1"/>
          </a:solidFill>
          <a:latin typeface="+mn-lt"/>
          <a:ea typeface="+mn-ea"/>
          <a:cs typeface="+mn-cs"/>
        </a:defRPr>
      </a:lvl3pPr>
      <a:lvl4pPr marL="1371416" algn="l" defTabSz="914277" rtl="0" eaLnBrk="1" latinLnBrk="0" hangingPunct="1">
        <a:defRPr sz="1799" kern="1200">
          <a:solidFill>
            <a:schemeClr val="tx1"/>
          </a:solidFill>
          <a:latin typeface="+mn-lt"/>
          <a:ea typeface="+mn-ea"/>
          <a:cs typeface="+mn-cs"/>
        </a:defRPr>
      </a:lvl4pPr>
      <a:lvl5pPr marL="1828555" algn="l" defTabSz="914277" rtl="0" eaLnBrk="1" latinLnBrk="0" hangingPunct="1">
        <a:defRPr sz="1799" kern="1200">
          <a:solidFill>
            <a:schemeClr val="tx1"/>
          </a:solidFill>
          <a:latin typeface="+mn-lt"/>
          <a:ea typeface="+mn-ea"/>
          <a:cs typeface="+mn-cs"/>
        </a:defRPr>
      </a:lvl5pPr>
      <a:lvl6pPr marL="2285695" algn="l" defTabSz="914277" rtl="0" eaLnBrk="1" latinLnBrk="0" hangingPunct="1">
        <a:defRPr sz="1799" kern="1200">
          <a:solidFill>
            <a:schemeClr val="tx1"/>
          </a:solidFill>
          <a:latin typeface="+mn-lt"/>
          <a:ea typeface="+mn-ea"/>
          <a:cs typeface="+mn-cs"/>
        </a:defRPr>
      </a:lvl6pPr>
      <a:lvl7pPr marL="2742833" algn="l" defTabSz="914277" rtl="0" eaLnBrk="1" latinLnBrk="0" hangingPunct="1">
        <a:defRPr sz="1799" kern="1200">
          <a:solidFill>
            <a:schemeClr val="tx1"/>
          </a:solidFill>
          <a:latin typeface="+mn-lt"/>
          <a:ea typeface="+mn-ea"/>
          <a:cs typeface="+mn-cs"/>
        </a:defRPr>
      </a:lvl7pPr>
      <a:lvl8pPr marL="3199972" algn="l" defTabSz="914277" rtl="0" eaLnBrk="1" latinLnBrk="0" hangingPunct="1">
        <a:defRPr sz="1799" kern="1200">
          <a:solidFill>
            <a:schemeClr val="tx1"/>
          </a:solidFill>
          <a:latin typeface="+mn-lt"/>
          <a:ea typeface="+mn-ea"/>
          <a:cs typeface="+mn-cs"/>
        </a:defRPr>
      </a:lvl8pPr>
      <a:lvl9pPr marL="3657111" algn="l" defTabSz="914277"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cstate="prin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zh-CN" altLang="en-US" dirty="0"/>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8" name="文本框 7"/>
          <p:cNvSpPr txBox="1"/>
          <p:nvPr/>
        </p:nvSpPr>
        <p:spPr>
          <a:xfrm>
            <a:off x="302935" y="6595926"/>
            <a:ext cx="1988189" cy="18466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宋体" panose="02010600030101010101" pitchFamily="2" charset="-122"/>
                <a:cs typeface="Arial"/>
              </a:rPr>
              <a:t>© LiveCom Inc. All rights reserved.</a:t>
            </a:r>
            <a:endParaRPr kumimoji="1" lang="zh-CN" altLang="en-US" sz="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微软雅黑" pitchFamily="34" charset="-122"/>
              <a:cs typeface="Arial"/>
            </a:endParaRPr>
          </a:p>
        </p:txBody>
      </p:sp>
      <p:sp>
        <p:nvSpPr>
          <p:cNvPr id="11" name="灯片编号占位符 10"/>
          <p:cNvSpPr>
            <a:spLocks noGrp="1"/>
          </p:cNvSpPr>
          <p:nvPr>
            <p:ph type="sldNum" sz="quarter" idx="4"/>
          </p:nvPr>
        </p:nvSpPr>
        <p:spPr>
          <a:xfrm>
            <a:off x="11072125" y="6507506"/>
            <a:ext cx="1018367" cy="365125"/>
          </a:xfrm>
          <a:prstGeom prst="rect">
            <a:avLst/>
          </a:prstGeom>
        </p:spPr>
        <p:txBody>
          <a:bodyPr vert="horz" lIns="91440" tIns="45720" rIns="91440" bIns="45720" rtlCol="0" anchor="ctr"/>
          <a:lstStyle>
            <a:lvl1pPr algn="r">
              <a:defRPr sz="900">
                <a:solidFill>
                  <a:schemeClr val="tx1"/>
                </a:solidFill>
                <a:latin typeface="Arial" pitchFamily="34" charset="0"/>
                <a:cs typeface="Arial" pitchFamily="34" charset="0"/>
              </a:defRPr>
            </a:lvl1p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392675282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8" r:id="rId12"/>
  </p:sldLayoutIdLst>
  <p:hf hdr="0" ftr="0" dt="0"/>
  <p:txStyles>
    <p:titleStyle>
      <a:lvl1pPr algn="l" defTabSz="457200" rtl="0" eaLnBrk="1" latinLnBrk="0" hangingPunct="1">
        <a:spcBef>
          <a:spcPct val="0"/>
        </a:spcBef>
        <a:buNone/>
        <a:defRPr sz="3200" b="1" kern="1200">
          <a:solidFill>
            <a:srgbClr val="0094CC"/>
          </a:solidFill>
          <a:latin typeface="+mj-lt"/>
          <a:ea typeface="微软雅黑"/>
          <a:cs typeface="+mj-cs"/>
        </a:defRPr>
      </a:lvl1pPr>
    </p:titleStyle>
    <p:bodyStyle>
      <a:lvl1pPr marL="342900" indent="-342900" algn="l" defTabSz="457200" rtl="0" eaLnBrk="1" latinLnBrk="0" hangingPunct="1">
        <a:lnSpc>
          <a:spcPct val="130000"/>
        </a:lnSpc>
        <a:spcBef>
          <a:spcPts val="600"/>
        </a:spcBef>
        <a:buFont typeface="Arial"/>
        <a:buChar char="•"/>
        <a:defRPr sz="2800" kern="1200">
          <a:solidFill>
            <a:schemeClr val="tx1"/>
          </a:solidFill>
          <a:latin typeface="+mn-lt"/>
          <a:ea typeface="微软雅黑"/>
          <a:cs typeface="+mn-cs"/>
        </a:defRPr>
      </a:lvl1pPr>
      <a:lvl2pPr marL="742950" indent="-285750" algn="l" defTabSz="457200" rtl="0" eaLnBrk="1" latinLnBrk="0" hangingPunct="1">
        <a:lnSpc>
          <a:spcPct val="130000"/>
        </a:lnSpc>
        <a:spcBef>
          <a:spcPts val="600"/>
        </a:spcBef>
        <a:buFont typeface="Arial"/>
        <a:buChar char="–"/>
        <a:defRPr sz="2400" kern="1200">
          <a:solidFill>
            <a:schemeClr val="tx1"/>
          </a:solidFill>
          <a:latin typeface="+mn-lt"/>
          <a:ea typeface="微软雅黑"/>
          <a:cs typeface="+mn-cs"/>
        </a:defRPr>
      </a:lvl2pPr>
      <a:lvl3pPr marL="1143000" indent="-228600" algn="l" defTabSz="457200" rtl="0" eaLnBrk="1" latinLnBrk="0" hangingPunct="1">
        <a:lnSpc>
          <a:spcPct val="130000"/>
        </a:lnSpc>
        <a:spcBef>
          <a:spcPts val="600"/>
        </a:spcBef>
        <a:buFont typeface="Arial"/>
        <a:buChar char="•"/>
        <a:defRPr sz="2000" kern="1200">
          <a:solidFill>
            <a:schemeClr val="tx1"/>
          </a:solidFill>
          <a:latin typeface="+mn-lt"/>
          <a:ea typeface="微软雅黑"/>
          <a:cs typeface="+mn-cs"/>
        </a:defRPr>
      </a:lvl3pPr>
      <a:lvl4pPr marL="1600200" indent="-228600" algn="l" defTabSz="457200" rtl="0" eaLnBrk="1" latinLnBrk="0" hangingPunct="1">
        <a:lnSpc>
          <a:spcPct val="130000"/>
        </a:lnSpc>
        <a:spcBef>
          <a:spcPts val="600"/>
        </a:spcBef>
        <a:buFont typeface="Arial"/>
        <a:buChar char="–"/>
        <a:defRPr sz="1800" kern="1200">
          <a:solidFill>
            <a:schemeClr val="tx1"/>
          </a:solidFill>
          <a:latin typeface="+mn-lt"/>
          <a:ea typeface="微软雅黑"/>
          <a:cs typeface="+mn-cs"/>
        </a:defRPr>
      </a:lvl4pPr>
      <a:lvl5pPr marL="2057400" indent="-228600" algn="l" defTabSz="457200" rtl="0" eaLnBrk="1" latinLnBrk="0" hangingPunct="1">
        <a:lnSpc>
          <a:spcPct val="130000"/>
        </a:lnSpc>
        <a:spcBef>
          <a:spcPts val="600"/>
        </a:spcBef>
        <a:buFont typeface="Arial"/>
        <a:buChar char="»"/>
        <a:defRPr sz="1800" kern="1200">
          <a:solidFill>
            <a:schemeClr val="tx1"/>
          </a:solidFill>
          <a:latin typeface="+mn-lt"/>
          <a:ea typeface="微软雅黑"/>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3" cstate="prin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zh-CN" altLang="en-US" dirty="0"/>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8" name="文本框 7"/>
          <p:cNvSpPr txBox="1"/>
          <p:nvPr/>
        </p:nvSpPr>
        <p:spPr>
          <a:xfrm>
            <a:off x="302935" y="6595926"/>
            <a:ext cx="1988189" cy="18466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宋体" panose="02010600030101010101" pitchFamily="2" charset="-122"/>
                <a:cs typeface="Arial"/>
              </a:rPr>
              <a:t>© LiveCom Inc. All rights reserved.</a:t>
            </a:r>
            <a:endParaRPr kumimoji="1" lang="zh-CN" altLang="en-US" sz="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微软雅黑" pitchFamily="34" charset="-122"/>
              <a:cs typeface="Arial"/>
            </a:endParaRPr>
          </a:p>
        </p:txBody>
      </p:sp>
      <p:sp>
        <p:nvSpPr>
          <p:cNvPr id="11" name="灯片编号占位符 10"/>
          <p:cNvSpPr>
            <a:spLocks noGrp="1"/>
          </p:cNvSpPr>
          <p:nvPr>
            <p:ph type="sldNum" sz="quarter" idx="4"/>
          </p:nvPr>
        </p:nvSpPr>
        <p:spPr>
          <a:xfrm>
            <a:off x="11072125" y="6507506"/>
            <a:ext cx="1018367" cy="365125"/>
          </a:xfrm>
          <a:prstGeom prst="rect">
            <a:avLst/>
          </a:prstGeom>
        </p:spPr>
        <p:txBody>
          <a:bodyPr vert="horz" lIns="91440" tIns="45720" rIns="91440" bIns="45720" rtlCol="0" anchor="ctr"/>
          <a:lstStyle>
            <a:lvl1pPr algn="r">
              <a:defRPr sz="900">
                <a:solidFill>
                  <a:schemeClr val="tx1"/>
                </a:solidFill>
                <a:latin typeface="Arial" pitchFamily="34" charset="0"/>
                <a:cs typeface="Arial" pitchFamily="34" charset="0"/>
              </a:defRPr>
            </a:lvl1p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290786608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hdr="0" ftr="0" dt="0"/>
  <p:txStyles>
    <p:titleStyle>
      <a:lvl1pPr algn="l" defTabSz="457200" rtl="0" eaLnBrk="1" latinLnBrk="0" hangingPunct="1">
        <a:spcBef>
          <a:spcPct val="0"/>
        </a:spcBef>
        <a:buNone/>
        <a:defRPr sz="3200" b="1" kern="1200">
          <a:solidFill>
            <a:srgbClr val="0094CC"/>
          </a:solidFill>
          <a:latin typeface="+mj-lt"/>
          <a:ea typeface="微软雅黑"/>
          <a:cs typeface="+mj-cs"/>
        </a:defRPr>
      </a:lvl1pPr>
    </p:titleStyle>
    <p:bodyStyle>
      <a:lvl1pPr marL="342900" indent="-342900" algn="l" defTabSz="457200" rtl="0" eaLnBrk="1" latinLnBrk="0" hangingPunct="1">
        <a:lnSpc>
          <a:spcPct val="130000"/>
        </a:lnSpc>
        <a:spcBef>
          <a:spcPts val="600"/>
        </a:spcBef>
        <a:buFont typeface="Arial"/>
        <a:buChar char="•"/>
        <a:defRPr sz="2800" kern="1200">
          <a:solidFill>
            <a:schemeClr val="tx1"/>
          </a:solidFill>
          <a:latin typeface="+mn-lt"/>
          <a:ea typeface="微软雅黑"/>
          <a:cs typeface="+mn-cs"/>
        </a:defRPr>
      </a:lvl1pPr>
      <a:lvl2pPr marL="742950" indent="-285750" algn="l" defTabSz="457200" rtl="0" eaLnBrk="1" latinLnBrk="0" hangingPunct="1">
        <a:lnSpc>
          <a:spcPct val="130000"/>
        </a:lnSpc>
        <a:spcBef>
          <a:spcPts val="600"/>
        </a:spcBef>
        <a:buFont typeface="Arial"/>
        <a:buChar char="–"/>
        <a:defRPr sz="2400" kern="1200">
          <a:solidFill>
            <a:schemeClr val="tx1"/>
          </a:solidFill>
          <a:latin typeface="+mn-lt"/>
          <a:ea typeface="微软雅黑"/>
          <a:cs typeface="+mn-cs"/>
        </a:defRPr>
      </a:lvl2pPr>
      <a:lvl3pPr marL="1143000" indent="-228600" algn="l" defTabSz="457200" rtl="0" eaLnBrk="1" latinLnBrk="0" hangingPunct="1">
        <a:lnSpc>
          <a:spcPct val="130000"/>
        </a:lnSpc>
        <a:spcBef>
          <a:spcPts val="600"/>
        </a:spcBef>
        <a:buFont typeface="Arial"/>
        <a:buChar char="•"/>
        <a:defRPr sz="2000" kern="1200">
          <a:solidFill>
            <a:schemeClr val="tx1"/>
          </a:solidFill>
          <a:latin typeface="+mn-lt"/>
          <a:ea typeface="微软雅黑"/>
          <a:cs typeface="+mn-cs"/>
        </a:defRPr>
      </a:lvl3pPr>
      <a:lvl4pPr marL="1600200" indent="-228600" algn="l" defTabSz="457200" rtl="0" eaLnBrk="1" latinLnBrk="0" hangingPunct="1">
        <a:lnSpc>
          <a:spcPct val="130000"/>
        </a:lnSpc>
        <a:spcBef>
          <a:spcPts val="600"/>
        </a:spcBef>
        <a:buFont typeface="Arial"/>
        <a:buChar char="–"/>
        <a:defRPr sz="1800" kern="1200">
          <a:solidFill>
            <a:schemeClr val="tx1"/>
          </a:solidFill>
          <a:latin typeface="+mn-lt"/>
          <a:ea typeface="微软雅黑"/>
          <a:cs typeface="+mn-cs"/>
        </a:defRPr>
      </a:lvl4pPr>
      <a:lvl5pPr marL="2057400" indent="-228600" algn="l" defTabSz="457200" rtl="0" eaLnBrk="1" latinLnBrk="0" hangingPunct="1">
        <a:lnSpc>
          <a:spcPct val="130000"/>
        </a:lnSpc>
        <a:spcBef>
          <a:spcPts val="600"/>
        </a:spcBef>
        <a:buFont typeface="Arial"/>
        <a:buChar char="»"/>
        <a:defRPr sz="1800" kern="1200">
          <a:solidFill>
            <a:schemeClr val="tx1"/>
          </a:solidFill>
          <a:latin typeface="+mn-lt"/>
          <a:ea typeface="微软雅黑"/>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5" cstate="prin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zh-CN" altLang="en-US" dirty="0"/>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8" name="文本框 7"/>
          <p:cNvSpPr txBox="1"/>
          <p:nvPr/>
        </p:nvSpPr>
        <p:spPr>
          <a:xfrm>
            <a:off x="302935" y="6595926"/>
            <a:ext cx="1988189" cy="18466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宋体" panose="02010600030101010101" pitchFamily="2" charset="-122"/>
                <a:cs typeface="Arial"/>
              </a:rPr>
              <a:t>© LiveCom Inc. All rights reserved.</a:t>
            </a:r>
            <a:endParaRPr kumimoji="1" lang="zh-CN" altLang="en-US" sz="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微软雅黑" pitchFamily="34" charset="-122"/>
              <a:cs typeface="Arial"/>
            </a:endParaRPr>
          </a:p>
        </p:txBody>
      </p:sp>
      <p:sp>
        <p:nvSpPr>
          <p:cNvPr id="11" name="灯片编号占位符 10"/>
          <p:cNvSpPr>
            <a:spLocks noGrp="1"/>
          </p:cNvSpPr>
          <p:nvPr>
            <p:ph type="sldNum" sz="quarter" idx="4"/>
          </p:nvPr>
        </p:nvSpPr>
        <p:spPr>
          <a:xfrm>
            <a:off x="11072125" y="6507506"/>
            <a:ext cx="1018367" cy="365125"/>
          </a:xfrm>
          <a:prstGeom prst="rect">
            <a:avLst/>
          </a:prstGeom>
        </p:spPr>
        <p:txBody>
          <a:bodyPr vert="horz" lIns="91440" tIns="45720" rIns="91440" bIns="45720" rtlCol="0" anchor="ctr"/>
          <a:lstStyle>
            <a:lvl1pPr algn="r">
              <a:defRPr sz="900">
                <a:solidFill>
                  <a:schemeClr val="tx1"/>
                </a:solidFill>
                <a:latin typeface="Arial" pitchFamily="34" charset="0"/>
                <a:cs typeface="Arial" pitchFamily="34" charset="0"/>
              </a:defRPr>
            </a:lvl1p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286539213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hf hdr="0" ftr="0" dt="0"/>
  <p:txStyles>
    <p:titleStyle>
      <a:lvl1pPr algn="l" defTabSz="457200" rtl="0" eaLnBrk="1" latinLnBrk="0" hangingPunct="1">
        <a:spcBef>
          <a:spcPct val="0"/>
        </a:spcBef>
        <a:buNone/>
        <a:defRPr sz="3200" b="1" kern="1200">
          <a:solidFill>
            <a:srgbClr val="0094CC"/>
          </a:solidFill>
          <a:latin typeface="+mj-lt"/>
          <a:ea typeface="微软雅黑"/>
          <a:cs typeface="+mj-cs"/>
        </a:defRPr>
      </a:lvl1pPr>
    </p:titleStyle>
    <p:bodyStyle>
      <a:lvl1pPr marL="342900" indent="-342900" algn="l" defTabSz="457200" rtl="0" eaLnBrk="1" latinLnBrk="0" hangingPunct="1">
        <a:lnSpc>
          <a:spcPct val="130000"/>
        </a:lnSpc>
        <a:spcBef>
          <a:spcPts val="600"/>
        </a:spcBef>
        <a:buFont typeface="Arial"/>
        <a:buChar char="•"/>
        <a:defRPr sz="2800" kern="1200">
          <a:solidFill>
            <a:schemeClr val="tx1"/>
          </a:solidFill>
          <a:latin typeface="+mn-lt"/>
          <a:ea typeface="微软雅黑"/>
          <a:cs typeface="+mn-cs"/>
        </a:defRPr>
      </a:lvl1pPr>
      <a:lvl2pPr marL="742950" indent="-285750" algn="l" defTabSz="457200" rtl="0" eaLnBrk="1" latinLnBrk="0" hangingPunct="1">
        <a:lnSpc>
          <a:spcPct val="130000"/>
        </a:lnSpc>
        <a:spcBef>
          <a:spcPts val="600"/>
        </a:spcBef>
        <a:buFont typeface="Arial"/>
        <a:buChar char="–"/>
        <a:defRPr sz="2400" kern="1200">
          <a:solidFill>
            <a:schemeClr val="tx1"/>
          </a:solidFill>
          <a:latin typeface="+mn-lt"/>
          <a:ea typeface="微软雅黑"/>
          <a:cs typeface="+mn-cs"/>
        </a:defRPr>
      </a:lvl2pPr>
      <a:lvl3pPr marL="1143000" indent="-228600" algn="l" defTabSz="457200" rtl="0" eaLnBrk="1" latinLnBrk="0" hangingPunct="1">
        <a:lnSpc>
          <a:spcPct val="130000"/>
        </a:lnSpc>
        <a:spcBef>
          <a:spcPts val="600"/>
        </a:spcBef>
        <a:buFont typeface="Arial"/>
        <a:buChar char="•"/>
        <a:defRPr sz="2000" kern="1200">
          <a:solidFill>
            <a:schemeClr val="tx1"/>
          </a:solidFill>
          <a:latin typeface="+mn-lt"/>
          <a:ea typeface="微软雅黑"/>
          <a:cs typeface="+mn-cs"/>
        </a:defRPr>
      </a:lvl3pPr>
      <a:lvl4pPr marL="1600200" indent="-228600" algn="l" defTabSz="457200" rtl="0" eaLnBrk="1" latinLnBrk="0" hangingPunct="1">
        <a:lnSpc>
          <a:spcPct val="130000"/>
        </a:lnSpc>
        <a:spcBef>
          <a:spcPts val="600"/>
        </a:spcBef>
        <a:buFont typeface="Arial"/>
        <a:buChar char="–"/>
        <a:defRPr sz="1800" kern="1200">
          <a:solidFill>
            <a:schemeClr val="tx1"/>
          </a:solidFill>
          <a:latin typeface="+mn-lt"/>
          <a:ea typeface="微软雅黑"/>
          <a:cs typeface="+mn-cs"/>
        </a:defRPr>
      </a:lvl4pPr>
      <a:lvl5pPr marL="2057400" indent="-228600" algn="l" defTabSz="457200" rtl="0" eaLnBrk="1" latinLnBrk="0" hangingPunct="1">
        <a:lnSpc>
          <a:spcPct val="130000"/>
        </a:lnSpc>
        <a:spcBef>
          <a:spcPts val="600"/>
        </a:spcBef>
        <a:buFont typeface="Arial"/>
        <a:buChar char="»"/>
        <a:defRPr sz="1800" kern="1200">
          <a:solidFill>
            <a:schemeClr val="tx1"/>
          </a:solidFill>
          <a:latin typeface="+mn-lt"/>
          <a:ea typeface="微软雅黑"/>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cstate="prin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zh-CN" altLang="en-US" dirty="0"/>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8" name="文本框 7"/>
          <p:cNvSpPr txBox="1"/>
          <p:nvPr/>
        </p:nvSpPr>
        <p:spPr>
          <a:xfrm>
            <a:off x="302935" y="6595926"/>
            <a:ext cx="1988189" cy="18466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宋体" panose="02010600030101010101" pitchFamily="2" charset="-122"/>
                <a:cs typeface="Arial"/>
              </a:rPr>
              <a:t>© LiveCom Inc. All rights reserved.</a:t>
            </a:r>
            <a:endParaRPr kumimoji="1" lang="zh-CN" altLang="en-US" sz="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微软雅黑" pitchFamily="34" charset="-122"/>
              <a:cs typeface="Arial"/>
            </a:endParaRPr>
          </a:p>
        </p:txBody>
      </p:sp>
      <p:sp>
        <p:nvSpPr>
          <p:cNvPr id="11" name="灯片编号占位符 10"/>
          <p:cNvSpPr>
            <a:spLocks noGrp="1"/>
          </p:cNvSpPr>
          <p:nvPr>
            <p:ph type="sldNum" sz="quarter" idx="4"/>
          </p:nvPr>
        </p:nvSpPr>
        <p:spPr>
          <a:xfrm>
            <a:off x="11072125" y="6507506"/>
            <a:ext cx="1018367" cy="365125"/>
          </a:xfrm>
          <a:prstGeom prst="rect">
            <a:avLst/>
          </a:prstGeom>
        </p:spPr>
        <p:txBody>
          <a:bodyPr vert="horz" lIns="91440" tIns="45720" rIns="91440" bIns="45720" rtlCol="0" anchor="ctr"/>
          <a:lstStyle>
            <a:lvl1pPr algn="r">
              <a:defRPr sz="900">
                <a:solidFill>
                  <a:schemeClr val="tx1"/>
                </a:solidFill>
                <a:latin typeface="Arial" pitchFamily="34" charset="0"/>
                <a:cs typeface="Arial" pitchFamily="34" charset="0"/>
              </a:defRPr>
            </a:lvl1p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259807709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8" r:id="rId12"/>
  </p:sldLayoutIdLst>
  <p:hf hdr="0" ftr="0" dt="0"/>
  <p:txStyles>
    <p:titleStyle>
      <a:lvl1pPr algn="l" defTabSz="457200" rtl="0" eaLnBrk="1" latinLnBrk="0" hangingPunct="1">
        <a:spcBef>
          <a:spcPct val="0"/>
        </a:spcBef>
        <a:buNone/>
        <a:defRPr sz="3200" b="1" kern="1200">
          <a:solidFill>
            <a:srgbClr val="0094CC"/>
          </a:solidFill>
          <a:latin typeface="+mj-lt"/>
          <a:ea typeface="微软雅黑"/>
          <a:cs typeface="+mj-cs"/>
        </a:defRPr>
      </a:lvl1pPr>
    </p:titleStyle>
    <p:bodyStyle>
      <a:lvl1pPr marL="342900" indent="-342900" algn="l" defTabSz="457200" rtl="0" eaLnBrk="1" latinLnBrk="0" hangingPunct="1">
        <a:lnSpc>
          <a:spcPct val="130000"/>
        </a:lnSpc>
        <a:spcBef>
          <a:spcPts val="600"/>
        </a:spcBef>
        <a:buFont typeface="Arial"/>
        <a:buChar char="•"/>
        <a:defRPr sz="2800" kern="1200">
          <a:solidFill>
            <a:schemeClr val="tx1"/>
          </a:solidFill>
          <a:latin typeface="+mn-lt"/>
          <a:ea typeface="微软雅黑"/>
          <a:cs typeface="+mn-cs"/>
        </a:defRPr>
      </a:lvl1pPr>
      <a:lvl2pPr marL="742950" indent="-285750" algn="l" defTabSz="457200" rtl="0" eaLnBrk="1" latinLnBrk="0" hangingPunct="1">
        <a:lnSpc>
          <a:spcPct val="130000"/>
        </a:lnSpc>
        <a:spcBef>
          <a:spcPts val="600"/>
        </a:spcBef>
        <a:buFont typeface="Arial"/>
        <a:buChar char="–"/>
        <a:defRPr sz="2400" kern="1200">
          <a:solidFill>
            <a:schemeClr val="tx1"/>
          </a:solidFill>
          <a:latin typeface="+mn-lt"/>
          <a:ea typeface="微软雅黑"/>
          <a:cs typeface="+mn-cs"/>
        </a:defRPr>
      </a:lvl2pPr>
      <a:lvl3pPr marL="1143000" indent="-228600" algn="l" defTabSz="457200" rtl="0" eaLnBrk="1" latinLnBrk="0" hangingPunct="1">
        <a:lnSpc>
          <a:spcPct val="130000"/>
        </a:lnSpc>
        <a:spcBef>
          <a:spcPts val="600"/>
        </a:spcBef>
        <a:buFont typeface="Arial"/>
        <a:buChar char="•"/>
        <a:defRPr sz="2000" kern="1200">
          <a:solidFill>
            <a:schemeClr val="tx1"/>
          </a:solidFill>
          <a:latin typeface="+mn-lt"/>
          <a:ea typeface="微软雅黑"/>
          <a:cs typeface="+mn-cs"/>
        </a:defRPr>
      </a:lvl3pPr>
      <a:lvl4pPr marL="1600200" indent="-228600" algn="l" defTabSz="457200" rtl="0" eaLnBrk="1" latinLnBrk="0" hangingPunct="1">
        <a:lnSpc>
          <a:spcPct val="130000"/>
        </a:lnSpc>
        <a:spcBef>
          <a:spcPts val="600"/>
        </a:spcBef>
        <a:buFont typeface="Arial"/>
        <a:buChar char="–"/>
        <a:defRPr sz="1800" kern="1200">
          <a:solidFill>
            <a:schemeClr val="tx1"/>
          </a:solidFill>
          <a:latin typeface="+mn-lt"/>
          <a:ea typeface="微软雅黑"/>
          <a:cs typeface="+mn-cs"/>
        </a:defRPr>
      </a:lvl4pPr>
      <a:lvl5pPr marL="2057400" indent="-228600" algn="l" defTabSz="457200" rtl="0" eaLnBrk="1" latinLnBrk="0" hangingPunct="1">
        <a:lnSpc>
          <a:spcPct val="130000"/>
        </a:lnSpc>
        <a:spcBef>
          <a:spcPts val="600"/>
        </a:spcBef>
        <a:buFont typeface="Arial"/>
        <a:buChar char="»"/>
        <a:defRPr sz="1800" kern="1200">
          <a:solidFill>
            <a:schemeClr val="tx1"/>
          </a:solidFill>
          <a:latin typeface="+mn-lt"/>
          <a:ea typeface="微软雅黑"/>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cstate="prin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zh-CN" altLang="en-US" dirty="0"/>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8" name="文本框 7"/>
          <p:cNvSpPr txBox="1"/>
          <p:nvPr/>
        </p:nvSpPr>
        <p:spPr>
          <a:xfrm>
            <a:off x="302935" y="6595926"/>
            <a:ext cx="1988189" cy="18466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宋体" panose="02010600030101010101" pitchFamily="2" charset="-122"/>
                <a:cs typeface="Arial"/>
              </a:rPr>
              <a:t>© LiveCom Inc. All rights reserved.</a:t>
            </a:r>
            <a:endParaRPr kumimoji="1" lang="zh-CN" altLang="en-US" sz="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微软雅黑" pitchFamily="34" charset="-122"/>
              <a:cs typeface="Arial"/>
            </a:endParaRPr>
          </a:p>
        </p:txBody>
      </p:sp>
      <p:sp>
        <p:nvSpPr>
          <p:cNvPr id="11" name="灯片编号占位符 10"/>
          <p:cNvSpPr>
            <a:spLocks noGrp="1"/>
          </p:cNvSpPr>
          <p:nvPr>
            <p:ph type="sldNum" sz="quarter" idx="4"/>
          </p:nvPr>
        </p:nvSpPr>
        <p:spPr>
          <a:xfrm>
            <a:off x="11072125" y="6507506"/>
            <a:ext cx="1018367" cy="365125"/>
          </a:xfrm>
          <a:prstGeom prst="rect">
            <a:avLst/>
          </a:prstGeom>
        </p:spPr>
        <p:txBody>
          <a:bodyPr vert="horz" lIns="91440" tIns="45720" rIns="91440" bIns="45720" rtlCol="0" anchor="ctr"/>
          <a:lstStyle>
            <a:lvl1pPr algn="r">
              <a:defRPr sz="900">
                <a:solidFill>
                  <a:schemeClr val="tx1"/>
                </a:solidFill>
                <a:latin typeface="Arial" pitchFamily="34" charset="0"/>
                <a:cs typeface="Arial" pitchFamily="34" charset="0"/>
              </a:defRPr>
            </a:lvl1pPr>
          </a:lstStyle>
          <a:p>
            <a:pPr algn="ctr"/>
            <a:fld id="{C1B65B15-32B3-482A-9ADF-F2EA24D4B7E8}" type="slidenum">
              <a:rPr lang="zh-CN" altLang="en-US" smtClean="0">
                <a:solidFill>
                  <a:prstClr val="black"/>
                </a:solidFill>
                <a:effectLst>
                  <a:outerShdw blurRad="38100" dist="38100" dir="2700000" algn="tl">
                    <a:srgbClr val="000000">
                      <a:alpha val="43137"/>
                    </a:srgbClr>
                  </a:outerShdw>
                </a:effectLst>
                <a:ea typeface="微软雅黑" pitchFamily="34" charset="-122"/>
              </a:rPr>
              <a:pPr algn="ctr"/>
              <a:t>‹#›</a:t>
            </a:fld>
            <a:endParaRPr lang="zh-CN" altLang="en-US" dirty="0">
              <a:solidFill>
                <a:prstClr val="black"/>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104128214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2" r:id="rId12"/>
  </p:sldLayoutIdLst>
  <p:hf hdr="0" ftr="0" dt="0"/>
  <p:txStyles>
    <p:titleStyle>
      <a:lvl1pPr algn="l" defTabSz="457200" rtl="0" eaLnBrk="1" latinLnBrk="0" hangingPunct="1">
        <a:spcBef>
          <a:spcPct val="0"/>
        </a:spcBef>
        <a:buNone/>
        <a:defRPr sz="3200" b="1" kern="1200">
          <a:solidFill>
            <a:srgbClr val="0094CC"/>
          </a:solidFill>
          <a:latin typeface="+mj-lt"/>
          <a:ea typeface="微软雅黑"/>
          <a:cs typeface="+mj-cs"/>
        </a:defRPr>
      </a:lvl1pPr>
    </p:titleStyle>
    <p:bodyStyle>
      <a:lvl1pPr marL="342900" indent="-342900" algn="l" defTabSz="457200" rtl="0" eaLnBrk="1" latinLnBrk="0" hangingPunct="1">
        <a:lnSpc>
          <a:spcPct val="130000"/>
        </a:lnSpc>
        <a:spcBef>
          <a:spcPts val="600"/>
        </a:spcBef>
        <a:buFont typeface="Arial"/>
        <a:buChar char="•"/>
        <a:defRPr sz="2800" kern="1200">
          <a:solidFill>
            <a:schemeClr val="tx1"/>
          </a:solidFill>
          <a:latin typeface="+mn-lt"/>
          <a:ea typeface="微软雅黑"/>
          <a:cs typeface="+mn-cs"/>
        </a:defRPr>
      </a:lvl1pPr>
      <a:lvl2pPr marL="742950" indent="-285750" algn="l" defTabSz="457200" rtl="0" eaLnBrk="1" latinLnBrk="0" hangingPunct="1">
        <a:lnSpc>
          <a:spcPct val="130000"/>
        </a:lnSpc>
        <a:spcBef>
          <a:spcPts val="600"/>
        </a:spcBef>
        <a:buFont typeface="Arial"/>
        <a:buChar char="–"/>
        <a:defRPr sz="2400" kern="1200">
          <a:solidFill>
            <a:schemeClr val="tx1"/>
          </a:solidFill>
          <a:latin typeface="+mn-lt"/>
          <a:ea typeface="微软雅黑"/>
          <a:cs typeface="+mn-cs"/>
        </a:defRPr>
      </a:lvl2pPr>
      <a:lvl3pPr marL="1143000" indent="-228600" algn="l" defTabSz="457200" rtl="0" eaLnBrk="1" latinLnBrk="0" hangingPunct="1">
        <a:lnSpc>
          <a:spcPct val="130000"/>
        </a:lnSpc>
        <a:spcBef>
          <a:spcPts val="600"/>
        </a:spcBef>
        <a:buFont typeface="Arial"/>
        <a:buChar char="•"/>
        <a:defRPr sz="2000" kern="1200">
          <a:solidFill>
            <a:schemeClr val="tx1"/>
          </a:solidFill>
          <a:latin typeface="+mn-lt"/>
          <a:ea typeface="微软雅黑"/>
          <a:cs typeface="+mn-cs"/>
        </a:defRPr>
      </a:lvl3pPr>
      <a:lvl4pPr marL="1600200" indent="-228600" algn="l" defTabSz="457200" rtl="0" eaLnBrk="1" latinLnBrk="0" hangingPunct="1">
        <a:lnSpc>
          <a:spcPct val="130000"/>
        </a:lnSpc>
        <a:spcBef>
          <a:spcPts val="600"/>
        </a:spcBef>
        <a:buFont typeface="Arial"/>
        <a:buChar char="–"/>
        <a:defRPr sz="1800" kern="1200">
          <a:solidFill>
            <a:schemeClr val="tx1"/>
          </a:solidFill>
          <a:latin typeface="+mn-lt"/>
          <a:ea typeface="微软雅黑"/>
          <a:cs typeface="+mn-cs"/>
        </a:defRPr>
      </a:lvl4pPr>
      <a:lvl5pPr marL="2057400" indent="-228600" algn="l" defTabSz="457200" rtl="0" eaLnBrk="1" latinLnBrk="0" hangingPunct="1">
        <a:lnSpc>
          <a:spcPct val="130000"/>
        </a:lnSpc>
        <a:spcBef>
          <a:spcPts val="600"/>
        </a:spcBef>
        <a:buFont typeface="Arial"/>
        <a:buChar char="»"/>
        <a:defRPr sz="1800" kern="1200">
          <a:solidFill>
            <a:schemeClr val="tx1"/>
          </a:solidFill>
          <a:latin typeface="+mn-lt"/>
          <a:ea typeface="微软雅黑"/>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3"/>
            <a:ext cx="10515224" cy="1324636"/>
          </a:xfrm>
          <a:prstGeom prst="rect">
            <a:avLst/>
          </a:prstGeom>
        </p:spPr>
        <p:txBody>
          <a:bodyPr vert="horz" lIns="64498" tIns="32259" rIns="64498" bIns="32259"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6028"/>
            <a:ext cx="10515224" cy="4351729"/>
          </a:xfrm>
          <a:prstGeom prst="rect">
            <a:avLst/>
          </a:prstGeom>
        </p:spPr>
        <p:txBody>
          <a:bodyPr vert="horz" lIns="64498" tIns="32259" rIns="64498" bIns="3225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9"/>
            <a:ext cx="2742448" cy="364275"/>
          </a:xfrm>
          <a:prstGeom prst="rect">
            <a:avLst/>
          </a:prstGeom>
        </p:spPr>
        <p:txBody>
          <a:bodyPr vert="horz" lIns="64498" tIns="32259" rIns="64498" bIns="32259" rtlCol="0" anchor="ctr"/>
          <a:lstStyle>
            <a:lvl1pPr algn="l">
              <a:defRPr sz="1200">
                <a:solidFill>
                  <a:schemeClr val="tx1">
                    <a:tint val="75000"/>
                  </a:schemeClr>
                </a:solidFill>
              </a:defRPr>
            </a:lvl1pPr>
          </a:lstStyle>
          <a:p>
            <a:pPr defTabSz="1208906"/>
            <a:fld id="{32BF82D2-7A68-459D-A996-9BDDA2518FA4}" type="datetimeFigureOut">
              <a:rPr lang="zh-CN" altLang="en-US" smtClean="0">
                <a:solidFill>
                  <a:prstClr val="black">
                    <a:tint val="75000"/>
                  </a:prstClr>
                </a:solidFill>
                <a:latin typeface="Calibri"/>
              </a:rPr>
              <a:pPr defTabSz="1208906"/>
              <a:t>2019-04-09</a:t>
            </a:fld>
            <a:endParaRPr lang="zh-CN" altLang="en-US">
              <a:solidFill>
                <a:prstClr val="black">
                  <a:tint val="75000"/>
                </a:prstClr>
              </a:solidFill>
              <a:latin typeface="Calibri"/>
            </a:endParaRPr>
          </a:p>
        </p:txBody>
      </p:sp>
      <p:sp>
        <p:nvSpPr>
          <p:cNvPr id="5" name="页脚占位符 4"/>
          <p:cNvSpPr>
            <a:spLocks noGrp="1"/>
          </p:cNvSpPr>
          <p:nvPr>
            <p:ph type="ftr" sz="quarter" idx="3"/>
          </p:nvPr>
        </p:nvSpPr>
        <p:spPr>
          <a:xfrm>
            <a:off x="4038413" y="6356749"/>
            <a:ext cx="4115176" cy="364275"/>
          </a:xfrm>
          <a:prstGeom prst="rect">
            <a:avLst/>
          </a:prstGeom>
        </p:spPr>
        <p:txBody>
          <a:bodyPr vert="horz" lIns="64498" tIns="32259" rIns="64498" bIns="32259" rtlCol="0" anchor="ctr"/>
          <a:lstStyle>
            <a:lvl1pPr algn="ctr">
              <a:defRPr sz="1200">
                <a:solidFill>
                  <a:schemeClr val="tx1">
                    <a:tint val="75000"/>
                  </a:schemeClr>
                </a:solidFill>
              </a:defRPr>
            </a:lvl1pPr>
          </a:lstStyle>
          <a:p>
            <a:pPr defTabSz="1208906"/>
            <a:endParaRPr lang="zh-CN" altLang="en-US">
              <a:solidFill>
                <a:prstClr val="black">
                  <a:tint val="75000"/>
                </a:prstClr>
              </a:solidFill>
              <a:latin typeface="Calibri"/>
            </a:endParaRPr>
          </a:p>
        </p:txBody>
      </p:sp>
      <p:sp>
        <p:nvSpPr>
          <p:cNvPr id="6" name="灯片编号占位符 5"/>
          <p:cNvSpPr>
            <a:spLocks noGrp="1"/>
          </p:cNvSpPr>
          <p:nvPr>
            <p:ph type="sldNum" sz="quarter" idx="4"/>
          </p:nvPr>
        </p:nvSpPr>
        <p:spPr>
          <a:xfrm>
            <a:off x="8611197" y="6356749"/>
            <a:ext cx="2742448" cy="364275"/>
          </a:xfrm>
          <a:prstGeom prst="rect">
            <a:avLst/>
          </a:prstGeom>
        </p:spPr>
        <p:txBody>
          <a:bodyPr vert="horz" lIns="64498" tIns="32259" rIns="64498" bIns="32259" rtlCol="0" anchor="ctr"/>
          <a:lstStyle>
            <a:lvl1pPr algn="r">
              <a:defRPr sz="1200">
                <a:solidFill>
                  <a:schemeClr val="tx1">
                    <a:tint val="75000"/>
                  </a:schemeClr>
                </a:solidFill>
              </a:defRPr>
            </a:lvl1pPr>
          </a:lstStyle>
          <a:p>
            <a:pPr defTabSz="1208906"/>
            <a:fld id="{3E01EE5D-26FB-46D5-A381-ECFB35BF1D34}" type="slidenum">
              <a:rPr lang="zh-CN" altLang="en-US" smtClean="0">
                <a:solidFill>
                  <a:prstClr val="black">
                    <a:tint val="75000"/>
                  </a:prstClr>
                </a:solidFill>
                <a:latin typeface="Calibri"/>
              </a:rPr>
              <a:pPr defTabSz="1208906"/>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1767465103"/>
      </p:ext>
    </p:extLst>
  </p:cSld>
  <p:clrMap bg1="lt1" tx1="dk1" bg2="lt2" tx2="dk2" accent1="accent1" accent2="accent2" accent3="accent3" accent4="accent4" accent5="accent5" accent6="accent6" hlink="hlink" folHlink="folHlink"/>
  <p:sldLayoutIdLst>
    <p:sldLayoutId id="2147483737" r:id="rId1"/>
    <p:sldLayoutId id="2147483738" r:id="rId2"/>
  </p:sldLayoutIdLst>
  <p:txStyles>
    <p:titleStyle>
      <a:lvl1pPr algn="l" defTabSz="859644" rtl="0" eaLnBrk="1" latinLnBrk="0" hangingPunct="1">
        <a:lnSpc>
          <a:spcPct val="90000"/>
        </a:lnSpc>
        <a:spcBef>
          <a:spcPct val="0"/>
        </a:spcBef>
        <a:buNone/>
        <a:defRPr sz="4133" kern="1200">
          <a:solidFill>
            <a:schemeClr val="tx1"/>
          </a:solidFill>
          <a:latin typeface="+mj-lt"/>
          <a:ea typeface="+mj-ea"/>
          <a:cs typeface="+mj-cs"/>
        </a:defRPr>
      </a:lvl1pPr>
    </p:titleStyle>
    <p:bodyStyle>
      <a:lvl1pPr marL="214923" indent="-214923" algn="l" defTabSz="859644" rtl="0" eaLnBrk="1" latinLnBrk="0" hangingPunct="1">
        <a:lnSpc>
          <a:spcPct val="90000"/>
        </a:lnSpc>
        <a:spcBef>
          <a:spcPts val="948"/>
        </a:spcBef>
        <a:buFont typeface="Arial" panose="020B0604020202020204" pitchFamily="34" charset="0"/>
        <a:buChar char="•"/>
        <a:defRPr sz="2667" kern="1200">
          <a:solidFill>
            <a:schemeClr val="tx1"/>
          </a:solidFill>
          <a:latin typeface="+mn-lt"/>
          <a:ea typeface="+mn-ea"/>
          <a:cs typeface="+mn-cs"/>
        </a:defRPr>
      </a:lvl1pPr>
      <a:lvl2pPr marL="644745" indent="-214923" algn="l" defTabSz="859644" rtl="0" eaLnBrk="1" latinLnBrk="0" hangingPunct="1">
        <a:lnSpc>
          <a:spcPct val="90000"/>
        </a:lnSpc>
        <a:spcBef>
          <a:spcPts val="475"/>
        </a:spcBef>
        <a:buFont typeface="Arial" panose="020B0604020202020204" pitchFamily="34" charset="0"/>
        <a:buChar char="•"/>
        <a:defRPr sz="2267" kern="1200">
          <a:solidFill>
            <a:schemeClr val="tx1"/>
          </a:solidFill>
          <a:latin typeface="+mn-lt"/>
          <a:ea typeface="+mn-ea"/>
          <a:cs typeface="+mn-cs"/>
        </a:defRPr>
      </a:lvl2pPr>
      <a:lvl3pPr marL="1074549" indent="-214923" algn="l" defTabSz="859644" rtl="0" eaLnBrk="1" latinLnBrk="0" hangingPunct="1">
        <a:lnSpc>
          <a:spcPct val="90000"/>
        </a:lnSpc>
        <a:spcBef>
          <a:spcPts val="475"/>
        </a:spcBef>
        <a:buFont typeface="Arial" panose="020B0604020202020204" pitchFamily="34" charset="0"/>
        <a:buChar char="•"/>
        <a:defRPr sz="1867" kern="1200">
          <a:solidFill>
            <a:schemeClr val="tx1"/>
          </a:solidFill>
          <a:latin typeface="+mn-lt"/>
          <a:ea typeface="+mn-ea"/>
          <a:cs typeface="+mn-cs"/>
        </a:defRPr>
      </a:lvl3pPr>
      <a:lvl4pPr marL="1504376" indent="-214923" algn="l" defTabSz="859644"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4pPr>
      <a:lvl5pPr marL="1934213" indent="-214923" algn="l" defTabSz="859644"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5pPr>
      <a:lvl6pPr marL="2363980" indent="-214923" algn="l" defTabSz="859644"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6pPr>
      <a:lvl7pPr marL="2793827" indent="-214923" algn="l" defTabSz="859644"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7pPr>
      <a:lvl8pPr marL="3223666" indent="-214923" algn="l" defTabSz="859644"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8pPr>
      <a:lvl9pPr marL="3653439" indent="-214923" algn="l" defTabSz="859644"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9pPr>
    </p:bodyStyle>
    <p:otherStyle>
      <a:defPPr>
        <a:defRPr lang="zh-CN"/>
      </a:defPPr>
      <a:lvl1pPr marL="0" algn="l" defTabSz="859644" rtl="0" eaLnBrk="1" latinLnBrk="0" hangingPunct="1">
        <a:defRPr sz="1733" kern="1200">
          <a:solidFill>
            <a:schemeClr val="tx1"/>
          </a:solidFill>
          <a:latin typeface="+mn-lt"/>
          <a:ea typeface="+mn-ea"/>
          <a:cs typeface="+mn-cs"/>
        </a:defRPr>
      </a:lvl1pPr>
      <a:lvl2pPr marL="429817" algn="l" defTabSz="859644" rtl="0" eaLnBrk="1" latinLnBrk="0" hangingPunct="1">
        <a:defRPr sz="1733" kern="1200">
          <a:solidFill>
            <a:schemeClr val="tx1"/>
          </a:solidFill>
          <a:latin typeface="+mn-lt"/>
          <a:ea typeface="+mn-ea"/>
          <a:cs typeface="+mn-cs"/>
        </a:defRPr>
      </a:lvl2pPr>
      <a:lvl3pPr marL="859644" algn="l" defTabSz="859644" rtl="0" eaLnBrk="1" latinLnBrk="0" hangingPunct="1">
        <a:defRPr sz="1733" kern="1200">
          <a:solidFill>
            <a:schemeClr val="tx1"/>
          </a:solidFill>
          <a:latin typeface="+mn-lt"/>
          <a:ea typeface="+mn-ea"/>
          <a:cs typeface="+mn-cs"/>
        </a:defRPr>
      </a:lvl3pPr>
      <a:lvl4pPr marL="1289484" algn="l" defTabSz="859644" rtl="0" eaLnBrk="1" latinLnBrk="0" hangingPunct="1">
        <a:defRPr sz="1733" kern="1200">
          <a:solidFill>
            <a:schemeClr val="tx1"/>
          </a:solidFill>
          <a:latin typeface="+mn-lt"/>
          <a:ea typeface="+mn-ea"/>
          <a:cs typeface="+mn-cs"/>
        </a:defRPr>
      </a:lvl4pPr>
      <a:lvl5pPr marL="1719265" algn="l" defTabSz="859644" rtl="0" eaLnBrk="1" latinLnBrk="0" hangingPunct="1">
        <a:defRPr sz="1733" kern="1200">
          <a:solidFill>
            <a:schemeClr val="tx1"/>
          </a:solidFill>
          <a:latin typeface="+mn-lt"/>
          <a:ea typeface="+mn-ea"/>
          <a:cs typeface="+mn-cs"/>
        </a:defRPr>
      </a:lvl5pPr>
      <a:lvl6pPr marL="2149097" algn="l" defTabSz="859644" rtl="0" eaLnBrk="1" latinLnBrk="0" hangingPunct="1">
        <a:defRPr sz="1733" kern="1200">
          <a:solidFill>
            <a:schemeClr val="tx1"/>
          </a:solidFill>
          <a:latin typeface="+mn-lt"/>
          <a:ea typeface="+mn-ea"/>
          <a:cs typeface="+mn-cs"/>
        </a:defRPr>
      </a:lvl6pPr>
      <a:lvl7pPr marL="2578948" algn="l" defTabSz="859644" rtl="0" eaLnBrk="1" latinLnBrk="0" hangingPunct="1">
        <a:defRPr sz="1733" kern="1200">
          <a:solidFill>
            <a:schemeClr val="tx1"/>
          </a:solidFill>
          <a:latin typeface="+mn-lt"/>
          <a:ea typeface="+mn-ea"/>
          <a:cs typeface="+mn-cs"/>
        </a:defRPr>
      </a:lvl7pPr>
      <a:lvl8pPr marL="3008713" algn="l" defTabSz="859644" rtl="0" eaLnBrk="1" latinLnBrk="0" hangingPunct="1">
        <a:defRPr sz="1733" kern="1200">
          <a:solidFill>
            <a:schemeClr val="tx1"/>
          </a:solidFill>
          <a:latin typeface="+mn-lt"/>
          <a:ea typeface="+mn-ea"/>
          <a:cs typeface="+mn-cs"/>
        </a:defRPr>
      </a:lvl8pPr>
      <a:lvl9pPr marL="3438535" algn="l" defTabSz="859644" rtl="0" eaLnBrk="1" latinLnBrk="0" hangingPunct="1">
        <a:defRPr sz="17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chart" Target="../charts/chart2.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png"/><Relationship Id="rId18" Type="http://schemas.openxmlformats.org/officeDocument/2006/relationships/image" Target="../media/image41.jpeg"/><Relationship Id="rId3" Type="http://schemas.openxmlformats.org/officeDocument/2006/relationships/image" Target="../media/image9.png"/><Relationship Id="rId21" Type="http://schemas.openxmlformats.org/officeDocument/2006/relationships/image" Target="../media/image44.jpeg"/><Relationship Id="rId7" Type="http://schemas.openxmlformats.org/officeDocument/2006/relationships/image" Target="../media/image30.png"/><Relationship Id="rId12" Type="http://schemas.openxmlformats.org/officeDocument/2006/relationships/image" Target="../media/image35.jpeg"/><Relationship Id="rId17" Type="http://schemas.openxmlformats.org/officeDocument/2006/relationships/image" Target="../media/image40.jpeg"/><Relationship Id="rId25" Type="http://schemas.microsoft.com/office/2007/relationships/hdphoto" Target="../media/hdphoto2.wdp"/><Relationship Id="rId2" Type="http://schemas.openxmlformats.org/officeDocument/2006/relationships/notesSlide" Target="../notesSlides/notesSlide13.xml"/><Relationship Id="rId16" Type="http://schemas.openxmlformats.org/officeDocument/2006/relationships/image" Target="../media/image39.png"/><Relationship Id="rId20" Type="http://schemas.openxmlformats.org/officeDocument/2006/relationships/image" Target="../media/image43.jpe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jpeg"/><Relationship Id="rId24" Type="http://schemas.openxmlformats.org/officeDocument/2006/relationships/image" Target="../media/image47.png"/><Relationship Id="rId5" Type="http://schemas.openxmlformats.org/officeDocument/2006/relationships/image" Target="../media/image28.png"/><Relationship Id="rId15" Type="http://schemas.openxmlformats.org/officeDocument/2006/relationships/image" Target="../media/image38.jpeg"/><Relationship Id="rId23" Type="http://schemas.openxmlformats.org/officeDocument/2006/relationships/image" Target="../media/image46.png"/><Relationship Id="rId10" Type="http://schemas.openxmlformats.org/officeDocument/2006/relationships/image" Target="../media/image33.png"/><Relationship Id="rId19" Type="http://schemas.openxmlformats.org/officeDocument/2006/relationships/image" Target="../media/image42.jpe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7.jpeg"/><Relationship Id="rId22"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0.jpg"/><Relationship Id="rId5" Type="http://schemas.openxmlformats.org/officeDocument/2006/relationships/image" Target="../media/image49.bmp"/><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9.png"/><Relationship Id="rId7"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61.png"/><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9.png"/><Relationship Id="rId7"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jpeg"/><Relationship Id="rId4" Type="http://schemas.openxmlformats.org/officeDocument/2006/relationships/image" Target="../media/image64.png"/><Relationship Id="rId9" Type="http://schemas.openxmlformats.org/officeDocument/2006/relationships/image" Target="../media/image69.jpe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3.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8.png"/></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82.jpeg"/><Relationship Id="rId5" Type="http://schemas.openxmlformats.org/officeDocument/2006/relationships/image" Target="../media/image81.png"/><Relationship Id="rId10" Type="http://schemas.openxmlformats.org/officeDocument/2006/relationships/image" Target="../media/image9.png"/><Relationship Id="rId4" Type="http://schemas.openxmlformats.org/officeDocument/2006/relationships/image" Target="../media/image80.png"/><Relationship Id="rId9" Type="http://schemas.openxmlformats.org/officeDocument/2006/relationships/image" Target="../media/image85.jpeg"/></Relationships>
</file>

<file path=ppt/slides/_rels/slide25.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86.jpeg"/><Relationship Id="rId7"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9.png"/><Relationship Id="rId5" Type="http://schemas.microsoft.com/office/2007/relationships/hdphoto" Target="../media/hdphoto5.wdp"/><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90.png"/><Relationship Id="rId4" Type="http://schemas.openxmlformats.org/officeDocument/2006/relationships/image" Target="../media/image89.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94.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95.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97.bmp"/><Relationship Id="rId2" Type="http://schemas.openxmlformats.org/officeDocument/2006/relationships/image" Target="../media/image96.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7" name="TextBox 16"/>
          <p:cNvSpPr txBox="1"/>
          <p:nvPr/>
        </p:nvSpPr>
        <p:spPr>
          <a:xfrm>
            <a:off x="2988616" y="1884351"/>
            <a:ext cx="5989265" cy="923330"/>
          </a:xfrm>
          <a:prstGeom prst="rect">
            <a:avLst/>
          </a:prstGeom>
          <a:noFill/>
        </p:spPr>
        <p:txBody>
          <a:bodyPr wrap="square" rtlCol="0">
            <a:spAutoFit/>
          </a:bodyPr>
          <a:lstStyle/>
          <a:p>
            <a:pPr algn="dist"/>
            <a:r>
              <a:rPr lang="zh-CN" altLang="en-US" sz="5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海外媒体业务手册</a:t>
            </a:r>
            <a:endParaRPr lang="zh-CN" altLang="en-US" sz="5400" b="1" spc="-150" dirty="0">
              <a:ln w="6350">
                <a:noFill/>
              </a:ln>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4223792" y="3068960"/>
            <a:ext cx="35189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20000"/>
              </a:spcBef>
              <a:buFont typeface="Arial" panose="020B0604020202020204" pitchFamily="34" charset="0"/>
              <a:buNone/>
            </a:pPr>
            <a:r>
              <a:rPr lang="zh-CN" altLang="en-US" sz="2000" cap="all"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深圳市爱科云通科技有限公司</a:t>
            </a:r>
          </a:p>
        </p:txBody>
      </p:sp>
      <p:grpSp>
        <p:nvGrpSpPr>
          <p:cNvPr id="5" name="组合 4"/>
          <p:cNvGrpSpPr/>
          <p:nvPr/>
        </p:nvGrpSpPr>
        <p:grpSpPr>
          <a:xfrm>
            <a:off x="269790" y="188642"/>
            <a:ext cx="2145962" cy="1026857"/>
            <a:chOff x="407368" y="332656"/>
            <a:chExt cx="2861281" cy="1369143"/>
          </a:xfrm>
        </p:grpSpPr>
        <p:pic>
          <p:nvPicPr>
            <p:cNvPr id="2" name="图片 1"/>
            <p:cNvPicPr>
              <a:picLocks noChangeAspect="1"/>
            </p:cNvPicPr>
            <p:nvPr/>
          </p:nvPicPr>
          <p:blipFill>
            <a:blip r:embed="rId4">
              <a:extLst>
                <a:ext uri="{BEBA8EAE-BF5A-486C-A8C5-ECC9F3942E4B}">
                  <a14:imgProps xmlns:a14="http://schemas.microsoft.com/office/drawing/2010/main">
                    <a14:imgLayer r:embed="rId5">
                      <a14:imgEffect>
                        <a14:backgroundRemoval t="4587" b="67890" l="9184" r="89796"/>
                      </a14:imgEffect>
                    </a14:imgLayer>
                  </a14:imgProps>
                </a:ext>
                <a:ext uri="{28A0092B-C50C-407E-A947-70E740481C1C}">
                  <a14:useLocalDpi xmlns:a14="http://schemas.microsoft.com/office/drawing/2010/main" val="0"/>
                </a:ext>
              </a:extLst>
            </a:blip>
            <a:stretch>
              <a:fillRect/>
            </a:stretch>
          </p:blipFill>
          <p:spPr>
            <a:xfrm>
              <a:off x="407368" y="332656"/>
              <a:ext cx="1230972" cy="1369143"/>
            </a:xfrm>
            <a:prstGeom prst="rect">
              <a:avLst/>
            </a:prstGeom>
          </p:spPr>
        </p:pic>
        <p:sp>
          <p:nvSpPr>
            <p:cNvPr id="3" name="文本框 2"/>
            <p:cNvSpPr txBox="1"/>
            <p:nvPr/>
          </p:nvSpPr>
          <p:spPr>
            <a:xfrm>
              <a:off x="1461095" y="565920"/>
              <a:ext cx="1807554" cy="53348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爱科云通</a:t>
              </a:r>
            </a:p>
          </p:txBody>
        </p: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indefinite"/>
                            </p:stCondLst>
                          </p:cTn>
                        </p:par>
                      </p:childTnLst>
                    </p:cTn>
                  </p:par>
                  <p:par>
                    <p:cTn id="5" fill="hold" nodeType="clickPar">
                      <p:stCondLst>
                        <p:cond delay="indefinite"/>
                      </p:stCondLst>
                      <p:childTnLst>
                        <p:par>
                          <p:cTn id="6" fill="hold" nodeType="withGroup">
                            <p:stCondLst>
                              <p:cond delay="indefinite"/>
                            </p:stCond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5951984" y="983874"/>
            <a:ext cx="6220127" cy="47251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0" y="2132856"/>
            <a:ext cx="5809288" cy="47251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3598" y="220110"/>
            <a:ext cx="401031" cy="4098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19" name="矩形 18"/>
          <p:cNvSpPr/>
          <p:nvPr/>
        </p:nvSpPr>
        <p:spPr>
          <a:xfrm>
            <a:off x="456300" y="228647"/>
            <a:ext cx="181751" cy="4013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20" name="矩形 19"/>
          <p:cNvSpPr/>
          <p:nvPr/>
        </p:nvSpPr>
        <p:spPr>
          <a:xfrm>
            <a:off x="707806" y="220110"/>
            <a:ext cx="8052490" cy="461665"/>
          </a:xfrm>
          <a:prstGeom prst="rect">
            <a:avLst/>
          </a:prstGeom>
          <a:noFill/>
        </p:spPr>
        <p:txBody>
          <a:bodyPr/>
          <a:lstStyle/>
          <a:p>
            <a:pPr defTabSz="866943" fontAlgn="auto">
              <a:spcBef>
                <a:spcPts val="0"/>
              </a:spcBef>
              <a:spcAft>
                <a:spcPts val="0"/>
              </a:spcAft>
            </a:pPr>
            <a:r>
              <a:rPr lang="zh-CN" altLang="en-US" sz="2400" b="1" dirty="0">
                <a:solidFill>
                  <a:schemeClr val="tx1">
                    <a:lumMod val="75000"/>
                    <a:lumOff val="25000"/>
                  </a:schemeClr>
                </a:solidFill>
                <a:latin typeface="微软雅黑"/>
                <a:ea typeface="微软雅黑"/>
                <a:cs typeface="+mj-cs"/>
              </a:rPr>
              <a:t>一、非洲中文卫星电视</a:t>
            </a:r>
            <a:endParaRPr lang="en-US" altLang="zh-CN" sz="2400" b="1" dirty="0">
              <a:solidFill>
                <a:srgbClr val="0070C0"/>
              </a:solidFill>
              <a:latin typeface="微软雅黑"/>
              <a:ea typeface="微软雅黑"/>
              <a:cs typeface="+mj-cs"/>
            </a:endParaRPr>
          </a:p>
        </p:txBody>
      </p:sp>
      <p:pic>
        <p:nvPicPr>
          <p:cNvPr id="15" name="图片 14"/>
          <p:cNvPicPr>
            <a:picLocks noChangeAspect="1"/>
          </p:cNvPicPr>
          <p:nvPr/>
        </p:nvPicPr>
        <p:blipFill>
          <a:blip r:embed="rId3">
            <a:clrChange>
              <a:clrFrom>
                <a:srgbClr val="FFFFFF"/>
              </a:clrFrom>
              <a:clrTo>
                <a:srgbClr val="FFFFFF">
                  <a:alpha val="0"/>
                </a:srgbClr>
              </a:clrTo>
            </a:clrChange>
          </a:blip>
          <a:stretch>
            <a:fillRect/>
          </a:stretch>
        </p:blipFill>
        <p:spPr>
          <a:xfrm>
            <a:off x="10920536" y="5734733"/>
            <a:ext cx="1038225" cy="1095375"/>
          </a:xfrm>
          <a:prstGeom prst="rect">
            <a:avLst/>
          </a:prstGeom>
        </p:spPr>
      </p:pic>
      <p:pic>
        <p:nvPicPr>
          <p:cNvPr id="17" name="图片 16"/>
          <p:cNvPicPr>
            <a:picLocks noChangeAspect="1"/>
          </p:cNvPicPr>
          <p:nvPr/>
        </p:nvPicPr>
        <p:blipFill>
          <a:blip r:embed="rId4" cstate="print">
            <a:clrChange>
              <a:clrFrom>
                <a:srgbClr val="FFFFFF"/>
              </a:clrFrom>
              <a:clrTo>
                <a:srgbClr val="FFFFFF">
                  <a:alpha val="0"/>
                </a:srgbClr>
              </a:clrTo>
            </a:clrChange>
          </a:blip>
          <a:stretch>
            <a:fillRect/>
          </a:stretch>
        </p:blipFill>
        <p:spPr>
          <a:xfrm>
            <a:off x="6205277" y="1211762"/>
            <a:ext cx="5737969" cy="3611817"/>
          </a:xfrm>
          <a:prstGeom prst="rect">
            <a:avLst/>
          </a:prstGeom>
        </p:spPr>
      </p:pic>
      <p:pic>
        <p:nvPicPr>
          <p:cNvPr id="21" name="图片 20"/>
          <p:cNvPicPr>
            <a:picLocks noChangeAspect="1"/>
          </p:cNvPicPr>
          <p:nvPr/>
        </p:nvPicPr>
        <p:blipFill>
          <a:blip r:embed="rId5" cstate="print">
            <a:clrChange>
              <a:clrFrom>
                <a:srgbClr val="FFFFFF"/>
              </a:clrFrom>
              <a:clrTo>
                <a:srgbClr val="FFFFFF">
                  <a:alpha val="0"/>
                </a:srgbClr>
              </a:clrTo>
            </a:clrChange>
          </a:blip>
          <a:stretch>
            <a:fillRect/>
          </a:stretch>
        </p:blipFill>
        <p:spPr>
          <a:xfrm>
            <a:off x="395989" y="2796815"/>
            <a:ext cx="4896688" cy="3397225"/>
          </a:xfrm>
          <a:prstGeom prst="rect">
            <a:avLst/>
          </a:prstGeom>
        </p:spPr>
      </p:pic>
      <p:sp>
        <p:nvSpPr>
          <p:cNvPr id="25" name="内容占位符 1"/>
          <p:cNvSpPr txBox="1">
            <a:spLocks/>
          </p:cNvSpPr>
          <p:nvPr/>
        </p:nvSpPr>
        <p:spPr>
          <a:xfrm>
            <a:off x="0" y="1620440"/>
            <a:ext cx="5809288" cy="583340"/>
          </a:xfrm>
          <a:prstGeom prst="rect">
            <a:avLst/>
          </a:prstGeom>
          <a:solidFill>
            <a:srgbClr val="0070C0"/>
          </a:solidFill>
        </p:spPr>
        <p:txBody>
          <a:bodyPr>
            <a:normAutofit/>
          </a:bodyPr>
          <a:lstStyle>
            <a:defPPr>
              <a:defRPr lang="zh-CN"/>
            </a:defPPr>
            <a:lvl1pPr algn="ctr" defTabSz="914277" eaLnBrk="1" fontAlgn="auto" latinLnBrk="0" hangingPunct="1">
              <a:lnSpc>
                <a:spcPct val="100000"/>
              </a:lnSpc>
              <a:spcAft>
                <a:spcPts val="0"/>
              </a:spcAft>
              <a:buNone/>
              <a:defRPr sz="2800" b="0">
                <a:solidFill>
                  <a:srgbClr val="FFFF00"/>
                </a:solidFill>
                <a:latin typeface="微软雅黑" panose="020B0503020204020204" pitchFamily="34" charset="-122"/>
                <a:ea typeface="微软雅黑" panose="020B0503020204020204" pitchFamily="34" charset="-122"/>
                <a:cs typeface="+mj-cs"/>
              </a:defRPr>
            </a:lvl1pPr>
          </a:lstStyle>
          <a:p>
            <a:r>
              <a:rPr lang="zh-CN" altLang="en-US" dirty="0"/>
              <a:t>家庭</a:t>
            </a:r>
            <a:r>
              <a:rPr lang="zh-CN" altLang="en-US" dirty="0">
                <a:solidFill>
                  <a:schemeClr val="bg1"/>
                </a:solidFill>
              </a:rPr>
              <a:t>用户解决方案</a:t>
            </a:r>
          </a:p>
        </p:txBody>
      </p:sp>
      <p:sp>
        <p:nvSpPr>
          <p:cNvPr id="26" name="内容占位符 1"/>
          <p:cNvSpPr txBox="1">
            <a:spLocks/>
          </p:cNvSpPr>
          <p:nvPr/>
        </p:nvSpPr>
        <p:spPr>
          <a:xfrm>
            <a:off x="5948500" y="5125678"/>
            <a:ext cx="6243500" cy="583340"/>
          </a:xfrm>
          <a:prstGeom prst="rect">
            <a:avLst/>
          </a:prstGeom>
          <a:solidFill>
            <a:srgbClr val="0070C0"/>
          </a:solidFill>
        </p:spPr>
        <p:txBody>
          <a:bodyPr>
            <a:normAutofit/>
          </a:bodyPr>
          <a:lstStyle>
            <a:defPPr>
              <a:defRPr lang="zh-CN"/>
            </a:defPPr>
            <a:lvl1pPr algn="ctr" defTabSz="914277" eaLnBrk="1" fontAlgn="auto" latinLnBrk="0" hangingPunct="1">
              <a:lnSpc>
                <a:spcPct val="100000"/>
              </a:lnSpc>
              <a:spcAft>
                <a:spcPts val="0"/>
              </a:spcAft>
              <a:buNone/>
              <a:defRPr sz="2800" b="0">
                <a:solidFill>
                  <a:srgbClr val="FFFF00"/>
                </a:solidFill>
                <a:latin typeface="微软雅黑" panose="020B0503020204020204" pitchFamily="34" charset="-122"/>
                <a:ea typeface="微软雅黑" panose="020B0503020204020204" pitchFamily="34" charset="-122"/>
                <a:cs typeface="+mj-cs"/>
              </a:defRPr>
            </a:lvl1pPr>
          </a:lstStyle>
          <a:p>
            <a:r>
              <a:rPr lang="zh-CN" altLang="en-US" dirty="0"/>
              <a:t>企业</a:t>
            </a:r>
            <a:r>
              <a:rPr lang="zh-CN" altLang="en-US" dirty="0">
                <a:solidFill>
                  <a:schemeClr val="bg1"/>
                </a:solidFill>
              </a:rPr>
              <a:t>用户解决方案</a:t>
            </a:r>
          </a:p>
        </p:txBody>
      </p:sp>
    </p:spTree>
    <p:extLst>
      <p:ext uri="{BB962C8B-B14F-4D97-AF65-F5344CB8AC3E}">
        <p14:creationId xmlns:p14="http://schemas.microsoft.com/office/powerpoint/2010/main" val="1613381904"/>
      </p:ext>
    </p:extLst>
  </p:cSld>
  <p:clrMapOvr>
    <a:masterClrMapping/>
  </p:clrMapOvr>
  <p:transition spd="slow">
    <p:wipe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3598" y="220110"/>
            <a:ext cx="401031" cy="4098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19" name="矩形 18"/>
          <p:cNvSpPr/>
          <p:nvPr/>
        </p:nvSpPr>
        <p:spPr>
          <a:xfrm>
            <a:off x="456300" y="228647"/>
            <a:ext cx="181751" cy="4013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20" name="矩形 19"/>
          <p:cNvSpPr/>
          <p:nvPr/>
        </p:nvSpPr>
        <p:spPr>
          <a:xfrm>
            <a:off x="707806" y="220110"/>
            <a:ext cx="8052490" cy="461665"/>
          </a:xfrm>
          <a:prstGeom prst="rect">
            <a:avLst/>
          </a:prstGeom>
          <a:noFill/>
        </p:spPr>
        <p:txBody>
          <a:bodyPr/>
          <a:lstStyle/>
          <a:p>
            <a:pPr defTabSz="866943" fontAlgn="auto">
              <a:spcBef>
                <a:spcPts val="0"/>
              </a:spcBef>
              <a:spcAft>
                <a:spcPts val="0"/>
              </a:spcAft>
            </a:pPr>
            <a:r>
              <a:rPr lang="zh-CN" altLang="en-US" sz="2400" b="1" dirty="0">
                <a:solidFill>
                  <a:schemeClr val="tx1">
                    <a:lumMod val="75000"/>
                    <a:lumOff val="25000"/>
                  </a:schemeClr>
                </a:solidFill>
                <a:latin typeface="微软雅黑"/>
                <a:ea typeface="微软雅黑"/>
                <a:cs typeface="+mj-cs"/>
              </a:rPr>
              <a:t>一、非洲中文卫星电视</a:t>
            </a:r>
            <a:endParaRPr lang="en-US" altLang="zh-CN" sz="2400" b="1" dirty="0">
              <a:solidFill>
                <a:srgbClr val="0070C0"/>
              </a:solidFill>
              <a:latin typeface="微软雅黑"/>
              <a:ea typeface="微软雅黑"/>
              <a:cs typeface="+mj-cs"/>
            </a:endParaRPr>
          </a:p>
        </p:txBody>
      </p:sp>
      <p:pic>
        <p:nvPicPr>
          <p:cNvPr id="15" name="图片 14"/>
          <p:cNvPicPr>
            <a:picLocks noChangeAspect="1"/>
          </p:cNvPicPr>
          <p:nvPr/>
        </p:nvPicPr>
        <p:blipFill>
          <a:blip r:embed="rId3">
            <a:clrChange>
              <a:clrFrom>
                <a:srgbClr val="FFFFFF"/>
              </a:clrFrom>
              <a:clrTo>
                <a:srgbClr val="FFFFFF">
                  <a:alpha val="0"/>
                </a:srgbClr>
              </a:clrTo>
            </a:clrChange>
          </a:blip>
          <a:stretch>
            <a:fillRect/>
          </a:stretch>
        </p:blipFill>
        <p:spPr>
          <a:xfrm>
            <a:off x="10920536" y="5734733"/>
            <a:ext cx="1038225" cy="1095375"/>
          </a:xfrm>
          <a:prstGeom prst="rect">
            <a:avLst/>
          </a:prstGeom>
        </p:spPr>
      </p:pic>
      <p:grpSp>
        <p:nvGrpSpPr>
          <p:cNvPr id="12" name="组合 221"/>
          <p:cNvGrpSpPr/>
          <p:nvPr/>
        </p:nvGrpSpPr>
        <p:grpSpPr>
          <a:xfrm>
            <a:off x="5951984" y="828955"/>
            <a:ext cx="5257008" cy="5306143"/>
            <a:chOff x="3787340" y="1665491"/>
            <a:chExt cx="5089651" cy="4802112"/>
          </a:xfrm>
          <a:effectLst>
            <a:outerShdw blurRad="50800" dist="38100" dir="8100000" algn="tr" rotWithShape="0">
              <a:prstClr val="black">
                <a:alpha val="40000"/>
              </a:prstClr>
            </a:outerShdw>
          </a:effectLst>
        </p:grpSpPr>
        <p:grpSp>
          <p:nvGrpSpPr>
            <p:cNvPr id="13" name="组合 5"/>
            <p:cNvGrpSpPr>
              <a:grpSpLocks/>
            </p:cNvGrpSpPr>
            <p:nvPr/>
          </p:nvGrpSpPr>
          <p:grpSpPr bwMode="auto">
            <a:xfrm>
              <a:off x="4209098" y="1749425"/>
              <a:ext cx="4610101" cy="4527551"/>
              <a:chOff x="2653" y="1253"/>
              <a:chExt cx="2903" cy="2852"/>
            </a:xfrm>
          </p:grpSpPr>
          <p:sp>
            <p:nvSpPr>
              <p:cNvPr id="157" name="任意多边形 6"/>
              <p:cNvSpPr>
                <a:spLocks/>
              </p:cNvSpPr>
              <p:nvPr/>
            </p:nvSpPr>
            <p:spPr bwMode="gray">
              <a:xfrm>
                <a:off x="4495" y="1474"/>
                <a:ext cx="105" cy="134"/>
              </a:xfrm>
              <a:custGeom>
                <a:avLst/>
                <a:gdLst>
                  <a:gd name="T0" fmla="*/ 54 w 113"/>
                  <a:gd name="T1" fmla="*/ 0 h 145"/>
                  <a:gd name="T2" fmla="*/ 47 w 113"/>
                  <a:gd name="T3" fmla="*/ 6 h 145"/>
                  <a:gd name="T4" fmla="*/ 43 w 113"/>
                  <a:gd name="T5" fmla="*/ 6 h 145"/>
                  <a:gd name="T6" fmla="*/ 38 w 113"/>
                  <a:gd name="T7" fmla="*/ 6 h 145"/>
                  <a:gd name="T8" fmla="*/ 35 w 113"/>
                  <a:gd name="T9" fmla="*/ 4 h 145"/>
                  <a:gd name="T10" fmla="*/ 30 w 113"/>
                  <a:gd name="T11" fmla="*/ 6 h 145"/>
                  <a:gd name="T12" fmla="*/ 28 w 113"/>
                  <a:gd name="T13" fmla="*/ 3 h 145"/>
                  <a:gd name="T14" fmla="*/ 23 w 113"/>
                  <a:gd name="T15" fmla="*/ 6 h 145"/>
                  <a:gd name="T16" fmla="*/ 21 w 113"/>
                  <a:gd name="T17" fmla="*/ 6 h 145"/>
                  <a:gd name="T18" fmla="*/ 19 w 113"/>
                  <a:gd name="T19" fmla="*/ 6 h 145"/>
                  <a:gd name="T20" fmla="*/ 12 w 113"/>
                  <a:gd name="T21" fmla="*/ 6 h 145"/>
                  <a:gd name="T22" fmla="*/ 6 w 113"/>
                  <a:gd name="T23" fmla="*/ 4 h 145"/>
                  <a:gd name="T24" fmla="*/ 0 w 113"/>
                  <a:gd name="T25" fmla="*/ 6 h 145"/>
                  <a:gd name="T26" fmla="*/ 2 w 113"/>
                  <a:gd name="T27" fmla="*/ 13 h 145"/>
                  <a:gd name="T28" fmla="*/ 7 w 113"/>
                  <a:gd name="T29" fmla="*/ 17 h 145"/>
                  <a:gd name="T30" fmla="*/ 6 w 113"/>
                  <a:gd name="T31" fmla="*/ 24 h 145"/>
                  <a:gd name="T32" fmla="*/ 9 w 113"/>
                  <a:gd name="T33" fmla="*/ 36 h 145"/>
                  <a:gd name="T34" fmla="*/ 17 w 113"/>
                  <a:gd name="T35" fmla="*/ 46 h 145"/>
                  <a:gd name="T36" fmla="*/ 18 w 113"/>
                  <a:gd name="T37" fmla="*/ 51 h 145"/>
                  <a:gd name="T38" fmla="*/ 19 w 113"/>
                  <a:gd name="T39" fmla="*/ 53 h 145"/>
                  <a:gd name="T40" fmla="*/ 19 w 113"/>
                  <a:gd name="T41" fmla="*/ 59 h 145"/>
                  <a:gd name="T42" fmla="*/ 20 w 113"/>
                  <a:gd name="T43" fmla="*/ 60 h 145"/>
                  <a:gd name="T44" fmla="*/ 26 w 113"/>
                  <a:gd name="T45" fmla="*/ 67 h 145"/>
                  <a:gd name="T46" fmla="*/ 33 w 113"/>
                  <a:gd name="T47" fmla="*/ 71 h 145"/>
                  <a:gd name="T48" fmla="*/ 35 w 113"/>
                  <a:gd name="T49" fmla="*/ 77 h 145"/>
                  <a:gd name="T50" fmla="*/ 40 w 113"/>
                  <a:gd name="T51" fmla="*/ 79 h 145"/>
                  <a:gd name="T52" fmla="*/ 40 w 113"/>
                  <a:gd name="T53" fmla="*/ 88 h 145"/>
                  <a:gd name="T54" fmla="*/ 45 w 113"/>
                  <a:gd name="T55" fmla="*/ 95 h 145"/>
                  <a:gd name="T56" fmla="*/ 51 w 113"/>
                  <a:gd name="T57" fmla="*/ 100 h 145"/>
                  <a:gd name="T58" fmla="*/ 56 w 113"/>
                  <a:gd name="T59" fmla="*/ 103 h 145"/>
                  <a:gd name="T60" fmla="*/ 59 w 113"/>
                  <a:gd name="T61" fmla="*/ 107 h 145"/>
                  <a:gd name="T62" fmla="*/ 69 w 113"/>
                  <a:gd name="T63" fmla="*/ 115 h 145"/>
                  <a:gd name="T64" fmla="*/ 73 w 113"/>
                  <a:gd name="T65" fmla="*/ 114 h 145"/>
                  <a:gd name="T66" fmla="*/ 79 w 113"/>
                  <a:gd name="T67" fmla="*/ 112 h 145"/>
                  <a:gd name="T68" fmla="*/ 84 w 113"/>
                  <a:gd name="T69" fmla="*/ 105 h 145"/>
                  <a:gd name="T70" fmla="*/ 87 w 113"/>
                  <a:gd name="T71" fmla="*/ 93 h 145"/>
                  <a:gd name="T72" fmla="*/ 88 w 113"/>
                  <a:gd name="T73" fmla="*/ 81 h 145"/>
                  <a:gd name="T74" fmla="*/ 90 w 113"/>
                  <a:gd name="T75" fmla="*/ 72 h 145"/>
                  <a:gd name="T76" fmla="*/ 90 w 113"/>
                  <a:gd name="T77" fmla="*/ 62 h 145"/>
                  <a:gd name="T78" fmla="*/ 85 w 113"/>
                  <a:gd name="T79" fmla="*/ 55 h 145"/>
                  <a:gd name="T80" fmla="*/ 81 w 113"/>
                  <a:gd name="T81" fmla="*/ 46 h 145"/>
                  <a:gd name="T82" fmla="*/ 78 w 113"/>
                  <a:gd name="T83" fmla="*/ 39 h 145"/>
                  <a:gd name="T84" fmla="*/ 73 w 113"/>
                  <a:gd name="T85" fmla="*/ 30 h 145"/>
                  <a:gd name="T86" fmla="*/ 68 w 113"/>
                  <a:gd name="T87" fmla="*/ 22 h 145"/>
                  <a:gd name="T88" fmla="*/ 68 w 113"/>
                  <a:gd name="T89" fmla="*/ 18 h 145"/>
                  <a:gd name="T90" fmla="*/ 63 w 113"/>
                  <a:gd name="T91" fmla="*/ 10 h 145"/>
                  <a:gd name="T92" fmla="*/ 59 w 113"/>
                  <a:gd name="T93" fmla="*/ 0 h 145"/>
                  <a:gd name="T94" fmla="*/ 55 w 113"/>
                  <a:gd name="T95" fmla="*/ 1 h 145"/>
                  <a:gd name="T96" fmla="*/ 57 w 113"/>
                  <a:gd name="T97" fmla="*/ 0 h 14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3" h="145">
                    <a:moveTo>
                      <a:pt x="71" y="0"/>
                    </a:moveTo>
                    <a:lnTo>
                      <a:pt x="68" y="0"/>
                    </a:lnTo>
                    <a:lnTo>
                      <a:pt x="67" y="0"/>
                    </a:lnTo>
                    <a:lnTo>
                      <a:pt x="65" y="3"/>
                    </a:lnTo>
                    <a:lnTo>
                      <a:pt x="62" y="4"/>
                    </a:lnTo>
                    <a:lnTo>
                      <a:pt x="59" y="6"/>
                    </a:lnTo>
                    <a:lnTo>
                      <a:pt x="56" y="6"/>
                    </a:lnTo>
                    <a:lnTo>
                      <a:pt x="53" y="6"/>
                    </a:lnTo>
                    <a:lnTo>
                      <a:pt x="52" y="7"/>
                    </a:lnTo>
                    <a:lnTo>
                      <a:pt x="50" y="7"/>
                    </a:lnTo>
                    <a:lnTo>
                      <a:pt x="47" y="6"/>
                    </a:lnTo>
                    <a:lnTo>
                      <a:pt x="46" y="4"/>
                    </a:lnTo>
                    <a:lnTo>
                      <a:pt x="44" y="4"/>
                    </a:lnTo>
                    <a:lnTo>
                      <a:pt x="40" y="7"/>
                    </a:lnTo>
                    <a:lnTo>
                      <a:pt x="35" y="12"/>
                    </a:lnTo>
                    <a:lnTo>
                      <a:pt x="37" y="9"/>
                    </a:lnTo>
                    <a:lnTo>
                      <a:pt x="37" y="6"/>
                    </a:lnTo>
                    <a:lnTo>
                      <a:pt x="35" y="4"/>
                    </a:lnTo>
                    <a:lnTo>
                      <a:pt x="34" y="3"/>
                    </a:lnTo>
                    <a:lnTo>
                      <a:pt x="32" y="3"/>
                    </a:lnTo>
                    <a:lnTo>
                      <a:pt x="29" y="4"/>
                    </a:lnTo>
                    <a:lnTo>
                      <a:pt x="29" y="6"/>
                    </a:lnTo>
                    <a:lnTo>
                      <a:pt x="27" y="6"/>
                    </a:lnTo>
                    <a:lnTo>
                      <a:pt x="27" y="7"/>
                    </a:lnTo>
                    <a:lnTo>
                      <a:pt x="26" y="7"/>
                    </a:lnTo>
                    <a:lnTo>
                      <a:pt x="24" y="9"/>
                    </a:lnTo>
                    <a:lnTo>
                      <a:pt x="23" y="9"/>
                    </a:lnTo>
                    <a:lnTo>
                      <a:pt x="18" y="10"/>
                    </a:lnTo>
                    <a:lnTo>
                      <a:pt x="15" y="9"/>
                    </a:lnTo>
                    <a:lnTo>
                      <a:pt x="11" y="7"/>
                    </a:lnTo>
                    <a:lnTo>
                      <a:pt x="9" y="6"/>
                    </a:lnTo>
                    <a:lnTo>
                      <a:pt x="6" y="4"/>
                    </a:lnTo>
                    <a:lnTo>
                      <a:pt x="5" y="4"/>
                    </a:lnTo>
                    <a:lnTo>
                      <a:pt x="2" y="4"/>
                    </a:lnTo>
                    <a:lnTo>
                      <a:pt x="0" y="7"/>
                    </a:lnTo>
                    <a:lnTo>
                      <a:pt x="0" y="10"/>
                    </a:lnTo>
                    <a:lnTo>
                      <a:pt x="0" y="13"/>
                    </a:lnTo>
                    <a:lnTo>
                      <a:pt x="2" y="16"/>
                    </a:lnTo>
                    <a:lnTo>
                      <a:pt x="5" y="18"/>
                    </a:lnTo>
                    <a:lnTo>
                      <a:pt x="6" y="21"/>
                    </a:lnTo>
                    <a:lnTo>
                      <a:pt x="8" y="22"/>
                    </a:lnTo>
                    <a:lnTo>
                      <a:pt x="8" y="25"/>
                    </a:lnTo>
                    <a:lnTo>
                      <a:pt x="8" y="28"/>
                    </a:lnTo>
                    <a:lnTo>
                      <a:pt x="6" y="30"/>
                    </a:lnTo>
                    <a:lnTo>
                      <a:pt x="5" y="33"/>
                    </a:lnTo>
                    <a:lnTo>
                      <a:pt x="6" y="36"/>
                    </a:lnTo>
                    <a:lnTo>
                      <a:pt x="12" y="45"/>
                    </a:lnTo>
                    <a:lnTo>
                      <a:pt x="18" y="52"/>
                    </a:lnTo>
                    <a:lnTo>
                      <a:pt x="20" y="55"/>
                    </a:lnTo>
                    <a:lnTo>
                      <a:pt x="20" y="58"/>
                    </a:lnTo>
                    <a:lnTo>
                      <a:pt x="20" y="61"/>
                    </a:lnTo>
                    <a:lnTo>
                      <a:pt x="20" y="64"/>
                    </a:lnTo>
                    <a:lnTo>
                      <a:pt x="21" y="64"/>
                    </a:lnTo>
                    <a:lnTo>
                      <a:pt x="23" y="64"/>
                    </a:lnTo>
                    <a:lnTo>
                      <a:pt x="23" y="66"/>
                    </a:lnTo>
                    <a:lnTo>
                      <a:pt x="24" y="67"/>
                    </a:lnTo>
                    <a:lnTo>
                      <a:pt x="24" y="70"/>
                    </a:lnTo>
                    <a:lnTo>
                      <a:pt x="24" y="72"/>
                    </a:lnTo>
                    <a:lnTo>
                      <a:pt x="24" y="75"/>
                    </a:lnTo>
                    <a:lnTo>
                      <a:pt x="26" y="76"/>
                    </a:lnTo>
                    <a:lnTo>
                      <a:pt x="27" y="79"/>
                    </a:lnTo>
                    <a:lnTo>
                      <a:pt x="31" y="81"/>
                    </a:lnTo>
                    <a:lnTo>
                      <a:pt x="32" y="84"/>
                    </a:lnTo>
                    <a:lnTo>
                      <a:pt x="35" y="87"/>
                    </a:lnTo>
                    <a:lnTo>
                      <a:pt x="40" y="88"/>
                    </a:lnTo>
                    <a:lnTo>
                      <a:pt x="41" y="90"/>
                    </a:lnTo>
                    <a:lnTo>
                      <a:pt x="41" y="93"/>
                    </a:lnTo>
                    <a:lnTo>
                      <a:pt x="43" y="94"/>
                    </a:lnTo>
                    <a:lnTo>
                      <a:pt x="44" y="97"/>
                    </a:lnTo>
                    <a:lnTo>
                      <a:pt x="46" y="97"/>
                    </a:lnTo>
                    <a:lnTo>
                      <a:pt x="47" y="97"/>
                    </a:lnTo>
                    <a:lnTo>
                      <a:pt x="49" y="100"/>
                    </a:lnTo>
                    <a:lnTo>
                      <a:pt x="49" y="103"/>
                    </a:lnTo>
                    <a:lnTo>
                      <a:pt x="49" y="106"/>
                    </a:lnTo>
                    <a:lnTo>
                      <a:pt x="50" y="111"/>
                    </a:lnTo>
                    <a:lnTo>
                      <a:pt x="52" y="114"/>
                    </a:lnTo>
                    <a:lnTo>
                      <a:pt x="55" y="117"/>
                    </a:lnTo>
                    <a:lnTo>
                      <a:pt x="56" y="120"/>
                    </a:lnTo>
                    <a:lnTo>
                      <a:pt x="59" y="121"/>
                    </a:lnTo>
                    <a:lnTo>
                      <a:pt x="62" y="124"/>
                    </a:lnTo>
                    <a:lnTo>
                      <a:pt x="64" y="127"/>
                    </a:lnTo>
                    <a:lnTo>
                      <a:pt x="67" y="129"/>
                    </a:lnTo>
                    <a:lnTo>
                      <a:pt x="68" y="130"/>
                    </a:lnTo>
                    <a:lnTo>
                      <a:pt x="70" y="130"/>
                    </a:lnTo>
                    <a:lnTo>
                      <a:pt x="71" y="132"/>
                    </a:lnTo>
                    <a:lnTo>
                      <a:pt x="71" y="133"/>
                    </a:lnTo>
                    <a:lnTo>
                      <a:pt x="73" y="135"/>
                    </a:lnTo>
                    <a:lnTo>
                      <a:pt x="77" y="138"/>
                    </a:lnTo>
                    <a:lnTo>
                      <a:pt x="82" y="142"/>
                    </a:lnTo>
                    <a:lnTo>
                      <a:pt x="86" y="145"/>
                    </a:lnTo>
                    <a:lnTo>
                      <a:pt x="88" y="145"/>
                    </a:lnTo>
                    <a:lnTo>
                      <a:pt x="89" y="145"/>
                    </a:lnTo>
                    <a:lnTo>
                      <a:pt x="92" y="144"/>
                    </a:lnTo>
                    <a:lnTo>
                      <a:pt x="94" y="144"/>
                    </a:lnTo>
                    <a:lnTo>
                      <a:pt x="95" y="142"/>
                    </a:lnTo>
                    <a:lnTo>
                      <a:pt x="98" y="142"/>
                    </a:lnTo>
                    <a:lnTo>
                      <a:pt x="100" y="139"/>
                    </a:lnTo>
                    <a:lnTo>
                      <a:pt x="103" y="136"/>
                    </a:lnTo>
                    <a:lnTo>
                      <a:pt x="104" y="133"/>
                    </a:lnTo>
                    <a:lnTo>
                      <a:pt x="106" y="127"/>
                    </a:lnTo>
                    <a:lnTo>
                      <a:pt x="107" y="123"/>
                    </a:lnTo>
                    <a:lnTo>
                      <a:pt x="109" y="118"/>
                    </a:lnTo>
                    <a:lnTo>
                      <a:pt x="110" y="114"/>
                    </a:lnTo>
                    <a:lnTo>
                      <a:pt x="110" y="108"/>
                    </a:lnTo>
                    <a:lnTo>
                      <a:pt x="110" y="103"/>
                    </a:lnTo>
                    <a:lnTo>
                      <a:pt x="110" y="100"/>
                    </a:lnTo>
                    <a:lnTo>
                      <a:pt x="110" y="96"/>
                    </a:lnTo>
                    <a:lnTo>
                      <a:pt x="112" y="91"/>
                    </a:lnTo>
                    <a:lnTo>
                      <a:pt x="113" y="87"/>
                    </a:lnTo>
                    <a:lnTo>
                      <a:pt x="113" y="81"/>
                    </a:lnTo>
                    <a:lnTo>
                      <a:pt x="112" y="79"/>
                    </a:lnTo>
                    <a:lnTo>
                      <a:pt x="109" y="76"/>
                    </a:lnTo>
                    <a:lnTo>
                      <a:pt x="107" y="73"/>
                    </a:lnTo>
                    <a:lnTo>
                      <a:pt x="106" y="70"/>
                    </a:lnTo>
                    <a:lnTo>
                      <a:pt x="104" y="66"/>
                    </a:lnTo>
                    <a:lnTo>
                      <a:pt x="103" y="61"/>
                    </a:lnTo>
                    <a:lnTo>
                      <a:pt x="101" y="58"/>
                    </a:lnTo>
                    <a:lnTo>
                      <a:pt x="100" y="55"/>
                    </a:lnTo>
                    <a:lnTo>
                      <a:pt x="98" y="52"/>
                    </a:lnTo>
                    <a:lnTo>
                      <a:pt x="97" y="49"/>
                    </a:lnTo>
                    <a:lnTo>
                      <a:pt x="95" y="46"/>
                    </a:lnTo>
                    <a:lnTo>
                      <a:pt x="94" y="43"/>
                    </a:lnTo>
                    <a:lnTo>
                      <a:pt x="92" y="39"/>
                    </a:lnTo>
                    <a:lnTo>
                      <a:pt x="91" y="36"/>
                    </a:lnTo>
                    <a:lnTo>
                      <a:pt x="88" y="31"/>
                    </a:lnTo>
                    <a:lnTo>
                      <a:pt x="85" y="28"/>
                    </a:lnTo>
                    <a:lnTo>
                      <a:pt x="85" y="27"/>
                    </a:lnTo>
                    <a:lnTo>
                      <a:pt x="85" y="25"/>
                    </a:lnTo>
                    <a:lnTo>
                      <a:pt x="85" y="24"/>
                    </a:lnTo>
                    <a:lnTo>
                      <a:pt x="83" y="22"/>
                    </a:lnTo>
                    <a:lnTo>
                      <a:pt x="80" y="18"/>
                    </a:lnTo>
                    <a:lnTo>
                      <a:pt x="79" y="13"/>
                    </a:lnTo>
                    <a:lnTo>
                      <a:pt x="77" y="7"/>
                    </a:lnTo>
                    <a:lnTo>
                      <a:pt x="76" y="3"/>
                    </a:lnTo>
                    <a:lnTo>
                      <a:pt x="74" y="0"/>
                    </a:lnTo>
                    <a:lnTo>
                      <a:pt x="73" y="0"/>
                    </a:lnTo>
                    <a:lnTo>
                      <a:pt x="70" y="0"/>
                    </a:lnTo>
                    <a:lnTo>
                      <a:pt x="68" y="1"/>
                    </a:lnTo>
                    <a:lnTo>
                      <a:pt x="65" y="1"/>
                    </a:lnTo>
                    <a:lnTo>
                      <a:pt x="64" y="3"/>
                    </a:lnTo>
                    <a:lnTo>
                      <a:pt x="71" y="0"/>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58" name="任意多边形 7"/>
              <p:cNvSpPr>
                <a:spLocks/>
              </p:cNvSpPr>
              <p:nvPr/>
            </p:nvSpPr>
            <p:spPr bwMode="gray">
              <a:xfrm>
                <a:off x="4279" y="3346"/>
                <a:ext cx="298" cy="266"/>
              </a:xfrm>
              <a:custGeom>
                <a:avLst/>
                <a:gdLst>
                  <a:gd name="T0" fmla="*/ 84 w 321"/>
                  <a:gd name="T1" fmla="*/ 188 h 287"/>
                  <a:gd name="T2" fmla="*/ 84 w 321"/>
                  <a:gd name="T3" fmla="*/ 189 h 287"/>
                  <a:gd name="T4" fmla="*/ 84 w 321"/>
                  <a:gd name="T5" fmla="*/ 191 h 287"/>
                  <a:gd name="T6" fmla="*/ 80 w 321"/>
                  <a:gd name="T7" fmla="*/ 185 h 287"/>
                  <a:gd name="T8" fmla="*/ 78 w 321"/>
                  <a:gd name="T9" fmla="*/ 170 h 287"/>
                  <a:gd name="T10" fmla="*/ 73 w 321"/>
                  <a:gd name="T11" fmla="*/ 161 h 287"/>
                  <a:gd name="T12" fmla="*/ 66 w 321"/>
                  <a:gd name="T13" fmla="*/ 158 h 287"/>
                  <a:gd name="T14" fmla="*/ 63 w 321"/>
                  <a:gd name="T15" fmla="*/ 153 h 287"/>
                  <a:gd name="T16" fmla="*/ 51 w 321"/>
                  <a:gd name="T17" fmla="*/ 146 h 287"/>
                  <a:gd name="T18" fmla="*/ 28 w 321"/>
                  <a:gd name="T19" fmla="*/ 126 h 287"/>
                  <a:gd name="T20" fmla="*/ 19 w 321"/>
                  <a:gd name="T21" fmla="*/ 106 h 287"/>
                  <a:gd name="T22" fmla="*/ 15 w 321"/>
                  <a:gd name="T23" fmla="*/ 95 h 287"/>
                  <a:gd name="T24" fmla="*/ 9 w 321"/>
                  <a:gd name="T25" fmla="*/ 91 h 287"/>
                  <a:gd name="T26" fmla="*/ 5 w 321"/>
                  <a:gd name="T27" fmla="*/ 83 h 287"/>
                  <a:gd name="T28" fmla="*/ 6 w 321"/>
                  <a:gd name="T29" fmla="*/ 70 h 287"/>
                  <a:gd name="T30" fmla="*/ 17 w 321"/>
                  <a:gd name="T31" fmla="*/ 72 h 287"/>
                  <a:gd name="T32" fmla="*/ 20 w 321"/>
                  <a:gd name="T33" fmla="*/ 74 h 287"/>
                  <a:gd name="T34" fmla="*/ 27 w 321"/>
                  <a:gd name="T35" fmla="*/ 71 h 287"/>
                  <a:gd name="T36" fmla="*/ 34 w 321"/>
                  <a:gd name="T37" fmla="*/ 75 h 287"/>
                  <a:gd name="T38" fmla="*/ 49 w 321"/>
                  <a:gd name="T39" fmla="*/ 75 h 287"/>
                  <a:gd name="T40" fmla="*/ 63 w 321"/>
                  <a:gd name="T41" fmla="*/ 67 h 287"/>
                  <a:gd name="T42" fmla="*/ 78 w 321"/>
                  <a:gd name="T43" fmla="*/ 50 h 287"/>
                  <a:gd name="T44" fmla="*/ 95 w 321"/>
                  <a:gd name="T45" fmla="*/ 36 h 287"/>
                  <a:gd name="T46" fmla="*/ 116 w 321"/>
                  <a:gd name="T47" fmla="*/ 29 h 287"/>
                  <a:gd name="T48" fmla="*/ 118 w 321"/>
                  <a:gd name="T49" fmla="*/ 19 h 287"/>
                  <a:gd name="T50" fmla="*/ 123 w 321"/>
                  <a:gd name="T51" fmla="*/ 9 h 287"/>
                  <a:gd name="T52" fmla="*/ 130 w 321"/>
                  <a:gd name="T53" fmla="*/ 6 h 287"/>
                  <a:gd name="T54" fmla="*/ 151 w 321"/>
                  <a:gd name="T55" fmla="*/ 1 h 287"/>
                  <a:gd name="T56" fmla="*/ 170 w 321"/>
                  <a:gd name="T57" fmla="*/ 6 h 287"/>
                  <a:gd name="T58" fmla="*/ 196 w 321"/>
                  <a:gd name="T59" fmla="*/ 17 h 287"/>
                  <a:gd name="T60" fmla="*/ 211 w 321"/>
                  <a:gd name="T61" fmla="*/ 22 h 287"/>
                  <a:gd name="T62" fmla="*/ 224 w 321"/>
                  <a:gd name="T63" fmla="*/ 29 h 287"/>
                  <a:gd name="T64" fmla="*/ 246 w 321"/>
                  <a:gd name="T65" fmla="*/ 34 h 287"/>
                  <a:gd name="T66" fmla="*/ 250 w 321"/>
                  <a:gd name="T67" fmla="*/ 37 h 287"/>
                  <a:gd name="T68" fmla="*/ 252 w 321"/>
                  <a:gd name="T69" fmla="*/ 38 h 287"/>
                  <a:gd name="T70" fmla="*/ 250 w 321"/>
                  <a:gd name="T71" fmla="*/ 44 h 287"/>
                  <a:gd name="T72" fmla="*/ 251 w 321"/>
                  <a:gd name="T73" fmla="*/ 49 h 287"/>
                  <a:gd name="T74" fmla="*/ 253 w 321"/>
                  <a:gd name="T75" fmla="*/ 63 h 287"/>
                  <a:gd name="T76" fmla="*/ 251 w 321"/>
                  <a:gd name="T77" fmla="*/ 79 h 287"/>
                  <a:gd name="T78" fmla="*/ 252 w 321"/>
                  <a:gd name="T79" fmla="*/ 86 h 287"/>
                  <a:gd name="T80" fmla="*/ 254 w 321"/>
                  <a:gd name="T81" fmla="*/ 91 h 287"/>
                  <a:gd name="T82" fmla="*/ 248 w 321"/>
                  <a:gd name="T83" fmla="*/ 99 h 287"/>
                  <a:gd name="T84" fmla="*/ 245 w 321"/>
                  <a:gd name="T85" fmla="*/ 105 h 287"/>
                  <a:gd name="T86" fmla="*/ 240 w 321"/>
                  <a:gd name="T87" fmla="*/ 110 h 287"/>
                  <a:gd name="T88" fmla="*/ 243 w 321"/>
                  <a:gd name="T89" fmla="*/ 117 h 287"/>
                  <a:gd name="T90" fmla="*/ 245 w 321"/>
                  <a:gd name="T91" fmla="*/ 134 h 287"/>
                  <a:gd name="T92" fmla="*/ 250 w 321"/>
                  <a:gd name="T93" fmla="*/ 146 h 287"/>
                  <a:gd name="T94" fmla="*/ 242 w 321"/>
                  <a:gd name="T95" fmla="*/ 158 h 287"/>
                  <a:gd name="T96" fmla="*/ 234 w 321"/>
                  <a:gd name="T97" fmla="*/ 167 h 287"/>
                  <a:gd name="T98" fmla="*/ 230 w 321"/>
                  <a:gd name="T99" fmla="*/ 171 h 287"/>
                  <a:gd name="T100" fmla="*/ 229 w 321"/>
                  <a:gd name="T101" fmla="*/ 177 h 287"/>
                  <a:gd name="T102" fmla="*/ 226 w 321"/>
                  <a:gd name="T103" fmla="*/ 184 h 287"/>
                  <a:gd name="T104" fmla="*/ 227 w 321"/>
                  <a:gd name="T105" fmla="*/ 191 h 287"/>
                  <a:gd name="T106" fmla="*/ 211 w 321"/>
                  <a:gd name="T107" fmla="*/ 206 h 287"/>
                  <a:gd name="T108" fmla="*/ 199 w 321"/>
                  <a:gd name="T109" fmla="*/ 217 h 287"/>
                  <a:gd name="T110" fmla="*/ 193 w 321"/>
                  <a:gd name="T111" fmla="*/ 226 h 287"/>
                  <a:gd name="T112" fmla="*/ 174 w 321"/>
                  <a:gd name="T113" fmla="*/ 224 h 287"/>
                  <a:gd name="T114" fmla="*/ 138 w 321"/>
                  <a:gd name="T115" fmla="*/ 222 h 287"/>
                  <a:gd name="T116" fmla="*/ 130 w 321"/>
                  <a:gd name="T117" fmla="*/ 217 h 287"/>
                  <a:gd name="T118" fmla="*/ 121 w 321"/>
                  <a:gd name="T119" fmla="*/ 212 h 287"/>
                  <a:gd name="T120" fmla="*/ 105 w 321"/>
                  <a:gd name="T121" fmla="*/ 200 h 287"/>
                  <a:gd name="T122" fmla="*/ 84 w 321"/>
                  <a:gd name="T123" fmla="*/ 197 h 287"/>
                  <a:gd name="T124" fmla="*/ 84 w 321"/>
                  <a:gd name="T125" fmla="*/ 194 h 28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21" h="287">
                    <a:moveTo>
                      <a:pt x="100" y="236"/>
                    </a:moveTo>
                    <a:lnTo>
                      <a:pt x="103" y="236"/>
                    </a:lnTo>
                    <a:lnTo>
                      <a:pt x="106" y="236"/>
                    </a:lnTo>
                    <a:lnTo>
                      <a:pt x="106" y="237"/>
                    </a:lnTo>
                    <a:lnTo>
                      <a:pt x="106" y="239"/>
                    </a:lnTo>
                    <a:lnTo>
                      <a:pt x="107" y="239"/>
                    </a:lnTo>
                    <a:lnTo>
                      <a:pt x="106" y="239"/>
                    </a:lnTo>
                    <a:lnTo>
                      <a:pt x="106" y="237"/>
                    </a:lnTo>
                    <a:lnTo>
                      <a:pt x="103" y="236"/>
                    </a:lnTo>
                    <a:lnTo>
                      <a:pt x="100" y="233"/>
                    </a:lnTo>
                    <a:lnTo>
                      <a:pt x="97" y="227"/>
                    </a:lnTo>
                    <a:lnTo>
                      <a:pt x="98" y="221"/>
                    </a:lnTo>
                    <a:lnTo>
                      <a:pt x="98" y="213"/>
                    </a:lnTo>
                    <a:lnTo>
                      <a:pt x="97" y="206"/>
                    </a:lnTo>
                    <a:lnTo>
                      <a:pt x="95" y="204"/>
                    </a:lnTo>
                    <a:lnTo>
                      <a:pt x="92" y="203"/>
                    </a:lnTo>
                    <a:lnTo>
                      <a:pt x="88" y="203"/>
                    </a:lnTo>
                    <a:lnTo>
                      <a:pt x="85" y="201"/>
                    </a:lnTo>
                    <a:lnTo>
                      <a:pt x="83" y="200"/>
                    </a:lnTo>
                    <a:lnTo>
                      <a:pt x="80" y="198"/>
                    </a:lnTo>
                    <a:lnTo>
                      <a:pt x="79" y="195"/>
                    </a:lnTo>
                    <a:lnTo>
                      <a:pt x="79" y="192"/>
                    </a:lnTo>
                    <a:lnTo>
                      <a:pt x="77" y="189"/>
                    </a:lnTo>
                    <a:lnTo>
                      <a:pt x="76" y="189"/>
                    </a:lnTo>
                    <a:lnTo>
                      <a:pt x="64" y="182"/>
                    </a:lnTo>
                    <a:lnTo>
                      <a:pt x="53" y="176"/>
                    </a:lnTo>
                    <a:lnTo>
                      <a:pt x="43" y="168"/>
                    </a:lnTo>
                    <a:lnTo>
                      <a:pt x="35" y="159"/>
                    </a:lnTo>
                    <a:lnTo>
                      <a:pt x="30" y="148"/>
                    </a:lnTo>
                    <a:lnTo>
                      <a:pt x="27" y="141"/>
                    </a:lnTo>
                    <a:lnTo>
                      <a:pt x="24" y="133"/>
                    </a:lnTo>
                    <a:lnTo>
                      <a:pt x="20" y="121"/>
                    </a:lnTo>
                    <a:lnTo>
                      <a:pt x="18" y="120"/>
                    </a:lnTo>
                    <a:lnTo>
                      <a:pt x="17" y="118"/>
                    </a:lnTo>
                    <a:lnTo>
                      <a:pt x="15" y="115"/>
                    </a:lnTo>
                    <a:lnTo>
                      <a:pt x="12" y="114"/>
                    </a:lnTo>
                    <a:lnTo>
                      <a:pt x="12" y="112"/>
                    </a:lnTo>
                    <a:lnTo>
                      <a:pt x="11" y="112"/>
                    </a:lnTo>
                    <a:lnTo>
                      <a:pt x="5" y="105"/>
                    </a:lnTo>
                    <a:lnTo>
                      <a:pt x="2" y="96"/>
                    </a:lnTo>
                    <a:lnTo>
                      <a:pt x="0" y="87"/>
                    </a:lnTo>
                    <a:lnTo>
                      <a:pt x="9" y="87"/>
                    </a:lnTo>
                    <a:lnTo>
                      <a:pt x="18" y="88"/>
                    </a:lnTo>
                    <a:lnTo>
                      <a:pt x="20" y="90"/>
                    </a:lnTo>
                    <a:lnTo>
                      <a:pt x="21" y="91"/>
                    </a:lnTo>
                    <a:lnTo>
                      <a:pt x="21" y="93"/>
                    </a:lnTo>
                    <a:lnTo>
                      <a:pt x="23" y="93"/>
                    </a:lnTo>
                    <a:lnTo>
                      <a:pt x="26" y="93"/>
                    </a:lnTo>
                    <a:lnTo>
                      <a:pt x="29" y="91"/>
                    </a:lnTo>
                    <a:lnTo>
                      <a:pt x="32" y="90"/>
                    </a:lnTo>
                    <a:lnTo>
                      <a:pt x="33" y="90"/>
                    </a:lnTo>
                    <a:lnTo>
                      <a:pt x="36" y="90"/>
                    </a:lnTo>
                    <a:lnTo>
                      <a:pt x="40" y="91"/>
                    </a:lnTo>
                    <a:lnTo>
                      <a:pt x="43" y="94"/>
                    </a:lnTo>
                    <a:lnTo>
                      <a:pt x="46" y="94"/>
                    </a:lnTo>
                    <a:lnTo>
                      <a:pt x="53" y="96"/>
                    </a:lnTo>
                    <a:lnTo>
                      <a:pt x="61" y="94"/>
                    </a:lnTo>
                    <a:lnTo>
                      <a:pt x="68" y="91"/>
                    </a:lnTo>
                    <a:lnTo>
                      <a:pt x="74" y="88"/>
                    </a:lnTo>
                    <a:lnTo>
                      <a:pt x="79" y="84"/>
                    </a:lnTo>
                    <a:lnTo>
                      <a:pt x="83" y="79"/>
                    </a:lnTo>
                    <a:lnTo>
                      <a:pt x="91" y="72"/>
                    </a:lnTo>
                    <a:lnTo>
                      <a:pt x="98" y="63"/>
                    </a:lnTo>
                    <a:lnTo>
                      <a:pt x="103" y="57"/>
                    </a:lnTo>
                    <a:lnTo>
                      <a:pt x="109" y="51"/>
                    </a:lnTo>
                    <a:lnTo>
                      <a:pt x="119" y="45"/>
                    </a:lnTo>
                    <a:lnTo>
                      <a:pt x="131" y="42"/>
                    </a:lnTo>
                    <a:lnTo>
                      <a:pt x="143" y="37"/>
                    </a:lnTo>
                    <a:lnTo>
                      <a:pt x="145" y="36"/>
                    </a:lnTo>
                    <a:lnTo>
                      <a:pt x="146" y="33"/>
                    </a:lnTo>
                    <a:lnTo>
                      <a:pt x="148" y="30"/>
                    </a:lnTo>
                    <a:lnTo>
                      <a:pt x="148" y="25"/>
                    </a:lnTo>
                    <a:lnTo>
                      <a:pt x="149" y="19"/>
                    </a:lnTo>
                    <a:lnTo>
                      <a:pt x="151" y="15"/>
                    </a:lnTo>
                    <a:lnTo>
                      <a:pt x="154" y="12"/>
                    </a:lnTo>
                    <a:lnTo>
                      <a:pt x="155" y="10"/>
                    </a:lnTo>
                    <a:lnTo>
                      <a:pt x="160" y="9"/>
                    </a:lnTo>
                    <a:lnTo>
                      <a:pt x="163" y="7"/>
                    </a:lnTo>
                    <a:lnTo>
                      <a:pt x="166" y="4"/>
                    </a:lnTo>
                    <a:lnTo>
                      <a:pt x="178" y="1"/>
                    </a:lnTo>
                    <a:lnTo>
                      <a:pt x="190" y="1"/>
                    </a:lnTo>
                    <a:lnTo>
                      <a:pt x="200" y="1"/>
                    </a:lnTo>
                    <a:lnTo>
                      <a:pt x="212" y="0"/>
                    </a:lnTo>
                    <a:lnTo>
                      <a:pt x="212" y="9"/>
                    </a:lnTo>
                    <a:lnTo>
                      <a:pt x="212" y="18"/>
                    </a:lnTo>
                    <a:lnTo>
                      <a:pt x="229" y="18"/>
                    </a:lnTo>
                    <a:lnTo>
                      <a:pt x="244" y="21"/>
                    </a:lnTo>
                    <a:lnTo>
                      <a:pt x="260" y="27"/>
                    </a:lnTo>
                    <a:lnTo>
                      <a:pt x="262" y="28"/>
                    </a:lnTo>
                    <a:lnTo>
                      <a:pt x="264" y="28"/>
                    </a:lnTo>
                    <a:lnTo>
                      <a:pt x="267" y="28"/>
                    </a:lnTo>
                    <a:lnTo>
                      <a:pt x="268" y="28"/>
                    </a:lnTo>
                    <a:lnTo>
                      <a:pt x="280" y="36"/>
                    </a:lnTo>
                    <a:lnTo>
                      <a:pt x="294" y="40"/>
                    </a:lnTo>
                    <a:lnTo>
                      <a:pt x="307" y="42"/>
                    </a:lnTo>
                    <a:lnTo>
                      <a:pt x="307" y="43"/>
                    </a:lnTo>
                    <a:lnTo>
                      <a:pt x="309" y="45"/>
                    </a:lnTo>
                    <a:lnTo>
                      <a:pt x="310" y="45"/>
                    </a:lnTo>
                    <a:lnTo>
                      <a:pt x="312" y="46"/>
                    </a:lnTo>
                    <a:lnTo>
                      <a:pt x="313" y="46"/>
                    </a:lnTo>
                    <a:lnTo>
                      <a:pt x="315" y="48"/>
                    </a:lnTo>
                    <a:lnTo>
                      <a:pt x="315" y="51"/>
                    </a:lnTo>
                    <a:lnTo>
                      <a:pt x="313" y="52"/>
                    </a:lnTo>
                    <a:lnTo>
                      <a:pt x="312" y="55"/>
                    </a:lnTo>
                    <a:lnTo>
                      <a:pt x="312" y="58"/>
                    </a:lnTo>
                    <a:lnTo>
                      <a:pt x="312" y="60"/>
                    </a:lnTo>
                    <a:lnTo>
                      <a:pt x="313" y="61"/>
                    </a:lnTo>
                    <a:lnTo>
                      <a:pt x="315" y="63"/>
                    </a:lnTo>
                    <a:lnTo>
                      <a:pt x="316" y="66"/>
                    </a:lnTo>
                    <a:lnTo>
                      <a:pt x="316" y="79"/>
                    </a:lnTo>
                    <a:lnTo>
                      <a:pt x="315" y="94"/>
                    </a:lnTo>
                    <a:lnTo>
                      <a:pt x="315" y="96"/>
                    </a:lnTo>
                    <a:lnTo>
                      <a:pt x="313" y="99"/>
                    </a:lnTo>
                    <a:lnTo>
                      <a:pt x="313" y="102"/>
                    </a:lnTo>
                    <a:lnTo>
                      <a:pt x="315" y="105"/>
                    </a:lnTo>
                    <a:lnTo>
                      <a:pt x="315" y="108"/>
                    </a:lnTo>
                    <a:lnTo>
                      <a:pt x="318" y="109"/>
                    </a:lnTo>
                    <a:lnTo>
                      <a:pt x="321" y="111"/>
                    </a:lnTo>
                    <a:lnTo>
                      <a:pt x="318" y="114"/>
                    </a:lnTo>
                    <a:lnTo>
                      <a:pt x="313" y="117"/>
                    </a:lnTo>
                    <a:lnTo>
                      <a:pt x="312" y="120"/>
                    </a:lnTo>
                    <a:lnTo>
                      <a:pt x="310" y="124"/>
                    </a:lnTo>
                    <a:lnTo>
                      <a:pt x="309" y="127"/>
                    </a:lnTo>
                    <a:lnTo>
                      <a:pt x="307" y="129"/>
                    </a:lnTo>
                    <a:lnTo>
                      <a:pt x="306" y="132"/>
                    </a:lnTo>
                    <a:lnTo>
                      <a:pt x="304" y="133"/>
                    </a:lnTo>
                    <a:lnTo>
                      <a:pt x="303" y="136"/>
                    </a:lnTo>
                    <a:lnTo>
                      <a:pt x="301" y="138"/>
                    </a:lnTo>
                    <a:lnTo>
                      <a:pt x="303" y="141"/>
                    </a:lnTo>
                    <a:lnTo>
                      <a:pt x="303" y="144"/>
                    </a:lnTo>
                    <a:lnTo>
                      <a:pt x="304" y="147"/>
                    </a:lnTo>
                    <a:lnTo>
                      <a:pt x="304" y="150"/>
                    </a:lnTo>
                    <a:lnTo>
                      <a:pt x="304" y="159"/>
                    </a:lnTo>
                    <a:lnTo>
                      <a:pt x="306" y="168"/>
                    </a:lnTo>
                    <a:lnTo>
                      <a:pt x="312" y="176"/>
                    </a:lnTo>
                    <a:lnTo>
                      <a:pt x="312" y="179"/>
                    </a:lnTo>
                    <a:lnTo>
                      <a:pt x="312" y="182"/>
                    </a:lnTo>
                    <a:lnTo>
                      <a:pt x="312" y="185"/>
                    </a:lnTo>
                    <a:lnTo>
                      <a:pt x="307" y="192"/>
                    </a:lnTo>
                    <a:lnTo>
                      <a:pt x="303" y="200"/>
                    </a:lnTo>
                    <a:lnTo>
                      <a:pt x="298" y="203"/>
                    </a:lnTo>
                    <a:lnTo>
                      <a:pt x="295" y="206"/>
                    </a:lnTo>
                    <a:lnTo>
                      <a:pt x="292" y="209"/>
                    </a:lnTo>
                    <a:lnTo>
                      <a:pt x="289" y="212"/>
                    </a:lnTo>
                    <a:lnTo>
                      <a:pt x="288" y="213"/>
                    </a:lnTo>
                    <a:lnTo>
                      <a:pt x="288" y="215"/>
                    </a:lnTo>
                    <a:lnTo>
                      <a:pt x="288" y="218"/>
                    </a:lnTo>
                    <a:lnTo>
                      <a:pt x="288" y="219"/>
                    </a:lnTo>
                    <a:lnTo>
                      <a:pt x="286" y="222"/>
                    </a:lnTo>
                    <a:lnTo>
                      <a:pt x="285" y="225"/>
                    </a:lnTo>
                    <a:lnTo>
                      <a:pt x="283" y="228"/>
                    </a:lnTo>
                    <a:lnTo>
                      <a:pt x="282" y="231"/>
                    </a:lnTo>
                    <a:lnTo>
                      <a:pt x="282" y="234"/>
                    </a:lnTo>
                    <a:lnTo>
                      <a:pt x="283" y="236"/>
                    </a:lnTo>
                    <a:lnTo>
                      <a:pt x="283" y="239"/>
                    </a:lnTo>
                    <a:lnTo>
                      <a:pt x="283" y="240"/>
                    </a:lnTo>
                    <a:lnTo>
                      <a:pt x="274" y="251"/>
                    </a:lnTo>
                    <a:lnTo>
                      <a:pt x="264" y="258"/>
                    </a:lnTo>
                    <a:lnTo>
                      <a:pt x="253" y="264"/>
                    </a:lnTo>
                    <a:lnTo>
                      <a:pt x="250" y="267"/>
                    </a:lnTo>
                    <a:lnTo>
                      <a:pt x="248" y="272"/>
                    </a:lnTo>
                    <a:lnTo>
                      <a:pt x="245" y="276"/>
                    </a:lnTo>
                    <a:lnTo>
                      <a:pt x="244" y="281"/>
                    </a:lnTo>
                    <a:lnTo>
                      <a:pt x="241" y="284"/>
                    </a:lnTo>
                    <a:lnTo>
                      <a:pt x="239" y="287"/>
                    </a:lnTo>
                    <a:lnTo>
                      <a:pt x="236" y="287"/>
                    </a:lnTo>
                    <a:lnTo>
                      <a:pt x="217" y="282"/>
                    </a:lnTo>
                    <a:lnTo>
                      <a:pt x="197" y="281"/>
                    </a:lnTo>
                    <a:lnTo>
                      <a:pt x="175" y="279"/>
                    </a:lnTo>
                    <a:lnTo>
                      <a:pt x="172" y="278"/>
                    </a:lnTo>
                    <a:lnTo>
                      <a:pt x="169" y="276"/>
                    </a:lnTo>
                    <a:lnTo>
                      <a:pt x="166" y="275"/>
                    </a:lnTo>
                    <a:lnTo>
                      <a:pt x="163" y="273"/>
                    </a:lnTo>
                    <a:lnTo>
                      <a:pt x="158" y="272"/>
                    </a:lnTo>
                    <a:lnTo>
                      <a:pt x="154" y="269"/>
                    </a:lnTo>
                    <a:lnTo>
                      <a:pt x="151" y="266"/>
                    </a:lnTo>
                    <a:lnTo>
                      <a:pt x="148" y="261"/>
                    </a:lnTo>
                    <a:lnTo>
                      <a:pt x="140" y="255"/>
                    </a:lnTo>
                    <a:lnTo>
                      <a:pt x="131" y="251"/>
                    </a:lnTo>
                    <a:lnTo>
                      <a:pt x="119" y="249"/>
                    </a:lnTo>
                    <a:lnTo>
                      <a:pt x="109" y="249"/>
                    </a:lnTo>
                    <a:lnTo>
                      <a:pt x="106" y="248"/>
                    </a:lnTo>
                    <a:lnTo>
                      <a:pt x="106" y="246"/>
                    </a:lnTo>
                    <a:lnTo>
                      <a:pt x="106" y="245"/>
                    </a:lnTo>
                    <a:lnTo>
                      <a:pt x="106" y="243"/>
                    </a:lnTo>
                    <a:lnTo>
                      <a:pt x="106" y="242"/>
                    </a:lnTo>
                    <a:lnTo>
                      <a:pt x="100" y="236"/>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59" name="任意多边形 8"/>
              <p:cNvSpPr>
                <a:spLocks/>
              </p:cNvSpPr>
              <p:nvPr/>
            </p:nvSpPr>
            <p:spPr bwMode="gray">
              <a:xfrm>
                <a:off x="2888" y="1275"/>
                <a:ext cx="445" cy="310"/>
              </a:xfrm>
              <a:custGeom>
                <a:avLst/>
                <a:gdLst>
                  <a:gd name="T0" fmla="*/ 350 w 481"/>
                  <a:gd name="T1" fmla="*/ 34 h 335"/>
                  <a:gd name="T2" fmla="*/ 340 w 481"/>
                  <a:gd name="T3" fmla="*/ 31 h 335"/>
                  <a:gd name="T4" fmla="*/ 323 w 481"/>
                  <a:gd name="T5" fmla="*/ 29 h 335"/>
                  <a:gd name="T6" fmla="*/ 313 w 481"/>
                  <a:gd name="T7" fmla="*/ 29 h 335"/>
                  <a:gd name="T8" fmla="*/ 286 w 481"/>
                  <a:gd name="T9" fmla="*/ 19 h 335"/>
                  <a:gd name="T10" fmla="*/ 280 w 481"/>
                  <a:gd name="T11" fmla="*/ 6 h 335"/>
                  <a:gd name="T12" fmla="*/ 271 w 481"/>
                  <a:gd name="T13" fmla="*/ 3 h 335"/>
                  <a:gd name="T14" fmla="*/ 260 w 481"/>
                  <a:gd name="T15" fmla="*/ 9 h 335"/>
                  <a:gd name="T16" fmla="*/ 243 w 481"/>
                  <a:gd name="T17" fmla="*/ 38 h 335"/>
                  <a:gd name="T18" fmla="*/ 169 w 481"/>
                  <a:gd name="T19" fmla="*/ 83 h 335"/>
                  <a:gd name="T20" fmla="*/ 150 w 481"/>
                  <a:gd name="T21" fmla="*/ 98 h 335"/>
                  <a:gd name="T22" fmla="*/ 130 w 481"/>
                  <a:gd name="T23" fmla="*/ 126 h 335"/>
                  <a:gd name="T24" fmla="*/ 117 w 481"/>
                  <a:gd name="T25" fmla="*/ 148 h 335"/>
                  <a:gd name="T26" fmla="*/ 116 w 481"/>
                  <a:gd name="T27" fmla="*/ 155 h 335"/>
                  <a:gd name="T28" fmla="*/ 116 w 481"/>
                  <a:gd name="T29" fmla="*/ 164 h 335"/>
                  <a:gd name="T30" fmla="*/ 118 w 481"/>
                  <a:gd name="T31" fmla="*/ 174 h 335"/>
                  <a:gd name="T32" fmla="*/ 120 w 481"/>
                  <a:gd name="T33" fmla="*/ 180 h 335"/>
                  <a:gd name="T34" fmla="*/ 108 w 481"/>
                  <a:gd name="T35" fmla="*/ 192 h 335"/>
                  <a:gd name="T36" fmla="*/ 92 w 481"/>
                  <a:gd name="T37" fmla="*/ 212 h 335"/>
                  <a:gd name="T38" fmla="*/ 62 w 481"/>
                  <a:gd name="T39" fmla="*/ 228 h 335"/>
                  <a:gd name="T40" fmla="*/ 29 w 481"/>
                  <a:gd name="T41" fmla="*/ 245 h 335"/>
                  <a:gd name="T42" fmla="*/ 0 w 481"/>
                  <a:gd name="T43" fmla="*/ 254 h 335"/>
                  <a:gd name="T44" fmla="*/ 131 w 481"/>
                  <a:gd name="T45" fmla="*/ 249 h 335"/>
                  <a:gd name="T46" fmla="*/ 132 w 481"/>
                  <a:gd name="T47" fmla="*/ 240 h 335"/>
                  <a:gd name="T48" fmla="*/ 132 w 481"/>
                  <a:gd name="T49" fmla="*/ 235 h 335"/>
                  <a:gd name="T50" fmla="*/ 143 w 481"/>
                  <a:gd name="T51" fmla="*/ 229 h 335"/>
                  <a:gd name="T52" fmla="*/ 146 w 481"/>
                  <a:gd name="T53" fmla="*/ 225 h 335"/>
                  <a:gd name="T54" fmla="*/ 154 w 481"/>
                  <a:gd name="T55" fmla="*/ 220 h 335"/>
                  <a:gd name="T56" fmla="*/ 172 w 481"/>
                  <a:gd name="T57" fmla="*/ 212 h 335"/>
                  <a:gd name="T58" fmla="*/ 178 w 481"/>
                  <a:gd name="T59" fmla="*/ 206 h 335"/>
                  <a:gd name="T60" fmla="*/ 189 w 481"/>
                  <a:gd name="T61" fmla="*/ 205 h 335"/>
                  <a:gd name="T62" fmla="*/ 200 w 481"/>
                  <a:gd name="T63" fmla="*/ 208 h 335"/>
                  <a:gd name="T64" fmla="*/ 206 w 481"/>
                  <a:gd name="T65" fmla="*/ 201 h 335"/>
                  <a:gd name="T66" fmla="*/ 219 w 481"/>
                  <a:gd name="T67" fmla="*/ 197 h 335"/>
                  <a:gd name="T68" fmla="*/ 241 w 481"/>
                  <a:gd name="T69" fmla="*/ 195 h 335"/>
                  <a:gd name="T70" fmla="*/ 251 w 481"/>
                  <a:gd name="T71" fmla="*/ 186 h 335"/>
                  <a:gd name="T72" fmla="*/ 269 w 481"/>
                  <a:gd name="T73" fmla="*/ 176 h 335"/>
                  <a:gd name="T74" fmla="*/ 296 w 481"/>
                  <a:gd name="T75" fmla="*/ 165 h 335"/>
                  <a:gd name="T76" fmla="*/ 291 w 481"/>
                  <a:gd name="T77" fmla="*/ 156 h 335"/>
                  <a:gd name="T78" fmla="*/ 292 w 481"/>
                  <a:gd name="T79" fmla="*/ 143 h 335"/>
                  <a:gd name="T80" fmla="*/ 303 w 481"/>
                  <a:gd name="T81" fmla="*/ 142 h 335"/>
                  <a:gd name="T82" fmla="*/ 311 w 481"/>
                  <a:gd name="T83" fmla="*/ 141 h 335"/>
                  <a:gd name="T84" fmla="*/ 319 w 481"/>
                  <a:gd name="T85" fmla="*/ 139 h 335"/>
                  <a:gd name="T86" fmla="*/ 323 w 481"/>
                  <a:gd name="T87" fmla="*/ 136 h 335"/>
                  <a:gd name="T88" fmla="*/ 324 w 481"/>
                  <a:gd name="T89" fmla="*/ 131 h 335"/>
                  <a:gd name="T90" fmla="*/ 342 w 481"/>
                  <a:gd name="T91" fmla="*/ 129 h 335"/>
                  <a:gd name="T92" fmla="*/ 354 w 481"/>
                  <a:gd name="T93" fmla="*/ 131 h 335"/>
                  <a:gd name="T94" fmla="*/ 372 w 481"/>
                  <a:gd name="T95" fmla="*/ 129 h 335"/>
                  <a:gd name="T96" fmla="*/ 376 w 481"/>
                  <a:gd name="T97" fmla="*/ 123 h 335"/>
                  <a:gd name="T98" fmla="*/ 381 w 481"/>
                  <a:gd name="T99" fmla="*/ 123 h 335"/>
                  <a:gd name="T100" fmla="*/ 380 w 481"/>
                  <a:gd name="T101" fmla="*/ 120 h 335"/>
                  <a:gd name="T102" fmla="*/ 377 w 481"/>
                  <a:gd name="T103" fmla="*/ 118 h 335"/>
                  <a:gd name="T104" fmla="*/ 372 w 481"/>
                  <a:gd name="T105" fmla="*/ 108 h 335"/>
                  <a:gd name="T106" fmla="*/ 368 w 481"/>
                  <a:gd name="T107" fmla="*/ 79 h 335"/>
                  <a:gd name="T108" fmla="*/ 371 w 481"/>
                  <a:gd name="T109" fmla="*/ 58 h 335"/>
                  <a:gd name="T110" fmla="*/ 369 w 481"/>
                  <a:gd name="T111" fmla="*/ 48 h 335"/>
                  <a:gd name="T112" fmla="*/ 364 w 481"/>
                  <a:gd name="T113" fmla="*/ 43 h 3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81" h="335">
                    <a:moveTo>
                      <a:pt x="454" y="45"/>
                    </a:moveTo>
                    <a:lnTo>
                      <a:pt x="451" y="45"/>
                    </a:lnTo>
                    <a:lnTo>
                      <a:pt x="447" y="45"/>
                    </a:lnTo>
                    <a:lnTo>
                      <a:pt x="442" y="43"/>
                    </a:lnTo>
                    <a:lnTo>
                      <a:pt x="439" y="42"/>
                    </a:lnTo>
                    <a:lnTo>
                      <a:pt x="438" y="39"/>
                    </a:lnTo>
                    <a:lnTo>
                      <a:pt x="436" y="34"/>
                    </a:lnTo>
                    <a:lnTo>
                      <a:pt x="430" y="39"/>
                    </a:lnTo>
                    <a:lnTo>
                      <a:pt x="424" y="37"/>
                    </a:lnTo>
                    <a:lnTo>
                      <a:pt x="416" y="36"/>
                    </a:lnTo>
                    <a:lnTo>
                      <a:pt x="410" y="34"/>
                    </a:lnTo>
                    <a:lnTo>
                      <a:pt x="407" y="36"/>
                    </a:lnTo>
                    <a:lnTo>
                      <a:pt x="403" y="36"/>
                    </a:lnTo>
                    <a:lnTo>
                      <a:pt x="398" y="36"/>
                    </a:lnTo>
                    <a:lnTo>
                      <a:pt x="394" y="34"/>
                    </a:lnTo>
                    <a:lnTo>
                      <a:pt x="394" y="36"/>
                    </a:lnTo>
                    <a:lnTo>
                      <a:pt x="392" y="36"/>
                    </a:lnTo>
                    <a:lnTo>
                      <a:pt x="380" y="36"/>
                    </a:lnTo>
                    <a:lnTo>
                      <a:pt x="370" y="31"/>
                    </a:lnTo>
                    <a:lnTo>
                      <a:pt x="361" y="24"/>
                    </a:lnTo>
                    <a:lnTo>
                      <a:pt x="353" y="13"/>
                    </a:lnTo>
                    <a:lnTo>
                      <a:pt x="353" y="12"/>
                    </a:lnTo>
                    <a:lnTo>
                      <a:pt x="355" y="9"/>
                    </a:lnTo>
                    <a:lnTo>
                      <a:pt x="355" y="6"/>
                    </a:lnTo>
                    <a:lnTo>
                      <a:pt x="356" y="4"/>
                    </a:lnTo>
                    <a:lnTo>
                      <a:pt x="352" y="0"/>
                    </a:lnTo>
                    <a:lnTo>
                      <a:pt x="347" y="1"/>
                    </a:lnTo>
                    <a:lnTo>
                      <a:pt x="343" y="3"/>
                    </a:lnTo>
                    <a:lnTo>
                      <a:pt x="337" y="6"/>
                    </a:lnTo>
                    <a:lnTo>
                      <a:pt x="331" y="6"/>
                    </a:lnTo>
                    <a:lnTo>
                      <a:pt x="331" y="9"/>
                    </a:lnTo>
                    <a:lnTo>
                      <a:pt x="329" y="12"/>
                    </a:lnTo>
                    <a:lnTo>
                      <a:pt x="328" y="15"/>
                    </a:lnTo>
                    <a:lnTo>
                      <a:pt x="325" y="22"/>
                    </a:lnTo>
                    <a:lnTo>
                      <a:pt x="317" y="34"/>
                    </a:lnTo>
                    <a:lnTo>
                      <a:pt x="307" y="48"/>
                    </a:lnTo>
                    <a:lnTo>
                      <a:pt x="292" y="63"/>
                    </a:lnTo>
                    <a:lnTo>
                      <a:pt x="271" y="79"/>
                    </a:lnTo>
                    <a:lnTo>
                      <a:pt x="245" y="93"/>
                    </a:lnTo>
                    <a:lnTo>
                      <a:pt x="214" y="105"/>
                    </a:lnTo>
                    <a:lnTo>
                      <a:pt x="212" y="105"/>
                    </a:lnTo>
                    <a:lnTo>
                      <a:pt x="206" y="108"/>
                    </a:lnTo>
                    <a:lnTo>
                      <a:pt x="197" y="114"/>
                    </a:lnTo>
                    <a:lnTo>
                      <a:pt x="189" y="124"/>
                    </a:lnTo>
                    <a:lnTo>
                      <a:pt x="182" y="142"/>
                    </a:lnTo>
                    <a:lnTo>
                      <a:pt x="179" y="144"/>
                    </a:lnTo>
                    <a:lnTo>
                      <a:pt x="173" y="151"/>
                    </a:lnTo>
                    <a:lnTo>
                      <a:pt x="164" y="159"/>
                    </a:lnTo>
                    <a:lnTo>
                      <a:pt x="155" y="169"/>
                    </a:lnTo>
                    <a:lnTo>
                      <a:pt x="149" y="180"/>
                    </a:lnTo>
                    <a:lnTo>
                      <a:pt x="147" y="187"/>
                    </a:lnTo>
                    <a:lnTo>
                      <a:pt x="146" y="189"/>
                    </a:lnTo>
                    <a:lnTo>
                      <a:pt x="144" y="192"/>
                    </a:lnTo>
                    <a:lnTo>
                      <a:pt x="144" y="193"/>
                    </a:lnTo>
                    <a:lnTo>
                      <a:pt x="146" y="197"/>
                    </a:lnTo>
                    <a:lnTo>
                      <a:pt x="147" y="200"/>
                    </a:lnTo>
                    <a:lnTo>
                      <a:pt x="147" y="201"/>
                    </a:lnTo>
                    <a:lnTo>
                      <a:pt x="147" y="203"/>
                    </a:lnTo>
                    <a:lnTo>
                      <a:pt x="146" y="206"/>
                    </a:lnTo>
                    <a:lnTo>
                      <a:pt x="146" y="210"/>
                    </a:lnTo>
                    <a:lnTo>
                      <a:pt x="146" y="213"/>
                    </a:lnTo>
                    <a:lnTo>
                      <a:pt x="147" y="216"/>
                    </a:lnTo>
                    <a:lnTo>
                      <a:pt x="149" y="219"/>
                    </a:lnTo>
                    <a:lnTo>
                      <a:pt x="150" y="221"/>
                    </a:lnTo>
                    <a:lnTo>
                      <a:pt x="150" y="222"/>
                    </a:lnTo>
                    <a:lnTo>
                      <a:pt x="152" y="224"/>
                    </a:lnTo>
                    <a:lnTo>
                      <a:pt x="152" y="227"/>
                    </a:lnTo>
                    <a:lnTo>
                      <a:pt x="152" y="230"/>
                    </a:lnTo>
                    <a:lnTo>
                      <a:pt x="149" y="233"/>
                    </a:lnTo>
                    <a:lnTo>
                      <a:pt x="146" y="237"/>
                    </a:lnTo>
                    <a:lnTo>
                      <a:pt x="137" y="243"/>
                    </a:lnTo>
                    <a:lnTo>
                      <a:pt x="129" y="251"/>
                    </a:lnTo>
                    <a:lnTo>
                      <a:pt x="125" y="257"/>
                    </a:lnTo>
                    <a:lnTo>
                      <a:pt x="119" y="263"/>
                    </a:lnTo>
                    <a:lnTo>
                      <a:pt x="116" y="267"/>
                    </a:lnTo>
                    <a:lnTo>
                      <a:pt x="111" y="270"/>
                    </a:lnTo>
                    <a:lnTo>
                      <a:pt x="107" y="273"/>
                    </a:lnTo>
                    <a:lnTo>
                      <a:pt x="93" y="279"/>
                    </a:lnTo>
                    <a:lnTo>
                      <a:pt x="78" y="287"/>
                    </a:lnTo>
                    <a:lnTo>
                      <a:pt x="75" y="290"/>
                    </a:lnTo>
                    <a:lnTo>
                      <a:pt x="71" y="293"/>
                    </a:lnTo>
                    <a:lnTo>
                      <a:pt x="66" y="296"/>
                    </a:lnTo>
                    <a:lnTo>
                      <a:pt x="36" y="309"/>
                    </a:lnTo>
                    <a:lnTo>
                      <a:pt x="5" y="317"/>
                    </a:lnTo>
                    <a:lnTo>
                      <a:pt x="3" y="317"/>
                    </a:lnTo>
                    <a:lnTo>
                      <a:pt x="2" y="320"/>
                    </a:lnTo>
                    <a:lnTo>
                      <a:pt x="0" y="321"/>
                    </a:lnTo>
                    <a:lnTo>
                      <a:pt x="165" y="335"/>
                    </a:lnTo>
                    <a:lnTo>
                      <a:pt x="164" y="327"/>
                    </a:lnTo>
                    <a:lnTo>
                      <a:pt x="165" y="318"/>
                    </a:lnTo>
                    <a:lnTo>
                      <a:pt x="165" y="314"/>
                    </a:lnTo>
                    <a:lnTo>
                      <a:pt x="167" y="309"/>
                    </a:lnTo>
                    <a:lnTo>
                      <a:pt x="168" y="306"/>
                    </a:lnTo>
                    <a:lnTo>
                      <a:pt x="170" y="303"/>
                    </a:lnTo>
                    <a:lnTo>
                      <a:pt x="168" y="303"/>
                    </a:lnTo>
                    <a:lnTo>
                      <a:pt x="167" y="302"/>
                    </a:lnTo>
                    <a:lnTo>
                      <a:pt x="167" y="300"/>
                    </a:lnTo>
                    <a:lnTo>
                      <a:pt x="167" y="299"/>
                    </a:lnTo>
                    <a:lnTo>
                      <a:pt x="168" y="297"/>
                    </a:lnTo>
                    <a:lnTo>
                      <a:pt x="170" y="294"/>
                    </a:lnTo>
                    <a:lnTo>
                      <a:pt x="171" y="293"/>
                    </a:lnTo>
                    <a:lnTo>
                      <a:pt x="176" y="290"/>
                    </a:lnTo>
                    <a:lnTo>
                      <a:pt x="182" y="290"/>
                    </a:lnTo>
                    <a:lnTo>
                      <a:pt x="182" y="288"/>
                    </a:lnTo>
                    <a:lnTo>
                      <a:pt x="183" y="287"/>
                    </a:lnTo>
                    <a:lnTo>
                      <a:pt x="183" y="285"/>
                    </a:lnTo>
                    <a:lnTo>
                      <a:pt x="185" y="284"/>
                    </a:lnTo>
                    <a:lnTo>
                      <a:pt x="186" y="282"/>
                    </a:lnTo>
                    <a:lnTo>
                      <a:pt x="188" y="281"/>
                    </a:lnTo>
                    <a:lnTo>
                      <a:pt x="189" y="279"/>
                    </a:lnTo>
                    <a:lnTo>
                      <a:pt x="194" y="278"/>
                    </a:lnTo>
                    <a:lnTo>
                      <a:pt x="200" y="276"/>
                    </a:lnTo>
                    <a:lnTo>
                      <a:pt x="206" y="272"/>
                    </a:lnTo>
                    <a:lnTo>
                      <a:pt x="214" y="267"/>
                    </a:lnTo>
                    <a:lnTo>
                      <a:pt x="217" y="267"/>
                    </a:lnTo>
                    <a:lnTo>
                      <a:pt x="218" y="266"/>
                    </a:lnTo>
                    <a:lnTo>
                      <a:pt x="221" y="264"/>
                    </a:lnTo>
                    <a:lnTo>
                      <a:pt x="223" y="261"/>
                    </a:lnTo>
                    <a:lnTo>
                      <a:pt x="224" y="260"/>
                    </a:lnTo>
                    <a:lnTo>
                      <a:pt x="226" y="258"/>
                    </a:lnTo>
                    <a:lnTo>
                      <a:pt x="230" y="257"/>
                    </a:lnTo>
                    <a:lnTo>
                      <a:pt x="233" y="257"/>
                    </a:lnTo>
                    <a:lnTo>
                      <a:pt x="238" y="258"/>
                    </a:lnTo>
                    <a:lnTo>
                      <a:pt x="242" y="260"/>
                    </a:lnTo>
                    <a:lnTo>
                      <a:pt x="245" y="261"/>
                    </a:lnTo>
                    <a:lnTo>
                      <a:pt x="248" y="263"/>
                    </a:lnTo>
                    <a:lnTo>
                      <a:pt x="253" y="263"/>
                    </a:lnTo>
                    <a:lnTo>
                      <a:pt x="256" y="261"/>
                    </a:lnTo>
                    <a:lnTo>
                      <a:pt x="257" y="258"/>
                    </a:lnTo>
                    <a:lnTo>
                      <a:pt x="259" y="257"/>
                    </a:lnTo>
                    <a:lnTo>
                      <a:pt x="260" y="254"/>
                    </a:lnTo>
                    <a:lnTo>
                      <a:pt x="262" y="251"/>
                    </a:lnTo>
                    <a:lnTo>
                      <a:pt x="263" y="251"/>
                    </a:lnTo>
                    <a:lnTo>
                      <a:pt x="268" y="249"/>
                    </a:lnTo>
                    <a:lnTo>
                      <a:pt x="277" y="249"/>
                    </a:lnTo>
                    <a:lnTo>
                      <a:pt x="293" y="251"/>
                    </a:lnTo>
                    <a:lnTo>
                      <a:pt x="296" y="249"/>
                    </a:lnTo>
                    <a:lnTo>
                      <a:pt x="301" y="248"/>
                    </a:lnTo>
                    <a:lnTo>
                      <a:pt x="304" y="246"/>
                    </a:lnTo>
                    <a:lnTo>
                      <a:pt x="307" y="243"/>
                    </a:lnTo>
                    <a:lnTo>
                      <a:pt x="308" y="242"/>
                    </a:lnTo>
                    <a:lnTo>
                      <a:pt x="310" y="240"/>
                    </a:lnTo>
                    <a:lnTo>
                      <a:pt x="317" y="234"/>
                    </a:lnTo>
                    <a:lnTo>
                      <a:pt x="325" y="230"/>
                    </a:lnTo>
                    <a:lnTo>
                      <a:pt x="329" y="227"/>
                    </a:lnTo>
                    <a:lnTo>
                      <a:pt x="335" y="225"/>
                    </a:lnTo>
                    <a:lnTo>
                      <a:pt x="340" y="222"/>
                    </a:lnTo>
                    <a:lnTo>
                      <a:pt x="346" y="219"/>
                    </a:lnTo>
                    <a:lnTo>
                      <a:pt x="352" y="216"/>
                    </a:lnTo>
                    <a:lnTo>
                      <a:pt x="364" y="212"/>
                    </a:lnTo>
                    <a:lnTo>
                      <a:pt x="374" y="207"/>
                    </a:lnTo>
                    <a:lnTo>
                      <a:pt x="371" y="206"/>
                    </a:lnTo>
                    <a:lnTo>
                      <a:pt x="370" y="204"/>
                    </a:lnTo>
                    <a:lnTo>
                      <a:pt x="368" y="201"/>
                    </a:lnTo>
                    <a:lnTo>
                      <a:pt x="368" y="198"/>
                    </a:lnTo>
                    <a:lnTo>
                      <a:pt x="367" y="190"/>
                    </a:lnTo>
                    <a:lnTo>
                      <a:pt x="367" y="184"/>
                    </a:lnTo>
                    <a:lnTo>
                      <a:pt x="368" y="183"/>
                    </a:lnTo>
                    <a:lnTo>
                      <a:pt x="370" y="181"/>
                    </a:lnTo>
                    <a:lnTo>
                      <a:pt x="371" y="180"/>
                    </a:lnTo>
                    <a:lnTo>
                      <a:pt x="374" y="180"/>
                    </a:lnTo>
                    <a:lnTo>
                      <a:pt x="377" y="180"/>
                    </a:lnTo>
                    <a:lnTo>
                      <a:pt x="382" y="178"/>
                    </a:lnTo>
                    <a:lnTo>
                      <a:pt x="386" y="178"/>
                    </a:lnTo>
                    <a:lnTo>
                      <a:pt x="388" y="178"/>
                    </a:lnTo>
                    <a:lnTo>
                      <a:pt x="392" y="177"/>
                    </a:lnTo>
                    <a:lnTo>
                      <a:pt x="397" y="175"/>
                    </a:lnTo>
                    <a:lnTo>
                      <a:pt x="401" y="175"/>
                    </a:lnTo>
                    <a:lnTo>
                      <a:pt x="403" y="175"/>
                    </a:lnTo>
                    <a:lnTo>
                      <a:pt x="404" y="174"/>
                    </a:lnTo>
                    <a:lnTo>
                      <a:pt x="406" y="174"/>
                    </a:lnTo>
                    <a:lnTo>
                      <a:pt x="407" y="172"/>
                    </a:lnTo>
                    <a:lnTo>
                      <a:pt x="407" y="171"/>
                    </a:lnTo>
                    <a:lnTo>
                      <a:pt x="407" y="169"/>
                    </a:lnTo>
                    <a:lnTo>
                      <a:pt x="407" y="166"/>
                    </a:lnTo>
                    <a:lnTo>
                      <a:pt x="409" y="165"/>
                    </a:lnTo>
                    <a:lnTo>
                      <a:pt x="410" y="165"/>
                    </a:lnTo>
                    <a:lnTo>
                      <a:pt x="418" y="163"/>
                    </a:lnTo>
                    <a:lnTo>
                      <a:pt x="424" y="162"/>
                    </a:lnTo>
                    <a:lnTo>
                      <a:pt x="432" y="162"/>
                    </a:lnTo>
                    <a:lnTo>
                      <a:pt x="435" y="162"/>
                    </a:lnTo>
                    <a:lnTo>
                      <a:pt x="436" y="162"/>
                    </a:lnTo>
                    <a:lnTo>
                      <a:pt x="442" y="163"/>
                    </a:lnTo>
                    <a:lnTo>
                      <a:pt x="448" y="165"/>
                    </a:lnTo>
                    <a:lnTo>
                      <a:pt x="454" y="165"/>
                    </a:lnTo>
                    <a:lnTo>
                      <a:pt x="459" y="165"/>
                    </a:lnTo>
                    <a:lnTo>
                      <a:pt x="463" y="163"/>
                    </a:lnTo>
                    <a:lnTo>
                      <a:pt x="469" y="162"/>
                    </a:lnTo>
                    <a:lnTo>
                      <a:pt x="474" y="160"/>
                    </a:lnTo>
                    <a:lnTo>
                      <a:pt x="472" y="159"/>
                    </a:lnTo>
                    <a:lnTo>
                      <a:pt x="472" y="157"/>
                    </a:lnTo>
                    <a:lnTo>
                      <a:pt x="474" y="156"/>
                    </a:lnTo>
                    <a:lnTo>
                      <a:pt x="477" y="156"/>
                    </a:lnTo>
                    <a:lnTo>
                      <a:pt x="480" y="156"/>
                    </a:lnTo>
                    <a:lnTo>
                      <a:pt x="481" y="156"/>
                    </a:lnTo>
                    <a:lnTo>
                      <a:pt x="481" y="154"/>
                    </a:lnTo>
                    <a:lnTo>
                      <a:pt x="480" y="151"/>
                    </a:lnTo>
                    <a:lnTo>
                      <a:pt x="478" y="150"/>
                    </a:lnTo>
                    <a:lnTo>
                      <a:pt x="477" y="148"/>
                    </a:lnTo>
                    <a:lnTo>
                      <a:pt x="475" y="147"/>
                    </a:lnTo>
                    <a:lnTo>
                      <a:pt x="474" y="145"/>
                    </a:lnTo>
                    <a:lnTo>
                      <a:pt x="471" y="141"/>
                    </a:lnTo>
                    <a:lnTo>
                      <a:pt x="469" y="136"/>
                    </a:lnTo>
                    <a:lnTo>
                      <a:pt x="468" y="133"/>
                    </a:lnTo>
                    <a:lnTo>
                      <a:pt x="466" y="126"/>
                    </a:lnTo>
                    <a:lnTo>
                      <a:pt x="465" y="114"/>
                    </a:lnTo>
                    <a:lnTo>
                      <a:pt x="465" y="99"/>
                    </a:lnTo>
                    <a:lnTo>
                      <a:pt x="466" y="82"/>
                    </a:lnTo>
                    <a:lnTo>
                      <a:pt x="466" y="81"/>
                    </a:lnTo>
                    <a:lnTo>
                      <a:pt x="468" y="78"/>
                    </a:lnTo>
                    <a:lnTo>
                      <a:pt x="468" y="73"/>
                    </a:lnTo>
                    <a:lnTo>
                      <a:pt x="468" y="69"/>
                    </a:lnTo>
                    <a:lnTo>
                      <a:pt x="468" y="66"/>
                    </a:lnTo>
                    <a:lnTo>
                      <a:pt x="466" y="63"/>
                    </a:lnTo>
                    <a:lnTo>
                      <a:pt x="466" y="61"/>
                    </a:lnTo>
                    <a:lnTo>
                      <a:pt x="465" y="61"/>
                    </a:lnTo>
                    <a:lnTo>
                      <a:pt x="462" y="60"/>
                    </a:lnTo>
                    <a:lnTo>
                      <a:pt x="460" y="57"/>
                    </a:lnTo>
                    <a:lnTo>
                      <a:pt x="459" y="55"/>
                    </a:lnTo>
                    <a:lnTo>
                      <a:pt x="459" y="54"/>
                    </a:lnTo>
                    <a:lnTo>
                      <a:pt x="454" y="45"/>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60" name="任意多边形 9"/>
              <p:cNvSpPr>
                <a:spLocks/>
              </p:cNvSpPr>
              <p:nvPr/>
            </p:nvSpPr>
            <p:spPr bwMode="gray">
              <a:xfrm>
                <a:off x="3040" y="1257"/>
                <a:ext cx="738" cy="701"/>
              </a:xfrm>
              <a:custGeom>
                <a:avLst/>
                <a:gdLst>
                  <a:gd name="T0" fmla="*/ 144 w 797"/>
                  <a:gd name="T1" fmla="*/ 191 h 758"/>
                  <a:gd name="T2" fmla="*/ 156 w 797"/>
                  <a:gd name="T3" fmla="*/ 184 h 758"/>
                  <a:gd name="T4" fmla="*/ 162 w 797"/>
                  <a:gd name="T5" fmla="*/ 175 h 758"/>
                  <a:gd name="T6" fmla="*/ 164 w 797"/>
                  <a:gd name="T7" fmla="*/ 159 h 758"/>
                  <a:gd name="T8" fmla="*/ 193 w 797"/>
                  <a:gd name="T9" fmla="*/ 150 h 758"/>
                  <a:gd name="T10" fmla="*/ 206 w 797"/>
                  <a:gd name="T11" fmla="*/ 143 h 758"/>
                  <a:gd name="T12" fmla="*/ 244 w 797"/>
                  <a:gd name="T13" fmla="*/ 142 h 758"/>
                  <a:gd name="T14" fmla="*/ 251 w 797"/>
                  <a:gd name="T15" fmla="*/ 140 h 758"/>
                  <a:gd name="T16" fmla="*/ 251 w 797"/>
                  <a:gd name="T17" fmla="*/ 135 h 758"/>
                  <a:gd name="T18" fmla="*/ 241 w 797"/>
                  <a:gd name="T19" fmla="*/ 80 h 758"/>
                  <a:gd name="T20" fmla="*/ 234 w 797"/>
                  <a:gd name="T21" fmla="*/ 57 h 758"/>
                  <a:gd name="T22" fmla="*/ 241 w 797"/>
                  <a:gd name="T23" fmla="*/ 52 h 758"/>
                  <a:gd name="T24" fmla="*/ 263 w 797"/>
                  <a:gd name="T25" fmla="*/ 42 h 758"/>
                  <a:gd name="T26" fmla="*/ 296 w 797"/>
                  <a:gd name="T27" fmla="*/ 31 h 758"/>
                  <a:gd name="T28" fmla="*/ 326 w 797"/>
                  <a:gd name="T29" fmla="*/ 15 h 758"/>
                  <a:gd name="T30" fmla="*/ 402 w 797"/>
                  <a:gd name="T31" fmla="*/ 6 h 758"/>
                  <a:gd name="T32" fmla="*/ 451 w 797"/>
                  <a:gd name="T33" fmla="*/ 12 h 758"/>
                  <a:gd name="T34" fmla="*/ 469 w 797"/>
                  <a:gd name="T35" fmla="*/ 6 h 758"/>
                  <a:gd name="T36" fmla="*/ 488 w 797"/>
                  <a:gd name="T37" fmla="*/ 0 h 758"/>
                  <a:gd name="T38" fmla="*/ 504 w 797"/>
                  <a:gd name="T39" fmla="*/ 6 h 758"/>
                  <a:gd name="T40" fmla="*/ 517 w 797"/>
                  <a:gd name="T41" fmla="*/ 2 h 758"/>
                  <a:gd name="T42" fmla="*/ 527 w 797"/>
                  <a:gd name="T43" fmla="*/ 6 h 758"/>
                  <a:gd name="T44" fmla="*/ 539 w 797"/>
                  <a:gd name="T45" fmla="*/ 6 h 758"/>
                  <a:gd name="T46" fmla="*/ 543 w 797"/>
                  <a:gd name="T47" fmla="*/ 11 h 758"/>
                  <a:gd name="T48" fmla="*/ 539 w 797"/>
                  <a:gd name="T49" fmla="*/ 26 h 758"/>
                  <a:gd name="T50" fmla="*/ 533 w 797"/>
                  <a:gd name="T51" fmla="*/ 37 h 758"/>
                  <a:gd name="T52" fmla="*/ 532 w 797"/>
                  <a:gd name="T53" fmla="*/ 76 h 758"/>
                  <a:gd name="T54" fmla="*/ 520 w 797"/>
                  <a:gd name="T55" fmla="*/ 88 h 758"/>
                  <a:gd name="T56" fmla="*/ 505 w 797"/>
                  <a:gd name="T57" fmla="*/ 102 h 758"/>
                  <a:gd name="T58" fmla="*/ 507 w 797"/>
                  <a:gd name="T59" fmla="*/ 117 h 758"/>
                  <a:gd name="T60" fmla="*/ 524 w 797"/>
                  <a:gd name="T61" fmla="*/ 142 h 758"/>
                  <a:gd name="T62" fmla="*/ 544 w 797"/>
                  <a:gd name="T63" fmla="*/ 161 h 758"/>
                  <a:gd name="T64" fmla="*/ 557 w 797"/>
                  <a:gd name="T65" fmla="*/ 231 h 758"/>
                  <a:gd name="T66" fmla="*/ 562 w 797"/>
                  <a:gd name="T67" fmla="*/ 237 h 758"/>
                  <a:gd name="T68" fmla="*/ 571 w 797"/>
                  <a:gd name="T69" fmla="*/ 287 h 758"/>
                  <a:gd name="T70" fmla="*/ 572 w 797"/>
                  <a:gd name="T71" fmla="*/ 298 h 758"/>
                  <a:gd name="T72" fmla="*/ 569 w 797"/>
                  <a:gd name="T73" fmla="*/ 326 h 758"/>
                  <a:gd name="T74" fmla="*/ 573 w 797"/>
                  <a:gd name="T75" fmla="*/ 347 h 758"/>
                  <a:gd name="T76" fmla="*/ 562 w 797"/>
                  <a:gd name="T77" fmla="*/ 357 h 758"/>
                  <a:gd name="T78" fmla="*/ 557 w 797"/>
                  <a:gd name="T79" fmla="*/ 373 h 758"/>
                  <a:gd name="T80" fmla="*/ 573 w 797"/>
                  <a:gd name="T81" fmla="*/ 400 h 758"/>
                  <a:gd name="T82" fmla="*/ 575 w 797"/>
                  <a:gd name="T83" fmla="*/ 415 h 758"/>
                  <a:gd name="T84" fmla="*/ 617 w 797"/>
                  <a:gd name="T85" fmla="*/ 426 h 758"/>
                  <a:gd name="T86" fmla="*/ 621 w 797"/>
                  <a:gd name="T87" fmla="*/ 435 h 758"/>
                  <a:gd name="T88" fmla="*/ 394 w 797"/>
                  <a:gd name="T89" fmla="*/ 596 h 758"/>
                  <a:gd name="T90" fmla="*/ 332 w 797"/>
                  <a:gd name="T91" fmla="*/ 593 h 758"/>
                  <a:gd name="T92" fmla="*/ 340 w 797"/>
                  <a:gd name="T93" fmla="*/ 581 h 758"/>
                  <a:gd name="T94" fmla="*/ 317 w 797"/>
                  <a:gd name="T95" fmla="*/ 567 h 758"/>
                  <a:gd name="T96" fmla="*/ 311 w 797"/>
                  <a:gd name="T97" fmla="*/ 560 h 758"/>
                  <a:gd name="T98" fmla="*/ 298 w 797"/>
                  <a:gd name="T99" fmla="*/ 558 h 758"/>
                  <a:gd name="T100" fmla="*/ 286 w 797"/>
                  <a:gd name="T101" fmla="*/ 548 h 758"/>
                  <a:gd name="T102" fmla="*/ 273 w 797"/>
                  <a:gd name="T103" fmla="*/ 535 h 758"/>
                  <a:gd name="T104" fmla="*/ 0 w 797"/>
                  <a:gd name="T105" fmla="*/ 278 h 758"/>
                  <a:gd name="T106" fmla="*/ 6 w 797"/>
                  <a:gd name="T107" fmla="*/ 255 h 758"/>
                  <a:gd name="T108" fmla="*/ 9 w 797"/>
                  <a:gd name="T109" fmla="*/ 245 h 758"/>
                  <a:gd name="T110" fmla="*/ 19 w 797"/>
                  <a:gd name="T111" fmla="*/ 238 h 758"/>
                  <a:gd name="T112" fmla="*/ 44 w 797"/>
                  <a:gd name="T113" fmla="*/ 226 h 758"/>
                  <a:gd name="T114" fmla="*/ 64 w 797"/>
                  <a:gd name="T115" fmla="*/ 222 h 758"/>
                  <a:gd name="T116" fmla="*/ 78 w 797"/>
                  <a:gd name="T117" fmla="*/ 215 h 758"/>
                  <a:gd name="T118" fmla="*/ 109 w 797"/>
                  <a:gd name="T119" fmla="*/ 212 h 7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97" h="758">
                    <a:moveTo>
                      <a:pt x="141" y="265"/>
                    </a:moveTo>
                    <a:lnTo>
                      <a:pt x="152" y="256"/>
                    </a:lnTo>
                    <a:lnTo>
                      <a:pt x="162" y="248"/>
                    </a:lnTo>
                    <a:lnTo>
                      <a:pt x="174" y="244"/>
                    </a:lnTo>
                    <a:lnTo>
                      <a:pt x="177" y="242"/>
                    </a:lnTo>
                    <a:lnTo>
                      <a:pt x="180" y="241"/>
                    </a:lnTo>
                    <a:lnTo>
                      <a:pt x="183" y="239"/>
                    </a:lnTo>
                    <a:lnTo>
                      <a:pt x="186" y="238"/>
                    </a:lnTo>
                    <a:lnTo>
                      <a:pt x="191" y="235"/>
                    </a:lnTo>
                    <a:lnTo>
                      <a:pt x="195" y="233"/>
                    </a:lnTo>
                    <a:lnTo>
                      <a:pt x="200" y="233"/>
                    </a:lnTo>
                    <a:lnTo>
                      <a:pt x="198" y="233"/>
                    </a:lnTo>
                    <a:lnTo>
                      <a:pt x="203" y="232"/>
                    </a:lnTo>
                    <a:lnTo>
                      <a:pt x="207" y="229"/>
                    </a:lnTo>
                    <a:lnTo>
                      <a:pt x="210" y="227"/>
                    </a:lnTo>
                    <a:lnTo>
                      <a:pt x="207" y="224"/>
                    </a:lnTo>
                    <a:lnTo>
                      <a:pt x="204" y="221"/>
                    </a:lnTo>
                    <a:lnTo>
                      <a:pt x="204" y="217"/>
                    </a:lnTo>
                    <a:lnTo>
                      <a:pt x="203" y="212"/>
                    </a:lnTo>
                    <a:lnTo>
                      <a:pt x="203" y="207"/>
                    </a:lnTo>
                    <a:lnTo>
                      <a:pt x="203" y="204"/>
                    </a:lnTo>
                    <a:lnTo>
                      <a:pt x="203" y="203"/>
                    </a:lnTo>
                    <a:lnTo>
                      <a:pt x="206" y="201"/>
                    </a:lnTo>
                    <a:lnTo>
                      <a:pt x="209" y="200"/>
                    </a:lnTo>
                    <a:lnTo>
                      <a:pt x="212" y="200"/>
                    </a:lnTo>
                    <a:lnTo>
                      <a:pt x="227" y="198"/>
                    </a:lnTo>
                    <a:lnTo>
                      <a:pt x="243" y="192"/>
                    </a:lnTo>
                    <a:lnTo>
                      <a:pt x="243" y="189"/>
                    </a:lnTo>
                    <a:lnTo>
                      <a:pt x="243" y="188"/>
                    </a:lnTo>
                    <a:lnTo>
                      <a:pt x="245" y="186"/>
                    </a:lnTo>
                    <a:lnTo>
                      <a:pt x="246" y="185"/>
                    </a:lnTo>
                    <a:lnTo>
                      <a:pt x="251" y="185"/>
                    </a:lnTo>
                    <a:lnTo>
                      <a:pt x="256" y="183"/>
                    </a:lnTo>
                    <a:lnTo>
                      <a:pt x="260" y="182"/>
                    </a:lnTo>
                    <a:lnTo>
                      <a:pt x="265" y="182"/>
                    </a:lnTo>
                    <a:lnTo>
                      <a:pt x="271" y="182"/>
                    </a:lnTo>
                    <a:lnTo>
                      <a:pt x="275" y="182"/>
                    </a:lnTo>
                    <a:lnTo>
                      <a:pt x="287" y="185"/>
                    </a:lnTo>
                    <a:lnTo>
                      <a:pt x="298" y="185"/>
                    </a:lnTo>
                    <a:lnTo>
                      <a:pt x="308" y="180"/>
                    </a:lnTo>
                    <a:lnTo>
                      <a:pt x="308" y="179"/>
                    </a:lnTo>
                    <a:lnTo>
                      <a:pt x="308" y="177"/>
                    </a:lnTo>
                    <a:lnTo>
                      <a:pt x="310" y="176"/>
                    </a:lnTo>
                    <a:lnTo>
                      <a:pt x="313" y="176"/>
                    </a:lnTo>
                    <a:lnTo>
                      <a:pt x="316" y="176"/>
                    </a:lnTo>
                    <a:lnTo>
                      <a:pt x="317" y="176"/>
                    </a:lnTo>
                    <a:lnTo>
                      <a:pt x="319" y="176"/>
                    </a:lnTo>
                    <a:lnTo>
                      <a:pt x="317" y="174"/>
                    </a:lnTo>
                    <a:lnTo>
                      <a:pt x="317" y="173"/>
                    </a:lnTo>
                    <a:lnTo>
                      <a:pt x="317" y="171"/>
                    </a:lnTo>
                    <a:lnTo>
                      <a:pt x="316" y="171"/>
                    </a:lnTo>
                    <a:lnTo>
                      <a:pt x="308" y="165"/>
                    </a:lnTo>
                    <a:lnTo>
                      <a:pt x="305" y="158"/>
                    </a:lnTo>
                    <a:lnTo>
                      <a:pt x="302" y="150"/>
                    </a:lnTo>
                    <a:lnTo>
                      <a:pt x="301" y="141"/>
                    </a:lnTo>
                    <a:lnTo>
                      <a:pt x="301" y="122"/>
                    </a:lnTo>
                    <a:lnTo>
                      <a:pt x="304" y="102"/>
                    </a:lnTo>
                    <a:lnTo>
                      <a:pt x="302" y="83"/>
                    </a:lnTo>
                    <a:lnTo>
                      <a:pt x="302" y="81"/>
                    </a:lnTo>
                    <a:lnTo>
                      <a:pt x="299" y="80"/>
                    </a:lnTo>
                    <a:lnTo>
                      <a:pt x="298" y="78"/>
                    </a:lnTo>
                    <a:lnTo>
                      <a:pt x="296" y="77"/>
                    </a:lnTo>
                    <a:lnTo>
                      <a:pt x="295" y="72"/>
                    </a:lnTo>
                    <a:lnTo>
                      <a:pt x="292" y="69"/>
                    </a:lnTo>
                    <a:lnTo>
                      <a:pt x="290" y="65"/>
                    </a:lnTo>
                    <a:lnTo>
                      <a:pt x="295" y="65"/>
                    </a:lnTo>
                    <a:lnTo>
                      <a:pt x="298" y="66"/>
                    </a:lnTo>
                    <a:lnTo>
                      <a:pt x="301" y="66"/>
                    </a:lnTo>
                    <a:lnTo>
                      <a:pt x="304" y="66"/>
                    </a:lnTo>
                    <a:lnTo>
                      <a:pt x="307" y="65"/>
                    </a:lnTo>
                    <a:lnTo>
                      <a:pt x="313" y="62"/>
                    </a:lnTo>
                    <a:lnTo>
                      <a:pt x="319" y="59"/>
                    </a:lnTo>
                    <a:lnTo>
                      <a:pt x="325" y="57"/>
                    </a:lnTo>
                    <a:lnTo>
                      <a:pt x="329" y="56"/>
                    </a:lnTo>
                    <a:lnTo>
                      <a:pt x="332" y="53"/>
                    </a:lnTo>
                    <a:lnTo>
                      <a:pt x="337" y="48"/>
                    </a:lnTo>
                    <a:lnTo>
                      <a:pt x="340" y="45"/>
                    </a:lnTo>
                    <a:lnTo>
                      <a:pt x="344" y="42"/>
                    </a:lnTo>
                    <a:lnTo>
                      <a:pt x="355" y="41"/>
                    </a:lnTo>
                    <a:lnTo>
                      <a:pt x="365" y="41"/>
                    </a:lnTo>
                    <a:lnTo>
                      <a:pt x="374" y="39"/>
                    </a:lnTo>
                    <a:lnTo>
                      <a:pt x="383" y="35"/>
                    </a:lnTo>
                    <a:lnTo>
                      <a:pt x="394" y="32"/>
                    </a:lnTo>
                    <a:lnTo>
                      <a:pt x="400" y="26"/>
                    </a:lnTo>
                    <a:lnTo>
                      <a:pt x="403" y="23"/>
                    </a:lnTo>
                    <a:lnTo>
                      <a:pt x="406" y="20"/>
                    </a:lnTo>
                    <a:lnTo>
                      <a:pt x="410" y="18"/>
                    </a:lnTo>
                    <a:lnTo>
                      <a:pt x="413" y="17"/>
                    </a:lnTo>
                    <a:lnTo>
                      <a:pt x="418" y="15"/>
                    </a:lnTo>
                    <a:lnTo>
                      <a:pt x="440" y="11"/>
                    </a:lnTo>
                    <a:lnTo>
                      <a:pt x="463" y="12"/>
                    </a:lnTo>
                    <a:lnTo>
                      <a:pt x="487" y="12"/>
                    </a:lnTo>
                    <a:lnTo>
                      <a:pt x="507" y="8"/>
                    </a:lnTo>
                    <a:lnTo>
                      <a:pt x="528" y="6"/>
                    </a:lnTo>
                    <a:lnTo>
                      <a:pt x="544" y="6"/>
                    </a:lnTo>
                    <a:lnTo>
                      <a:pt x="561" y="11"/>
                    </a:lnTo>
                    <a:lnTo>
                      <a:pt x="562" y="12"/>
                    </a:lnTo>
                    <a:lnTo>
                      <a:pt x="565" y="14"/>
                    </a:lnTo>
                    <a:lnTo>
                      <a:pt x="568" y="15"/>
                    </a:lnTo>
                    <a:lnTo>
                      <a:pt x="571" y="15"/>
                    </a:lnTo>
                    <a:lnTo>
                      <a:pt x="574" y="15"/>
                    </a:lnTo>
                    <a:lnTo>
                      <a:pt x="577" y="14"/>
                    </a:lnTo>
                    <a:lnTo>
                      <a:pt x="579" y="12"/>
                    </a:lnTo>
                    <a:lnTo>
                      <a:pt x="585" y="9"/>
                    </a:lnTo>
                    <a:lnTo>
                      <a:pt x="592" y="9"/>
                    </a:lnTo>
                    <a:lnTo>
                      <a:pt x="600" y="9"/>
                    </a:lnTo>
                    <a:lnTo>
                      <a:pt x="607" y="6"/>
                    </a:lnTo>
                    <a:lnTo>
                      <a:pt x="612" y="2"/>
                    </a:lnTo>
                    <a:lnTo>
                      <a:pt x="613" y="2"/>
                    </a:lnTo>
                    <a:lnTo>
                      <a:pt x="615" y="0"/>
                    </a:lnTo>
                    <a:lnTo>
                      <a:pt x="616" y="0"/>
                    </a:lnTo>
                    <a:lnTo>
                      <a:pt x="618" y="2"/>
                    </a:lnTo>
                    <a:lnTo>
                      <a:pt x="622" y="5"/>
                    </a:lnTo>
                    <a:lnTo>
                      <a:pt x="625" y="6"/>
                    </a:lnTo>
                    <a:lnTo>
                      <a:pt x="630" y="8"/>
                    </a:lnTo>
                    <a:lnTo>
                      <a:pt x="634" y="9"/>
                    </a:lnTo>
                    <a:lnTo>
                      <a:pt x="637" y="8"/>
                    </a:lnTo>
                    <a:lnTo>
                      <a:pt x="642" y="6"/>
                    </a:lnTo>
                    <a:lnTo>
                      <a:pt x="643" y="5"/>
                    </a:lnTo>
                    <a:lnTo>
                      <a:pt x="645" y="3"/>
                    </a:lnTo>
                    <a:lnTo>
                      <a:pt x="648" y="2"/>
                    </a:lnTo>
                    <a:lnTo>
                      <a:pt x="651" y="2"/>
                    </a:lnTo>
                    <a:lnTo>
                      <a:pt x="651" y="3"/>
                    </a:lnTo>
                    <a:lnTo>
                      <a:pt x="654" y="5"/>
                    </a:lnTo>
                    <a:lnTo>
                      <a:pt x="657" y="5"/>
                    </a:lnTo>
                    <a:lnTo>
                      <a:pt x="660" y="8"/>
                    </a:lnTo>
                    <a:lnTo>
                      <a:pt x="663" y="9"/>
                    </a:lnTo>
                    <a:lnTo>
                      <a:pt x="666" y="11"/>
                    </a:lnTo>
                    <a:lnTo>
                      <a:pt x="669" y="9"/>
                    </a:lnTo>
                    <a:lnTo>
                      <a:pt x="670" y="9"/>
                    </a:lnTo>
                    <a:lnTo>
                      <a:pt x="673" y="9"/>
                    </a:lnTo>
                    <a:lnTo>
                      <a:pt x="675" y="8"/>
                    </a:lnTo>
                    <a:lnTo>
                      <a:pt x="678" y="9"/>
                    </a:lnTo>
                    <a:lnTo>
                      <a:pt x="681" y="11"/>
                    </a:lnTo>
                    <a:lnTo>
                      <a:pt x="682" y="11"/>
                    </a:lnTo>
                    <a:lnTo>
                      <a:pt x="684" y="11"/>
                    </a:lnTo>
                    <a:lnTo>
                      <a:pt x="685" y="11"/>
                    </a:lnTo>
                    <a:lnTo>
                      <a:pt x="687" y="11"/>
                    </a:lnTo>
                    <a:lnTo>
                      <a:pt x="684" y="14"/>
                    </a:lnTo>
                    <a:lnTo>
                      <a:pt x="681" y="15"/>
                    </a:lnTo>
                    <a:lnTo>
                      <a:pt x="679" y="18"/>
                    </a:lnTo>
                    <a:lnTo>
                      <a:pt x="678" y="21"/>
                    </a:lnTo>
                    <a:lnTo>
                      <a:pt x="678" y="24"/>
                    </a:lnTo>
                    <a:lnTo>
                      <a:pt x="678" y="27"/>
                    </a:lnTo>
                    <a:lnTo>
                      <a:pt x="679" y="32"/>
                    </a:lnTo>
                    <a:lnTo>
                      <a:pt x="679" y="35"/>
                    </a:lnTo>
                    <a:lnTo>
                      <a:pt x="678" y="38"/>
                    </a:lnTo>
                    <a:lnTo>
                      <a:pt x="676" y="39"/>
                    </a:lnTo>
                    <a:lnTo>
                      <a:pt x="675" y="42"/>
                    </a:lnTo>
                    <a:lnTo>
                      <a:pt x="673" y="45"/>
                    </a:lnTo>
                    <a:lnTo>
                      <a:pt x="672" y="47"/>
                    </a:lnTo>
                    <a:lnTo>
                      <a:pt x="670" y="50"/>
                    </a:lnTo>
                    <a:lnTo>
                      <a:pt x="670" y="54"/>
                    </a:lnTo>
                    <a:lnTo>
                      <a:pt x="670" y="60"/>
                    </a:lnTo>
                    <a:lnTo>
                      <a:pt x="670" y="74"/>
                    </a:lnTo>
                    <a:lnTo>
                      <a:pt x="669" y="84"/>
                    </a:lnTo>
                    <a:lnTo>
                      <a:pt x="670" y="96"/>
                    </a:lnTo>
                    <a:lnTo>
                      <a:pt x="670" y="99"/>
                    </a:lnTo>
                    <a:lnTo>
                      <a:pt x="669" y="101"/>
                    </a:lnTo>
                    <a:lnTo>
                      <a:pt x="666" y="104"/>
                    </a:lnTo>
                    <a:lnTo>
                      <a:pt x="663" y="105"/>
                    </a:lnTo>
                    <a:lnTo>
                      <a:pt x="661" y="107"/>
                    </a:lnTo>
                    <a:lnTo>
                      <a:pt x="655" y="111"/>
                    </a:lnTo>
                    <a:lnTo>
                      <a:pt x="649" y="116"/>
                    </a:lnTo>
                    <a:lnTo>
                      <a:pt x="645" y="119"/>
                    </a:lnTo>
                    <a:lnTo>
                      <a:pt x="642" y="120"/>
                    </a:lnTo>
                    <a:lnTo>
                      <a:pt x="640" y="123"/>
                    </a:lnTo>
                    <a:lnTo>
                      <a:pt x="637" y="126"/>
                    </a:lnTo>
                    <a:lnTo>
                      <a:pt x="636" y="129"/>
                    </a:lnTo>
                    <a:lnTo>
                      <a:pt x="634" y="134"/>
                    </a:lnTo>
                    <a:lnTo>
                      <a:pt x="634" y="138"/>
                    </a:lnTo>
                    <a:lnTo>
                      <a:pt x="634" y="143"/>
                    </a:lnTo>
                    <a:lnTo>
                      <a:pt x="636" y="144"/>
                    </a:lnTo>
                    <a:lnTo>
                      <a:pt x="637" y="147"/>
                    </a:lnTo>
                    <a:lnTo>
                      <a:pt x="639" y="147"/>
                    </a:lnTo>
                    <a:lnTo>
                      <a:pt x="643" y="155"/>
                    </a:lnTo>
                    <a:lnTo>
                      <a:pt x="649" y="162"/>
                    </a:lnTo>
                    <a:lnTo>
                      <a:pt x="655" y="171"/>
                    </a:lnTo>
                    <a:lnTo>
                      <a:pt x="660" y="179"/>
                    </a:lnTo>
                    <a:lnTo>
                      <a:pt x="664" y="186"/>
                    </a:lnTo>
                    <a:lnTo>
                      <a:pt x="669" y="194"/>
                    </a:lnTo>
                    <a:lnTo>
                      <a:pt x="673" y="198"/>
                    </a:lnTo>
                    <a:lnTo>
                      <a:pt x="678" y="201"/>
                    </a:lnTo>
                    <a:lnTo>
                      <a:pt x="684" y="203"/>
                    </a:lnTo>
                    <a:lnTo>
                      <a:pt x="685" y="203"/>
                    </a:lnTo>
                    <a:lnTo>
                      <a:pt x="687" y="204"/>
                    </a:lnTo>
                    <a:lnTo>
                      <a:pt x="688" y="206"/>
                    </a:lnTo>
                    <a:lnTo>
                      <a:pt x="694" y="226"/>
                    </a:lnTo>
                    <a:lnTo>
                      <a:pt x="699" y="247"/>
                    </a:lnTo>
                    <a:lnTo>
                      <a:pt x="700" y="269"/>
                    </a:lnTo>
                    <a:lnTo>
                      <a:pt x="702" y="292"/>
                    </a:lnTo>
                    <a:lnTo>
                      <a:pt x="702" y="293"/>
                    </a:lnTo>
                    <a:lnTo>
                      <a:pt x="702" y="295"/>
                    </a:lnTo>
                    <a:lnTo>
                      <a:pt x="704" y="296"/>
                    </a:lnTo>
                    <a:lnTo>
                      <a:pt x="705" y="298"/>
                    </a:lnTo>
                    <a:lnTo>
                      <a:pt x="707" y="298"/>
                    </a:lnTo>
                    <a:lnTo>
                      <a:pt x="708" y="299"/>
                    </a:lnTo>
                    <a:lnTo>
                      <a:pt x="710" y="299"/>
                    </a:lnTo>
                    <a:lnTo>
                      <a:pt x="716" y="313"/>
                    </a:lnTo>
                    <a:lnTo>
                      <a:pt x="719" y="326"/>
                    </a:lnTo>
                    <a:lnTo>
                      <a:pt x="719" y="338"/>
                    </a:lnTo>
                    <a:lnTo>
                      <a:pt x="719" y="350"/>
                    </a:lnTo>
                    <a:lnTo>
                      <a:pt x="719" y="362"/>
                    </a:lnTo>
                    <a:lnTo>
                      <a:pt x="719" y="364"/>
                    </a:lnTo>
                    <a:lnTo>
                      <a:pt x="719" y="367"/>
                    </a:lnTo>
                    <a:lnTo>
                      <a:pt x="720" y="370"/>
                    </a:lnTo>
                    <a:lnTo>
                      <a:pt x="720" y="373"/>
                    </a:lnTo>
                    <a:lnTo>
                      <a:pt x="720" y="376"/>
                    </a:lnTo>
                    <a:lnTo>
                      <a:pt x="720" y="379"/>
                    </a:lnTo>
                    <a:lnTo>
                      <a:pt x="719" y="386"/>
                    </a:lnTo>
                    <a:lnTo>
                      <a:pt x="719" y="392"/>
                    </a:lnTo>
                    <a:lnTo>
                      <a:pt x="717" y="400"/>
                    </a:lnTo>
                    <a:lnTo>
                      <a:pt x="716" y="407"/>
                    </a:lnTo>
                    <a:lnTo>
                      <a:pt x="716" y="413"/>
                    </a:lnTo>
                    <a:lnTo>
                      <a:pt x="717" y="421"/>
                    </a:lnTo>
                    <a:lnTo>
                      <a:pt x="719" y="425"/>
                    </a:lnTo>
                    <a:lnTo>
                      <a:pt x="720" y="430"/>
                    </a:lnTo>
                    <a:lnTo>
                      <a:pt x="722" y="433"/>
                    </a:lnTo>
                    <a:lnTo>
                      <a:pt x="722" y="436"/>
                    </a:lnTo>
                    <a:lnTo>
                      <a:pt x="722" y="438"/>
                    </a:lnTo>
                    <a:lnTo>
                      <a:pt x="722" y="441"/>
                    </a:lnTo>
                    <a:lnTo>
                      <a:pt x="720" y="444"/>
                    </a:lnTo>
                    <a:lnTo>
                      <a:pt x="719" y="447"/>
                    </a:lnTo>
                    <a:lnTo>
                      <a:pt x="714" y="448"/>
                    </a:lnTo>
                    <a:lnTo>
                      <a:pt x="711" y="450"/>
                    </a:lnTo>
                    <a:lnTo>
                      <a:pt x="708" y="451"/>
                    </a:lnTo>
                    <a:lnTo>
                      <a:pt x="705" y="454"/>
                    </a:lnTo>
                    <a:lnTo>
                      <a:pt x="702" y="456"/>
                    </a:lnTo>
                    <a:lnTo>
                      <a:pt x="699" y="459"/>
                    </a:lnTo>
                    <a:lnTo>
                      <a:pt x="699" y="462"/>
                    </a:lnTo>
                    <a:lnTo>
                      <a:pt x="699" y="465"/>
                    </a:lnTo>
                    <a:lnTo>
                      <a:pt x="702" y="471"/>
                    </a:lnTo>
                    <a:lnTo>
                      <a:pt x="707" y="477"/>
                    </a:lnTo>
                    <a:lnTo>
                      <a:pt x="711" y="483"/>
                    </a:lnTo>
                    <a:lnTo>
                      <a:pt x="716" y="490"/>
                    </a:lnTo>
                    <a:lnTo>
                      <a:pt x="717" y="496"/>
                    </a:lnTo>
                    <a:lnTo>
                      <a:pt x="720" y="501"/>
                    </a:lnTo>
                    <a:lnTo>
                      <a:pt x="722" y="505"/>
                    </a:lnTo>
                    <a:lnTo>
                      <a:pt x="723" y="510"/>
                    </a:lnTo>
                    <a:lnTo>
                      <a:pt x="725" y="514"/>
                    </a:lnTo>
                    <a:lnTo>
                      <a:pt x="725" y="519"/>
                    </a:lnTo>
                    <a:lnTo>
                      <a:pt x="725" y="520"/>
                    </a:lnTo>
                    <a:lnTo>
                      <a:pt x="725" y="522"/>
                    </a:lnTo>
                    <a:lnTo>
                      <a:pt x="725" y="525"/>
                    </a:lnTo>
                    <a:lnTo>
                      <a:pt x="741" y="528"/>
                    </a:lnTo>
                    <a:lnTo>
                      <a:pt x="756" y="529"/>
                    </a:lnTo>
                    <a:lnTo>
                      <a:pt x="771" y="535"/>
                    </a:lnTo>
                    <a:lnTo>
                      <a:pt x="774" y="537"/>
                    </a:lnTo>
                    <a:lnTo>
                      <a:pt x="776" y="538"/>
                    </a:lnTo>
                    <a:lnTo>
                      <a:pt x="777" y="541"/>
                    </a:lnTo>
                    <a:lnTo>
                      <a:pt x="779" y="543"/>
                    </a:lnTo>
                    <a:lnTo>
                      <a:pt x="780" y="546"/>
                    </a:lnTo>
                    <a:lnTo>
                      <a:pt x="783" y="546"/>
                    </a:lnTo>
                    <a:lnTo>
                      <a:pt x="783" y="547"/>
                    </a:lnTo>
                    <a:lnTo>
                      <a:pt x="783" y="549"/>
                    </a:lnTo>
                    <a:lnTo>
                      <a:pt x="788" y="564"/>
                    </a:lnTo>
                    <a:lnTo>
                      <a:pt x="797" y="576"/>
                    </a:lnTo>
                    <a:lnTo>
                      <a:pt x="606" y="686"/>
                    </a:lnTo>
                    <a:lnTo>
                      <a:pt x="568" y="719"/>
                    </a:lnTo>
                    <a:lnTo>
                      <a:pt x="531" y="749"/>
                    </a:lnTo>
                    <a:lnTo>
                      <a:pt x="496" y="753"/>
                    </a:lnTo>
                    <a:lnTo>
                      <a:pt x="461" y="758"/>
                    </a:lnTo>
                    <a:lnTo>
                      <a:pt x="425" y="758"/>
                    </a:lnTo>
                    <a:lnTo>
                      <a:pt x="424" y="756"/>
                    </a:lnTo>
                    <a:lnTo>
                      <a:pt x="422" y="755"/>
                    </a:lnTo>
                    <a:lnTo>
                      <a:pt x="421" y="752"/>
                    </a:lnTo>
                    <a:lnTo>
                      <a:pt x="419" y="749"/>
                    </a:lnTo>
                    <a:lnTo>
                      <a:pt x="416" y="747"/>
                    </a:lnTo>
                    <a:lnTo>
                      <a:pt x="421" y="746"/>
                    </a:lnTo>
                    <a:lnTo>
                      <a:pt x="424" y="743"/>
                    </a:lnTo>
                    <a:lnTo>
                      <a:pt x="427" y="740"/>
                    </a:lnTo>
                    <a:lnTo>
                      <a:pt x="428" y="737"/>
                    </a:lnTo>
                    <a:lnTo>
                      <a:pt x="428" y="734"/>
                    </a:lnTo>
                    <a:lnTo>
                      <a:pt x="427" y="729"/>
                    </a:lnTo>
                    <a:lnTo>
                      <a:pt x="424" y="726"/>
                    </a:lnTo>
                    <a:lnTo>
                      <a:pt x="421" y="723"/>
                    </a:lnTo>
                    <a:lnTo>
                      <a:pt x="413" y="720"/>
                    </a:lnTo>
                    <a:lnTo>
                      <a:pt x="406" y="717"/>
                    </a:lnTo>
                    <a:lnTo>
                      <a:pt x="398" y="717"/>
                    </a:lnTo>
                    <a:lnTo>
                      <a:pt x="395" y="716"/>
                    </a:lnTo>
                    <a:lnTo>
                      <a:pt x="394" y="714"/>
                    </a:lnTo>
                    <a:lnTo>
                      <a:pt x="394" y="713"/>
                    </a:lnTo>
                    <a:lnTo>
                      <a:pt x="392" y="710"/>
                    </a:lnTo>
                    <a:lnTo>
                      <a:pt x="392" y="707"/>
                    </a:lnTo>
                    <a:lnTo>
                      <a:pt x="391" y="705"/>
                    </a:lnTo>
                    <a:lnTo>
                      <a:pt x="389" y="705"/>
                    </a:lnTo>
                    <a:lnTo>
                      <a:pt x="385" y="705"/>
                    </a:lnTo>
                    <a:lnTo>
                      <a:pt x="382" y="707"/>
                    </a:lnTo>
                    <a:lnTo>
                      <a:pt x="379" y="707"/>
                    </a:lnTo>
                    <a:lnTo>
                      <a:pt x="376" y="705"/>
                    </a:lnTo>
                    <a:lnTo>
                      <a:pt x="373" y="702"/>
                    </a:lnTo>
                    <a:lnTo>
                      <a:pt x="371" y="702"/>
                    </a:lnTo>
                    <a:lnTo>
                      <a:pt x="370" y="702"/>
                    </a:lnTo>
                    <a:lnTo>
                      <a:pt x="365" y="698"/>
                    </a:lnTo>
                    <a:lnTo>
                      <a:pt x="361" y="693"/>
                    </a:lnTo>
                    <a:lnTo>
                      <a:pt x="356" y="689"/>
                    </a:lnTo>
                    <a:lnTo>
                      <a:pt x="352" y="684"/>
                    </a:lnTo>
                    <a:lnTo>
                      <a:pt x="347" y="681"/>
                    </a:lnTo>
                    <a:lnTo>
                      <a:pt x="346" y="680"/>
                    </a:lnTo>
                    <a:lnTo>
                      <a:pt x="344" y="678"/>
                    </a:lnTo>
                    <a:lnTo>
                      <a:pt x="344" y="677"/>
                    </a:lnTo>
                    <a:lnTo>
                      <a:pt x="346" y="674"/>
                    </a:lnTo>
                    <a:lnTo>
                      <a:pt x="346" y="672"/>
                    </a:lnTo>
                    <a:lnTo>
                      <a:pt x="346" y="669"/>
                    </a:lnTo>
                    <a:lnTo>
                      <a:pt x="346" y="666"/>
                    </a:lnTo>
                    <a:lnTo>
                      <a:pt x="1" y="383"/>
                    </a:lnTo>
                    <a:lnTo>
                      <a:pt x="0" y="352"/>
                    </a:lnTo>
                    <a:lnTo>
                      <a:pt x="0" y="346"/>
                    </a:lnTo>
                    <a:lnTo>
                      <a:pt x="1" y="340"/>
                    </a:lnTo>
                    <a:lnTo>
                      <a:pt x="1" y="332"/>
                    </a:lnTo>
                    <a:lnTo>
                      <a:pt x="3" y="329"/>
                    </a:lnTo>
                    <a:lnTo>
                      <a:pt x="4" y="326"/>
                    </a:lnTo>
                    <a:lnTo>
                      <a:pt x="6" y="322"/>
                    </a:lnTo>
                    <a:lnTo>
                      <a:pt x="4" y="322"/>
                    </a:lnTo>
                    <a:lnTo>
                      <a:pt x="3" y="322"/>
                    </a:lnTo>
                    <a:lnTo>
                      <a:pt x="3" y="319"/>
                    </a:lnTo>
                    <a:lnTo>
                      <a:pt x="6" y="316"/>
                    </a:lnTo>
                    <a:lnTo>
                      <a:pt x="9" y="313"/>
                    </a:lnTo>
                    <a:lnTo>
                      <a:pt x="12" y="310"/>
                    </a:lnTo>
                    <a:lnTo>
                      <a:pt x="16" y="310"/>
                    </a:lnTo>
                    <a:lnTo>
                      <a:pt x="18" y="308"/>
                    </a:lnTo>
                    <a:lnTo>
                      <a:pt x="18" y="307"/>
                    </a:lnTo>
                    <a:lnTo>
                      <a:pt x="19" y="305"/>
                    </a:lnTo>
                    <a:lnTo>
                      <a:pt x="22" y="302"/>
                    </a:lnTo>
                    <a:lnTo>
                      <a:pt x="25" y="301"/>
                    </a:lnTo>
                    <a:lnTo>
                      <a:pt x="30" y="299"/>
                    </a:lnTo>
                    <a:lnTo>
                      <a:pt x="35" y="296"/>
                    </a:lnTo>
                    <a:lnTo>
                      <a:pt x="38" y="295"/>
                    </a:lnTo>
                    <a:lnTo>
                      <a:pt x="44" y="292"/>
                    </a:lnTo>
                    <a:lnTo>
                      <a:pt x="48" y="287"/>
                    </a:lnTo>
                    <a:lnTo>
                      <a:pt x="56" y="286"/>
                    </a:lnTo>
                    <a:lnTo>
                      <a:pt x="57" y="283"/>
                    </a:lnTo>
                    <a:lnTo>
                      <a:pt x="59" y="281"/>
                    </a:lnTo>
                    <a:lnTo>
                      <a:pt x="62" y="278"/>
                    </a:lnTo>
                    <a:lnTo>
                      <a:pt x="63" y="277"/>
                    </a:lnTo>
                    <a:lnTo>
                      <a:pt x="72" y="278"/>
                    </a:lnTo>
                    <a:lnTo>
                      <a:pt x="81" y="281"/>
                    </a:lnTo>
                    <a:lnTo>
                      <a:pt x="90" y="281"/>
                    </a:lnTo>
                    <a:lnTo>
                      <a:pt x="93" y="280"/>
                    </a:lnTo>
                    <a:lnTo>
                      <a:pt x="95" y="278"/>
                    </a:lnTo>
                    <a:lnTo>
                      <a:pt x="96" y="277"/>
                    </a:lnTo>
                    <a:lnTo>
                      <a:pt x="96" y="274"/>
                    </a:lnTo>
                    <a:lnTo>
                      <a:pt x="98" y="271"/>
                    </a:lnTo>
                    <a:lnTo>
                      <a:pt x="101" y="269"/>
                    </a:lnTo>
                    <a:lnTo>
                      <a:pt x="111" y="269"/>
                    </a:lnTo>
                    <a:lnTo>
                      <a:pt x="123" y="269"/>
                    </a:lnTo>
                    <a:lnTo>
                      <a:pt x="129" y="271"/>
                    </a:lnTo>
                    <a:lnTo>
                      <a:pt x="134" y="269"/>
                    </a:lnTo>
                    <a:lnTo>
                      <a:pt x="137" y="268"/>
                    </a:lnTo>
                    <a:lnTo>
                      <a:pt x="140" y="266"/>
                    </a:lnTo>
                    <a:lnTo>
                      <a:pt x="141" y="265"/>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61" name="任意多边形 10"/>
              <p:cNvSpPr>
                <a:spLocks/>
              </p:cNvSpPr>
              <p:nvPr/>
            </p:nvSpPr>
            <p:spPr bwMode="gray">
              <a:xfrm>
                <a:off x="3626" y="1253"/>
                <a:ext cx="146" cy="280"/>
              </a:xfrm>
              <a:custGeom>
                <a:avLst/>
                <a:gdLst>
                  <a:gd name="T0" fmla="*/ 111 w 158"/>
                  <a:gd name="T1" fmla="*/ 9 h 302"/>
                  <a:gd name="T2" fmla="*/ 106 w 158"/>
                  <a:gd name="T3" fmla="*/ 15 h 302"/>
                  <a:gd name="T4" fmla="*/ 99 w 158"/>
                  <a:gd name="T5" fmla="*/ 18 h 302"/>
                  <a:gd name="T6" fmla="*/ 95 w 158"/>
                  <a:gd name="T7" fmla="*/ 15 h 302"/>
                  <a:gd name="T8" fmla="*/ 95 w 158"/>
                  <a:gd name="T9" fmla="*/ 6 h 302"/>
                  <a:gd name="T10" fmla="*/ 92 w 158"/>
                  <a:gd name="T11" fmla="*/ 6 h 302"/>
                  <a:gd name="T12" fmla="*/ 85 w 158"/>
                  <a:gd name="T13" fmla="*/ 3 h 302"/>
                  <a:gd name="T14" fmla="*/ 78 w 158"/>
                  <a:gd name="T15" fmla="*/ 0 h 302"/>
                  <a:gd name="T16" fmla="*/ 66 w 158"/>
                  <a:gd name="T17" fmla="*/ 3 h 302"/>
                  <a:gd name="T18" fmla="*/ 53 w 158"/>
                  <a:gd name="T19" fmla="*/ 9 h 302"/>
                  <a:gd name="T20" fmla="*/ 43 w 158"/>
                  <a:gd name="T21" fmla="*/ 12 h 302"/>
                  <a:gd name="T22" fmla="*/ 38 w 158"/>
                  <a:gd name="T23" fmla="*/ 16 h 302"/>
                  <a:gd name="T24" fmla="*/ 33 w 158"/>
                  <a:gd name="T25" fmla="*/ 22 h 302"/>
                  <a:gd name="T26" fmla="*/ 36 w 158"/>
                  <a:gd name="T27" fmla="*/ 31 h 302"/>
                  <a:gd name="T28" fmla="*/ 30 w 158"/>
                  <a:gd name="T29" fmla="*/ 39 h 302"/>
                  <a:gd name="T30" fmla="*/ 27 w 158"/>
                  <a:gd name="T31" fmla="*/ 45 h 302"/>
                  <a:gd name="T32" fmla="*/ 29 w 158"/>
                  <a:gd name="T33" fmla="*/ 58 h 302"/>
                  <a:gd name="T34" fmla="*/ 28 w 158"/>
                  <a:gd name="T35" fmla="*/ 82 h 302"/>
                  <a:gd name="T36" fmla="*/ 4 w 158"/>
                  <a:gd name="T37" fmla="*/ 101 h 302"/>
                  <a:gd name="T38" fmla="*/ 0 w 158"/>
                  <a:gd name="T39" fmla="*/ 108 h 302"/>
                  <a:gd name="T40" fmla="*/ 3 w 158"/>
                  <a:gd name="T41" fmla="*/ 118 h 302"/>
                  <a:gd name="T42" fmla="*/ 22 w 158"/>
                  <a:gd name="T43" fmla="*/ 147 h 302"/>
                  <a:gd name="T44" fmla="*/ 27 w 158"/>
                  <a:gd name="T45" fmla="*/ 159 h 302"/>
                  <a:gd name="T46" fmla="*/ 37 w 158"/>
                  <a:gd name="T47" fmla="*/ 163 h 302"/>
                  <a:gd name="T48" fmla="*/ 43 w 158"/>
                  <a:gd name="T49" fmla="*/ 169 h 302"/>
                  <a:gd name="T50" fmla="*/ 51 w 158"/>
                  <a:gd name="T51" fmla="*/ 197 h 302"/>
                  <a:gd name="T52" fmla="*/ 55 w 158"/>
                  <a:gd name="T53" fmla="*/ 235 h 302"/>
                  <a:gd name="T54" fmla="*/ 55 w 158"/>
                  <a:gd name="T55" fmla="*/ 236 h 302"/>
                  <a:gd name="T56" fmla="*/ 56 w 158"/>
                  <a:gd name="T57" fmla="*/ 238 h 302"/>
                  <a:gd name="T58" fmla="*/ 63 w 158"/>
                  <a:gd name="T59" fmla="*/ 235 h 302"/>
                  <a:gd name="T60" fmla="*/ 71 w 158"/>
                  <a:gd name="T61" fmla="*/ 234 h 302"/>
                  <a:gd name="T62" fmla="*/ 75 w 158"/>
                  <a:gd name="T63" fmla="*/ 229 h 302"/>
                  <a:gd name="T64" fmla="*/ 82 w 158"/>
                  <a:gd name="T65" fmla="*/ 218 h 302"/>
                  <a:gd name="T66" fmla="*/ 83 w 158"/>
                  <a:gd name="T67" fmla="*/ 191 h 302"/>
                  <a:gd name="T68" fmla="*/ 84 w 158"/>
                  <a:gd name="T69" fmla="*/ 188 h 302"/>
                  <a:gd name="T70" fmla="*/ 88 w 158"/>
                  <a:gd name="T71" fmla="*/ 186 h 302"/>
                  <a:gd name="T72" fmla="*/ 94 w 158"/>
                  <a:gd name="T73" fmla="*/ 186 h 302"/>
                  <a:gd name="T74" fmla="*/ 99 w 158"/>
                  <a:gd name="T75" fmla="*/ 181 h 302"/>
                  <a:gd name="T76" fmla="*/ 103 w 158"/>
                  <a:gd name="T77" fmla="*/ 172 h 302"/>
                  <a:gd name="T78" fmla="*/ 125 w 158"/>
                  <a:gd name="T79" fmla="*/ 159 h 302"/>
                  <a:gd name="T80" fmla="*/ 123 w 158"/>
                  <a:gd name="T81" fmla="*/ 135 h 302"/>
                  <a:gd name="T82" fmla="*/ 119 w 158"/>
                  <a:gd name="T83" fmla="*/ 133 h 302"/>
                  <a:gd name="T84" fmla="*/ 114 w 158"/>
                  <a:gd name="T85" fmla="*/ 127 h 302"/>
                  <a:gd name="T86" fmla="*/ 108 w 158"/>
                  <a:gd name="T87" fmla="*/ 121 h 302"/>
                  <a:gd name="T88" fmla="*/ 101 w 158"/>
                  <a:gd name="T89" fmla="*/ 121 h 302"/>
                  <a:gd name="T90" fmla="*/ 91 w 158"/>
                  <a:gd name="T91" fmla="*/ 118 h 302"/>
                  <a:gd name="T92" fmla="*/ 87 w 158"/>
                  <a:gd name="T93" fmla="*/ 110 h 302"/>
                  <a:gd name="T94" fmla="*/ 85 w 158"/>
                  <a:gd name="T95" fmla="*/ 101 h 302"/>
                  <a:gd name="T96" fmla="*/ 80 w 158"/>
                  <a:gd name="T97" fmla="*/ 99 h 302"/>
                  <a:gd name="T98" fmla="*/ 82 w 158"/>
                  <a:gd name="T99" fmla="*/ 96 h 302"/>
                  <a:gd name="T100" fmla="*/ 97 w 158"/>
                  <a:gd name="T101" fmla="*/ 93 h 302"/>
                  <a:gd name="T102" fmla="*/ 106 w 158"/>
                  <a:gd name="T103" fmla="*/ 87 h 302"/>
                  <a:gd name="T104" fmla="*/ 114 w 158"/>
                  <a:gd name="T105" fmla="*/ 56 h 302"/>
                  <a:gd name="T106" fmla="*/ 108 w 158"/>
                  <a:gd name="T107" fmla="*/ 50 h 302"/>
                  <a:gd name="T108" fmla="*/ 103 w 158"/>
                  <a:gd name="T109" fmla="*/ 43 h 302"/>
                  <a:gd name="T110" fmla="*/ 102 w 158"/>
                  <a:gd name="T111" fmla="*/ 33 h 302"/>
                  <a:gd name="T112" fmla="*/ 114 w 158"/>
                  <a:gd name="T113" fmla="*/ 22 h 302"/>
                  <a:gd name="T114" fmla="*/ 118 w 158"/>
                  <a:gd name="T115" fmla="*/ 10 h 30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8" h="302">
                    <a:moveTo>
                      <a:pt x="146" y="12"/>
                    </a:moveTo>
                    <a:lnTo>
                      <a:pt x="143" y="10"/>
                    </a:lnTo>
                    <a:lnTo>
                      <a:pt x="141" y="12"/>
                    </a:lnTo>
                    <a:lnTo>
                      <a:pt x="138" y="13"/>
                    </a:lnTo>
                    <a:lnTo>
                      <a:pt x="135" y="16"/>
                    </a:lnTo>
                    <a:lnTo>
                      <a:pt x="134" y="18"/>
                    </a:lnTo>
                    <a:lnTo>
                      <a:pt x="132" y="21"/>
                    </a:lnTo>
                    <a:lnTo>
                      <a:pt x="129" y="22"/>
                    </a:lnTo>
                    <a:lnTo>
                      <a:pt x="126" y="22"/>
                    </a:lnTo>
                    <a:lnTo>
                      <a:pt x="123" y="22"/>
                    </a:lnTo>
                    <a:lnTo>
                      <a:pt x="122" y="19"/>
                    </a:lnTo>
                    <a:lnTo>
                      <a:pt x="120" y="18"/>
                    </a:lnTo>
                    <a:lnTo>
                      <a:pt x="119" y="13"/>
                    </a:lnTo>
                    <a:lnTo>
                      <a:pt x="119" y="10"/>
                    </a:lnTo>
                    <a:lnTo>
                      <a:pt x="120" y="7"/>
                    </a:lnTo>
                    <a:lnTo>
                      <a:pt x="123" y="6"/>
                    </a:lnTo>
                    <a:lnTo>
                      <a:pt x="120" y="6"/>
                    </a:lnTo>
                    <a:lnTo>
                      <a:pt x="117" y="6"/>
                    </a:lnTo>
                    <a:lnTo>
                      <a:pt x="114" y="6"/>
                    </a:lnTo>
                    <a:lnTo>
                      <a:pt x="111" y="4"/>
                    </a:lnTo>
                    <a:lnTo>
                      <a:pt x="108" y="3"/>
                    </a:lnTo>
                    <a:lnTo>
                      <a:pt x="107" y="1"/>
                    </a:lnTo>
                    <a:lnTo>
                      <a:pt x="104" y="1"/>
                    </a:lnTo>
                    <a:lnTo>
                      <a:pt x="99" y="0"/>
                    </a:lnTo>
                    <a:lnTo>
                      <a:pt x="93" y="0"/>
                    </a:lnTo>
                    <a:lnTo>
                      <a:pt x="89" y="1"/>
                    </a:lnTo>
                    <a:lnTo>
                      <a:pt x="83" y="3"/>
                    </a:lnTo>
                    <a:lnTo>
                      <a:pt x="77" y="7"/>
                    </a:lnTo>
                    <a:lnTo>
                      <a:pt x="72" y="10"/>
                    </a:lnTo>
                    <a:lnTo>
                      <a:pt x="67" y="12"/>
                    </a:lnTo>
                    <a:lnTo>
                      <a:pt x="63" y="13"/>
                    </a:lnTo>
                    <a:lnTo>
                      <a:pt x="58" y="13"/>
                    </a:lnTo>
                    <a:lnTo>
                      <a:pt x="55" y="15"/>
                    </a:lnTo>
                    <a:lnTo>
                      <a:pt x="52" y="15"/>
                    </a:lnTo>
                    <a:lnTo>
                      <a:pt x="49" y="18"/>
                    </a:lnTo>
                    <a:lnTo>
                      <a:pt x="48" y="19"/>
                    </a:lnTo>
                    <a:lnTo>
                      <a:pt x="45" y="22"/>
                    </a:lnTo>
                    <a:lnTo>
                      <a:pt x="43" y="25"/>
                    </a:lnTo>
                    <a:lnTo>
                      <a:pt x="42" y="28"/>
                    </a:lnTo>
                    <a:lnTo>
                      <a:pt x="43" y="31"/>
                    </a:lnTo>
                    <a:lnTo>
                      <a:pt x="45" y="36"/>
                    </a:lnTo>
                    <a:lnTo>
                      <a:pt x="45" y="39"/>
                    </a:lnTo>
                    <a:lnTo>
                      <a:pt x="43" y="42"/>
                    </a:lnTo>
                    <a:lnTo>
                      <a:pt x="42" y="45"/>
                    </a:lnTo>
                    <a:lnTo>
                      <a:pt x="39" y="48"/>
                    </a:lnTo>
                    <a:lnTo>
                      <a:pt x="37" y="51"/>
                    </a:lnTo>
                    <a:lnTo>
                      <a:pt x="36" y="54"/>
                    </a:lnTo>
                    <a:lnTo>
                      <a:pt x="34" y="57"/>
                    </a:lnTo>
                    <a:lnTo>
                      <a:pt x="36" y="60"/>
                    </a:lnTo>
                    <a:lnTo>
                      <a:pt x="37" y="63"/>
                    </a:lnTo>
                    <a:lnTo>
                      <a:pt x="37" y="73"/>
                    </a:lnTo>
                    <a:lnTo>
                      <a:pt x="36" y="82"/>
                    </a:lnTo>
                    <a:lnTo>
                      <a:pt x="34" y="91"/>
                    </a:lnTo>
                    <a:lnTo>
                      <a:pt x="36" y="102"/>
                    </a:lnTo>
                    <a:lnTo>
                      <a:pt x="24" y="114"/>
                    </a:lnTo>
                    <a:lnTo>
                      <a:pt x="9" y="126"/>
                    </a:lnTo>
                    <a:lnTo>
                      <a:pt x="4" y="127"/>
                    </a:lnTo>
                    <a:lnTo>
                      <a:pt x="3" y="130"/>
                    </a:lnTo>
                    <a:lnTo>
                      <a:pt x="1" y="133"/>
                    </a:lnTo>
                    <a:lnTo>
                      <a:pt x="0" y="136"/>
                    </a:lnTo>
                    <a:lnTo>
                      <a:pt x="0" y="141"/>
                    </a:lnTo>
                    <a:lnTo>
                      <a:pt x="1" y="145"/>
                    </a:lnTo>
                    <a:lnTo>
                      <a:pt x="3" y="148"/>
                    </a:lnTo>
                    <a:lnTo>
                      <a:pt x="15" y="165"/>
                    </a:lnTo>
                    <a:lnTo>
                      <a:pt x="25" y="181"/>
                    </a:lnTo>
                    <a:lnTo>
                      <a:pt x="28" y="184"/>
                    </a:lnTo>
                    <a:lnTo>
                      <a:pt x="30" y="189"/>
                    </a:lnTo>
                    <a:lnTo>
                      <a:pt x="31" y="193"/>
                    </a:lnTo>
                    <a:lnTo>
                      <a:pt x="34" y="198"/>
                    </a:lnTo>
                    <a:lnTo>
                      <a:pt x="37" y="201"/>
                    </a:lnTo>
                    <a:lnTo>
                      <a:pt x="42" y="202"/>
                    </a:lnTo>
                    <a:lnTo>
                      <a:pt x="46" y="205"/>
                    </a:lnTo>
                    <a:lnTo>
                      <a:pt x="49" y="207"/>
                    </a:lnTo>
                    <a:lnTo>
                      <a:pt x="52" y="208"/>
                    </a:lnTo>
                    <a:lnTo>
                      <a:pt x="55" y="211"/>
                    </a:lnTo>
                    <a:lnTo>
                      <a:pt x="57" y="214"/>
                    </a:lnTo>
                    <a:lnTo>
                      <a:pt x="61" y="231"/>
                    </a:lnTo>
                    <a:lnTo>
                      <a:pt x="64" y="248"/>
                    </a:lnTo>
                    <a:lnTo>
                      <a:pt x="67" y="272"/>
                    </a:lnTo>
                    <a:lnTo>
                      <a:pt x="67" y="296"/>
                    </a:lnTo>
                    <a:lnTo>
                      <a:pt x="69" y="296"/>
                    </a:lnTo>
                    <a:lnTo>
                      <a:pt x="69" y="294"/>
                    </a:lnTo>
                    <a:lnTo>
                      <a:pt x="69" y="297"/>
                    </a:lnTo>
                    <a:lnTo>
                      <a:pt x="69" y="302"/>
                    </a:lnTo>
                    <a:lnTo>
                      <a:pt x="69" y="300"/>
                    </a:lnTo>
                    <a:lnTo>
                      <a:pt x="71" y="299"/>
                    </a:lnTo>
                    <a:lnTo>
                      <a:pt x="74" y="296"/>
                    </a:lnTo>
                    <a:lnTo>
                      <a:pt x="77" y="296"/>
                    </a:lnTo>
                    <a:lnTo>
                      <a:pt x="80" y="294"/>
                    </a:lnTo>
                    <a:lnTo>
                      <a:pt x="84" y="294"/>
                    </a:lnTo>
                    <a:lnTo>
                      <a:pt x="87" y="294"/>
                    </a:lnTo>
                    <a:lnTo>
                      <a:pt x="90" y="293"/>
                    </a:lnTo>
                    <a:lnTo>
                      <a:pt x="93" y="291"/>
                    </a:lnTo>
                    <a:lnTo>
                      <a:pt x="95" y="288"/>
                    </a:lnTo>
                    <a:lnTo>
                      <a:pt x="95" y="287"/>
                    </a:lnTo>
                    <a:lnTo>
                      <a:pt x="96" y="284"/>
                    </a:lnTo>
                    <a:lnTo>
                      <a:pt x="96" y="282"/>
                    </a:lnTo>
                    <a:lnTo>
                      <a:pt x="104" y="273"/>
                    </a:lnTo>
                    <a:lnTo>
                      <a:pt x="105" y="261"/>
                    </a:lnTo>
                    <a:lnTo>
                      <a:pt x="105" y="249"/>
                    </a:lnTo>
                    <a:lnTo>
                      <a:pt x="105" y="239"/>
                    </a:lnTo>
                    <a:lnTo>
                      <a:pt x="107" y="239"/>
                    </a:lnTo>
                    <a:lnTo>
                      <a:pt x="107" y="237"/>
                    </a:lnTo>
                    <a:lnTo>
                      <a:pt x="107" y="236"/>
                    </a:lnTo>
                    <a:lnTo>
                      <a:pt x="107" y="234"/>
                    </a:lnTo>
                    <a:lnTo>
                      <a:pt x="108" y="234"/>
                    </a:lnTo>
                    <a:lnTo>
                      <a:pt x="111" y="234"/>
                    </a:lnTo>
                    <a:lnTo>
                      <a:pt x="114" y="234"/>
                    </a:lnTo>
                    <a:lnTo>
                      <a:pt x="117" y="234"/>
                    </a:lnTo>
                    <a:lnTo>
                      <a:pt x="119" y="234"/>
                    </a:lnTo>
                    <a:lnTo>
                      <a:pt x="122" y="233"/>
                    </a:lnTo>
                    <a:lnTo>
                      <a:pt x="123" y="230"/>
                    </a:lnTo>
                    <a:lnTo>
                      <a:pt x="125" y="227"/>
                    </a:lnTo>
                    <a:lnTo>
                      <a:pt x="126" y="222"/>
                    </a:lnTo>
                    <a:lnTo>
                      <a:pt x="128" y="221"/>
                    </a:lnTo>
                    <a:lnTo>
                      <a:pt x="131" y="217"/>
                    </a:lnTo>
                    <a:lnTo>
                      <a:pt x="141" y="213"/>
                    </a:lnTo>
                    <a:lnTo>
                      <a:pt x="152" y="207"/>
                    </a:lnTo>
                    <a:lnTo>
                      <a:pt x="158" y="198"/>
                    </a:lnTo>
                    <a:lnTo>
                      <a:pt x="158" y="189"/>
                    </a:lnTo>
                    <a:lnTo>
                      <a:pt x="156" y="180"/>
                    </a:lnTo>
                    <a:lnTo>
                      <a:pt x="156" y="169"/>
                    </a:lnTo>
                    <a:lnTo>
                      <a:pt x="156" y="168"/>
                    </a:lnTo>
                    <a:lnTo>
                      <a:pt x="155" y="168"/>
                    </a:lnTo>
                    <a:lnTo>
                      <a:pt x="152" y="166"/>
                    </a:lnTo>
                    <a:lnTo>
                      <a:pt x="150" y="166"/>
                    </a:lnTo>
                    <a:lnTo>
                      <a:pt x="147" y="163"/>
                    </a:lnTo>
                    <a:lnTo>
                      <a:pt x="144" y="160"/>
                    </a:lnTo>
                    <a:lnTo>
                      <a:pt x="141" y="156"/>
                    </a:lnTo>
                    <a:lnTo>
                      <a:pt x="140" y="153"/>
                    </a:lnTo>
                    <a:lnTo>
                      <a:pt x="137" y="151"/>
                    </a:lnTo>
                    <a:lnTo>
                      <a:pt x="134" y="150"/>
                    </a:lnTo>
                    <a:lnTo>
                      <a:pt x="131" y="150"/>
                    </a:lnTo>
                    <a:lnTo>
                      <a:pt x="128" y="151"/>
                    </a:lnTo>
                    <a:lnTo>
                      <a:pt x="125" y="151"/>
                    </a:lnTo>
                    <a:lnTo>
                      <a:pt x="120" y="151"/>
                    </a:lnTo>
                    <a:lnTo>
                      <a:pt x="116" y="148"/>
                    </a:lnTo>
                    <a:lnTo>
                      <a:pt x="113" y="145"/>
                    </a:lnTo>
                    <a:lnTo>
                      <a:pt x="111" y="142"/>
                    </a:lnTo>
                    <a:lnTo>
                      <a:pt x="110" y="138"/>
                    </a:lnTo>
                    <a:lnTo>
                      <a:pt x="110" y="133"/>
                    </a:lnTo>
                    <a:lnTo>
                      <a:pt x="111" y="127"/>
                    </a:lnTo>
                    <a:lnTo>
                      <a:pt x="108" y="127"/>
                    </a:lnTo>
                    <a:lnTo>
                      <a:pt x="107" y="127"/>
                    </a:lnTo>
                    <a:lnTo>
                      <a:pt x="105" y="126"/>
                    </a:lnTo>
                    <a:lnTo>
                      <a:pt x="102" y="124"/>
                    </a:lnTo>
                    <a:lnTo>
                      <a:pt x="104" y="123"/>
                    </a:lnTo>
                    <a:lnTo>
                      <a:pt x="104" y="121"/>
                    </a:lnTo>
                    <a:lnTo>
                      <a:pt x="104" y="120"/>
                    </a:lnTo>
                    <a:lnTo>
                      <a:pt x="114" y="118"/>
                    </a:lnTo>
                    <a:lnTo>
                      <a:pt x="123" y="117"/>
                    </a:lnTo>
                    <a:lnTo>
                      <a:pt x="128" y="115"/>
                    </a:lnTo>
                    <a:lnTo>
                      <a:pt x="131" y="112"/>
                    </a:lnTo>
                    <a:lnTo>
                      <a:pt x="134" y="109"/>
                    </a:lnTo>
                    <a:lnTo>
                      <a:pt x="140" y="97"/>
                    </a:lnTo>
                    <a:lnTo>
                      <a:pt x="144" y="84"/>
                    </a:lnTo>
                    <a:lnTo>
                      <a:pt x="144" y="70"/>
                    </a:lnTo>
                    <a:lnTo>
                      <a:pt x="143" y="67"/>
                    </a:lnTo>
                    <a:lnTo>
                      <a:pt x="140" y="64"/>
                    </a:lnTo>
                    <a:lnTo>
                      <a:pt x="137" y="63"/>
                    </a:lnTo>
                    <a:lnTo>
                      <a:pt x="134" y="60"/>
                    </a:lnTo>
                    <a:lnTo>
                      <a:pt x="132" y="57"/>
                    </a:lnTo>
                    <a:lnTo>
                      <a:pt x="131" y="54"/>
                    </a:lnTo>
                    <a:lnTo>
                      <a:pt x="129" y="49"/>
                    </a:lnTo>
                    <a:lnTo>
                      <a:pt x="128" y="46"/>
                    </a:lnTo>
                    <a:lnTo>
                      <a:pt x="129" y="42"/>
                    </a:lnTo>
                    <a:lnTo>
                      <a:pt x="132" y="39"/>
                    </a:lnTo>
                    <a:lnTo>
                      <a:pt x="138" y="33"/>
                    </a:lnTo>
                    <a:lnTo>
                      <a:pt x="144" y="28"/>
                    </a:lnTo>
                    <a:lnTo>
                      <a:pt x="149" y="22"/>
                    </a:lnTo>
                    <a:lnTo>
                      <a:pt x="149" y="13"/>
                    </a:lnTo>
                    <a:lnTo>
                      <a:pt x="147" y="12"/>
                    </a:lnTo>
                    <a:lnTo>
                      <a:pt x="146" y="12"/>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62" name="任意多边形 11"/>
              <p:cNvSpPr>
                <a:spLocks/>
              </p:cNvSpPr>
              <p:nvPr/>
            </p:nvSpPr>
            <p:spPr bwMode="gray">
              <a:xfrm>
                <a:off x="3685" y="1414"/>
                <a:ext cx="572" cy="528"/>
              </a:xfrm>
              <a:custGeom>
                <a:avLst/>
                <a:gdLst>
                  <a:gd name="T0" fmla="*/ 81 w 618"/>
                  <a:gd name="T1" fmla="*/ 1 h 570"/>
                  <a:gd name="T2" fmla="*/ 110 w 618"/>
                  <a:gd name="T3" fmla="*/ 16 h 570"/>
                  <a:gd name="T4" fmla="*/ 157 w 618"/>
                  <a:gd name="T5" fmla="*/ 19 h 570"/>
                  <a:gd name="T6" fmla="*/ 190 w 618"/>
                  <a:gd name="T7" fmla="*/ 33 h 570"/>
                  <a:gd name="T8" fmla="*/ 190 w 618"/>
                  <a:gd name="T9" fmla="*/ 50 h 570"/>
                  <a:gd name="T10" fmla="*/ 213 w 618"/>
                  <a:gd name="T11" fmla="*/ 61 h 570"/>
                  <a:gd name="T12" fmla="*/ 240 w 618"/>
                  <a:gd name="T13" fmla="*/ 64 h 570"/>
                  <a:gd name="T14" fmla="*/ 273 w 618"/>
                  <a:gd name="T15" fmla="*/ 82 h 570"/>
                  <a:gd name="T16" fmla="*/ 305 w 618"/>
                  <a:gd name="T17" fmla="*/ 90 h 570"/>
                  <a:gd name="T18" fmla="*/ 330 w 618"/>
                  <a:gd name="T19" fmla="*/ 76 h 570"/>
                  <a:gd name="T20" fmla="*/ 325 w 618"/>
                  <a:gd name="T21" fmla="*/ 55 h 570"/>
                  <a:gd name="T22" fmla="*/ 330 w 618"/>
                  <a:gd name="T23" fmla="*/ 36 h 570"/>
                  <a:gd name="T24" fmla="*/ 347 w 618"/>
                  <a:gd name="T25" fmla="*/ 18 h 570"/>
                  <a:gd name="T26" fmla="*/ 376 w 618"/>
                  <a:gd name="T27" fmla="*/ 9 h 570"/>
                  <a:gd name="T28" fmla="*/ 407 w 618"/>
                  <a:gd name="T29" fmla="*/ 12 h 570"/>
                  <a:gd name="T30" fmla="*/ 416 w 618"/>
                  <a:gd name="T31" fmla="*/ 17 h 570"/>
                  <a:gd name="T32" fmla="*/ 420 w 618"/>
                  <a:gd name="T33" fmla="*/ 25 h 570"/>
                  <a:gd name="T34" fmla="*/ 428 w 618"/>
                  <a:gd name="T35" fmla="*/ 27 h 570"/>
                  <a:gd name="T36" fmla="*/ 446 w 618"/>
                  <a:gd name="T37" fmla="*/ 38 h 570"/>
                  <a:gd name="T38" fmla="*/ 480 w 618"/>
                  <a:gd name="T39" fmla="*/ 44 h 570"/>
                  <a:gd name="T40" fmla="*/ 482 w 618"/>
                  <a:gd name="T41" fmla="*/ 50 h 570"/>
                  <a:gd name="T42" fmla="*/ 478 w 618"/>
                  <a:gd name="T43" fmla="*/ 57 h 570"/>
                  <a:gd name="T44" fmla="*/ 478 w 618"/>
                  <a:gd name="T45" fmla="*/ 64 h 570"/>
                  <a:gd name="T46" fmla="*/ 480 w 618"/>
                  <a:gd name="T47" fmla="*/ 73 h 570"/>
                  <a:gd name="T48" fmla="*/ 475 w 618"/>
                  <a:gd name="T49" fmla="*/ 97 h 570"/>
                  <a:gd name="T50" fmla="*/ 482 w 618"/>
                  <a:gd name="T51" fmla="*/ 129 h 570"/>
                  <a:gd name="T52" fmla="*/ 464 w 618"/>
                  <a:gd name="T53" fmla="*/ 453 h 570"/>
                  <a:gd name="T54" fmla="*/ 134 w 618"/>
                  <a:gd name="T55" fmla="*/ 340 h 570"/>
                  <a:gd name="T56" fmla="*/ 103 w 618"/>
                  <a:gd name="T57" fmla="*/ 328 h 570"/>
                  <a:gd name="T58" fmla="*/ 75 w 618"/>
                  <a:gd name="T59" fmla="*/ 317 h 570"/>
                  <a:gd name="T60" fmla="*/ 63 w 618"/>
                  <a:gd name="T61" fmla="*/ 293 h 570"/>
                  <a:gd name="T62" fmla="*/ 22 w 618"/>
                  <a:gd name="T63" fmla="*/ 283 h 570"/>
                  <a:gd name="T64" fmla="*/ 2 w 618"/>
                  <a:gd name="T65" fmla="*/ 237 h 570"/>
                  <a:gd name="T66" fmla="*/ 0 w 618"/>
                  <a:gd name="T67" fmla="*/ 231 h 570"/>
                  <a:gd name="T68" fmla="*/ 6 w 618"/>
                  <a:gd name="T69" fmla="*/ 226 h 570"/>
                  <a:gd name="T70" fmla="*/ 16 w 618"/>
                  <a:gd name="T71" fmla="*/ 221 h 570"/>
                  <a:gd name="T72" fmla="*/ 19 w 618"/>
                  <a:gd name="T73" fmla="*/ 214 h 570"/>
                  <a:gd name="T74" fmla="*/ 16 w 618"/>
                  <a:gd name="T75" fmla="*/ 185 h 570"/>
                  <a:gd name="T76" fmla="*/ 17 w 618"/>
                  <a:gd name="T77" fmla="*/ 145 h 570"/>
                  <a:gd name="T78" fmla="*/ 13 w 618"/>
                  <a:gd name="T79" fmla="*/ 109 h 570"/>
                  <a:gd name="T80" fmla="*/ 7 w 618"/>
                  <a:gd name="T81" fmla="*/ 100 h 570"/>
                  <a:gd name="T82" fmla="*/ 8 w 618"/>
                  <a:gd name="T83" fmla="*/ 99 h 570"/>
                  <a:gd name="T84" fmla="*/ 14 w 618"/>
                  <a:gd name="T85" fmla="*/ 95 h 570"/>
                  <a:gd name="T86" fmla="*/ 32 w 618"/>
                  <a:gd name="T87" fmla="*/ 76 h 570"/>
                  <a:gd name="T88" fmla="*/ 34 w 618"/>
                  <a:gd name="T89" fmla="*/ 57 h 570"/>
                  <a:gd name="T90" fmla="*/ 39 w 618"/>
                  <a:gd name="T91" fmla="*/ 48 h 570"/>
                  <a:gd name="T92" fmla="*/ 44 w 618"/>
                  <a:gd name="T93" fmla="*/ 47 h 570"/>
                  <a:gd name="T94" fmla="*/ 58 w 618"/>
                  <a:gd name="T95" fmla="*/ 33 h 570"/>
                  <a:gd name="T96" fmla="*/ 73 w 618"/>
                  <a:gd name="T97" fmla="*/ 19 h 5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18" h="570">
                    <a:moveTo>
                      <a:pt x="95" y="0"/>
                    </a:moveTo>
                    <a:lnTo>
                      <a:pt x="98" y="0"/>
                    </a:lnTo>
                    <a:lnTo>
                      <a:pt x="103" y="1"/>
                    </a:lnTo>
                    <a:lnTo>
                      <a:pt x="109" y="4"/>
                    </a:lnTo>
                    <a:lnTo>
                      <a:pt x="119" y="10"/>
                    </a:lnTo>
                    <a:lnTo>
                      <a:pt x="139" y="19"/>
                    </a:lnTo>
                    <a:lnTo>
                      <a:pt x="158" y="22"/>
                    </a:lnTo>
                    <a:lnTo>
                      <a:pt x="179" y="24"/>
                    </a:lnTo>
                    <a:lnTo>
                      <a:pt x="199" y="24"/>
                    </a:lnTo>
                    <a:lnTo>
                      <a:pt x="218" y="27"/>
                    </a:lnTo>
                    <a:lnTo>
                      <a:pt x="237" y="36"/>
                    </a:lnTo>
                    <a:lnTo>
                      <a:pt x="240" y="42"/>
                    </a:lnTo>
                    <a:lnTo>
                      <a:pt x="240" y="48"/>
                    </a:lnTo>
                    <a:lnTo>
                      <a:pt x="238" y="56"/>
                    </a:lnTo>
                    <a:lnTo>
                      <a:pt x="240" y="63"/>
                    </a:lnTo>
                    <a:lnTo>
                      <a:pt x="243" y="69"/>
                    </a:lnTo>
                    <a:lnTo>
                      <a:pt x="252" y="74"/>
                    </a:lnTo>
                    <a:lnTo>
                      <a:pt x="268" y="77"/>
                    </a:lnTo>
                    <a:lnTo>
                      <a:pt x="280" y="78"/>
                    </a:lnTo>
                    <a:lnTo>
                      <a:pt x="292" y="78"/>
                    </a:lnTo>
                    <a:lnTo>
                      <a:pt x="303" y="81"/>
                    </a:lnTo>
                    <a:lnTo>
                      <a:pt x="316" y="90"/>
                    </a:lnTo>
                    <a:lnTo>
                      <a:pt x="331" y="98"/>
                    </a:lnTo>
                    <a:lnTo>
                      <a:pt x="345" y="104"/>
                    </a:lnTo>
                    <a:lnTo>
                      <a:pt x="358" y="108"/>
                    </a:lnTo>
                    <a:lnTo>
                      <a:pt x="372" y="111"/>
                    </a:lnTo>
                    <a:lnTo>
                      <a:pt x="385" y="113"/>
                    </a:lnTo>
                    <a:lnTo>
                      <a:pt x="397" y="111"/>
                    </a:lnTo>
                    <a:lnTo>
                      <a:pt x="409" y="107"/>
                    </a:lnTo>
                    <a:lnTo>
                      <a:pt x="417" y="95"/>
                    </a:lnTo>
                    <a:lnTo>
                      <a:pt x="417" y="87"/>
                    </a:lnTo>
                    <a:lnTo>
                      <a:pt x="414" y="78"/>
                    </a:lnTo>
                    <a:lnTo>
                      <a:pt x="409" y="69"/>
                    </a:lnTo>
                    <a:lnTo>
                      <a:pt x="408" y="62"/>
                    </a:lnTo>
                    <a:lnTo>
                      <a:pt x="409" y="54"/>
                    </a:lnTo>
                    <a:lnTo>
                      <a:pt x="417" y="45"/>
                    </a:lnTo>
                    <a:lnTo>
                      <a:pt x="423" y="37"/>
                    </a:lnTo>
                    <a:lnTo>
                      <a:pt x="430" y="27"/>
                    </a:lnTo>
                    <a:lnTo>
                      <a:pt x="438" y="22"/>
                    </a:lnTo>
                    <a:lnTo>
                      <a:pt x="447" y="18"/>
                    </a:lnTo>
                    <a:lnTo>
                      <a:pt x="456" y="15"/>
                    </a:lnTo>
                    <a:lnTo>
                      <a:pt x="474" y="12"/>
                    </a:lnTo>
                    <a:lnTo>
                      <a:pt x="492" y="12"/>
                    </a:lnTo>
                    <a:lnTo>
                      <a:pt x="510" y="15"/>
                    </a:lnTo>
                    <a:lnTo>
                      <a:pt x="513" y="15"/>
                    </a:lnTo>
                    <a:lnTo>
                      <a:pt x="518" y="16"/>
                    </a:lnTo>
                    <a:lnTo>
                      <a:pt x="521" y="18"/>
                    </a:lnTo>
                    <a:lnTo>
                      <a:pt x="524" y="21"/>
                    </a:lnTo>
                    <a:lnTo>
                      <a:pt x="527" y="25"/>
                    </a:lnTo>
                    <a:lnTo>
                      <a:pt x="528" y="30"/>
                    </a:lnTo>
                    <a:lnTo>
                      <a:pt x="530" y="31"/>
                    </a:lnTo>
                    <a:lnTo>
                      <a:pt x="531" y="33"/>
                    </a:lnTo>
                    <a:lnTo>
                      <a:pt x="534" y="33"/>
                    </a:lnTo>
                    <a:lnTo>
                      <a:pt x="539" y="33"/>
                    </a:lnTo>
                    <a:lnTo>
                      <a:pt x="542" y="33"/>
                    </a:lnTo>
                    <a:lnTo>
                      <a:pt x="543" y="34"/>
                    </a:lnTo>
                    <a:lnTo>
                      <a:pt x="563" y="47"/>
                    </a:lnTo>
                    <a:lnTo>
                      <a:pt x="582" y="53"/>
                    </a:lnTo>
                    <a:lnTo>
                      <a:pt x="605" y="56"/>
                    </a:lnTo>
                    <a:lnTo>
                      <a:pt x="606" y="56"/>
                    </a:lnTo>
                    <a:lnTo>
                      <a:pt x="608" y="59"/>
                    </a:lnTo>
                    <a:lnTo>
                      <a:pt x="608" y="60"/>
                    </a:lnTo>
                    <a:lnTo>
                      <a:pt x="608" y="63"/>
                    </a:lnTo>
                    <a:lnTo>
                      <a:pt x="608" y="66"/>
                    </a:lnTo>
                    <a:lnTo>
                      <a:pt x="606" y="69"/>
                    </a:lnTo>
                    <a:lnTo>
                      <a:pt x="603" y="72"/>
                    </a:lnTo>
                    <a:lnTo>
                      <a:pt x="602" y="74"/>
                    </a:lnTo>
                    <a:lnTo>
                      <a:pt x="603" y="77"/>
                    </a:lnTo>
                    <a:lnTo>
                      <a:pt x="603" y="81"/>
                    </a:lnTo>
                    <a:lnTo>
                      <a:pt x="605" y="84"/>
                    </a:lnTo>
                    <a:lnTo>
                      <a:pt x="606" y="89"/>
                    </a:lnTo>
                    <a:lnTo>
                      <a:pt x="606" y="92"/>
                    </a:lnTo>
                    <a:lnTo>
                      <a:pt x="606" y="95"/>
                    </a:lnTo>
                    <a:lnTo>
                      <a:pt x="600" y="108"/>
                    </a:lnTo>
                    <a:lnTo>
                      <a:pt x="599" y="122"/>
                    </a:lnTo>
                    <a:lnTo>
                      <a:pt x="602" y="135"/>
                    </a:lnTo>
                    <a:lnTo>
                      <a:pt x="605" y="149"/>
                    </a:lnTo>
                    <a:lnTo>
                      <a:pt x="608" y="162"/>
                    </a:lnTo>
                    <a:lnTo>
                      <a:pt x="618" y="547"/>
                    </a:lnTo>
                    <a:lnTo>
                      <a:pt x="581" y="549"/>
                    </a:lnTo>
                    <a:lnTo>
                      <a:pt x="584" y="570"/>
                    </a:lnTo>
                    <a:lnTo>
                      <a:pt x="253" y="403"/>
                    </a:lnTo>
                    <a:lnTo>
                      <a:pt x="179" y="445"/>
                    </a:lnTo>
                    <a:lnTo>
                      <a:pt x="170" y="428"/>
                    </a:lnTo>
                    <a:lnTo>
                      <a:pt x="157" y="416"/>
                    </a:lnTo>
                    <a:lnTo>
                      <a:pt x="143" y="412"/>
                    </a:lnTo>
                    <a:lnTo>
                      <a:pt x="130" y="412"/>
                    </a:lnTo>
                    <a:lnTo>
                      <a:pt x="116" y="410"/>
                    </a:lnTo>
                    <a:lnTo>
                      <a:pt x="104" y="407"/>
                    </a:lnTo>
                    <a:lnTo>
                      <a:pt x="94" y="398"/>
                    </a:lnTo>
                    <a:lnTo>
                      <a:pt x="89" y="388"/>
                    </a:lnTo>
                    <a:lnTo>
                      <a:pt x="85" y="377"/>
                    </a:lnTo>
                    <a:lnTo>
                      <a:pt x="80" y="368"/>
                    </a:lnTo>
                    <a:lnTo>
                      <a:pt x="71" y="362"/>
                    </a:lnTo>
                    <a:lnTo>
                      <a:pt x="50" y="358"/>
                    </a:lnTo>
                    <a:lnTo>
                      <a:pt x="28" y="356"/>
                    </a:lnTo>
                    <a:lnTo>
                      <a:pt x="25" y="335"/>
                    </a:lnTo>
                    <a:lnTo>
                      <a:pt x="16" y="316"/>
                    </a:lnTo>
                    <a:lnTo>
                      <a:pt x="2" y="298"/>
                    </a:lnTo>
                    <a:lnTo>
                      <a:pt x="0" y="296"/>
                    </a:lnTo>
                    <a:lnTo>
                      <a:pt x="0" y="293"/>
                    </a:lnTo>
                    <a:lnTo>
                      <a:pt x="0" y="290"/>
                    </a:lnTo>
                    <a:lnTo>
                      <a:pt x="0" y="289"/>
                    </a:lnTo>
                    <a:lnTo>
                      <a:pt x="2" y="287"/>
                    </a:lnTo>
                    <a:lnTo>
                      <a:pt x="7" y="284"/>
                    </a:lnTo>
                    <a:lnTo>
                      <a:pt x="11" y="283"/>
                    </a:lnTo>
                    <a:lnTo>
                      <a:pt x="16" y="280"/>
                    </a:lnTo>
                    <a:lnTo>
                      <a:pt x="19" y="278"/>
                    </a:lnTo>
                    <a:lnTo>
                      <a:pt x="22" y="275"/>
                    </a:lnTo>
                    <a:lnTo>
                      <a:pt x="23" y="272"/>
                    </a:lnTo>
                    <a:lnTo>
                      <a:pt x="25" y="269"/>
                    </a:lnTo>
                    <a:lnTo>
                      <a:pt x="23" y="266"/>
                    </a:lnTo>
                    <a:lnTo>
                      <a:pt x="19" y="249"/>
                    </a:lnTo>
                    <a:lnTo>
                      <a:pt x="19" y="233"/>
                    </a:lnTo>
                    <a:lnTo>
                      <a:pt x="22" y="218"/>
                    </a:lnTo>
                    <a:lnTo>
                      <a:pt x="22" y="203"/>
                    </a:lnTo>
                    <a:lnTo>
                      <a:pt x="20" y="182"/>
                    </a:lnTo>
                    <a:lnTo>
                      <a:pt x="22" y="161"/>
                    </a:lnTo>
                    <a:lnTo>
                      <a:pt x="17" y="140"/>
                    </a:lnTo>
                    <a:lnTo>
                      <a:pt x="16" y="137"/>
                    </a:lnTo>
                    <a:lnTo>
                      <a:pt x="14" y="134"/>
                    </a:lnTo>
                    <a:lnTo>
                      <a:pt x="13" y="129"/>
                    </a:lnTo>
                    <a:lnTo>
                      <a:pt x="10" y="126"/>
                    </a:lnTo>
                    <a:lnTo>
                      <a:pt x="11" y="125"/>
                    </a:lnTo>
                    <a:lnTo>
                      <a:pt x="13" y="123"/>
                    </a:lnTo>
                    <a:lnTo>
                      <a:pt x="14" y="122"/>
                    </a:lnTo>
                    <a:lnTo>
                      <a:pt x="17" y="120"/>
                    </a:lnTo>
                    <a:lnTo>
                      <a:pt x="22" y="120"/>
                    </a:lnTo>
                    <a:lnTo>
                      <a:pt x="28" y="120"/>
                    </a:lnTo>
                    <a:lnTo>
                      <a:pt x="41" y="95"/>
                    </a:lnTo>
                    <a:lnTo>
                      <a:pt x="43" y="86"/>
                    </a:lnTo>
                    <a:lnTo>
                      <a:pt x="44" y="78"/>
                    </a:lnTo>
                    <a:lnTo>
                      <a:pt x="43" y="71"/>
                    </a:lnTo>
                    <a:lnTo>
                      <a:pt x="44" y="60"/>
                    </a:lnTo>
                    <a:lnTo>
                      <a:pt x="46" y="60"/>
                    </a:lnTo>
                    <a:lnTo>
                      <a:pt x="49" y="60"/>
                    </a:lnTo>
                    <a:lnTo>
                      <a:pt x="52" y="60"/>
                    </a:lnTo>
                    <a:lnTo>
                      <a:pt x="55" y="60"/>
                    </a:lnTo>
                    <a:lnTo>
                      <a:pt x="56" y="59"/>
                    </a:lnTo>
                    <a:lnTo>
                      <a:pt x="67" y="43"/>
                    </a:lnTo>
                    <a:lnTo>
                      <a:pt x="68" y="43"/>
                    </a:lnTo>
                    <a:lnTo>
                      <a:pt x="73" y="42"/>
                    </a:lnTo>
                    <a:lnTo>
                      <a:pt x="80" y="39"/>
                    </a:lnTo>
                    <a:lnTo>
                      <a:pt x="86" y="33"/>
                    </a:lnTo>
                    <a:lnTo>
                      <a:pt x="92" y="25"/>
                    </a:lnTo>
                    <a:lnTo>
                      <a:pt x="95" y="15"/>
                    </a:lnTo>
                    <a:lnTo>
                      <a:pt x="95" y="0"/>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63" name="任意多边形 12"/>
              <p:cNvSpPr>
                <a:spLocks/>
              </p:cNvSpPr>
              <p:nvPr/>
            </p:nvSpPr>
            <p:spPr bwMode="gray">
              <a:xfrm>
                <a:off x="4240" y="1469"/>
                <a:ext cx="413" cy="377"/>
              </a:xfrm>
              <a:custGeom>
                <a:avLst/>
                <a:gdLst>
                  <a:gd name="T0" fmla="*/ 4 w 446"/>
                  <a:gd name="T1" fmla="*/ 72 h 408"/>
                  <a:gd name="T2" fmla="*/ 0 w 446"/>
                  <a:gd name="T3" fmla="*/ 40 h 408"/>
                  <a:gd name="T4" fmla="*/ 6 w 446"/>
                  <a:gd name="T5" fmla="*/ 30 h 408"/>
                  <a:gd name="T6" fmla="*/ 6 w 446"/>
                  <a:gd name="T7" fmla="*/ 26 h 408"/>
                  <a:gd name="T8" fmla="*/ 3 w 446"/>
                  <a:gd name="T9" fmla="*/ 16 h 408"/>
                  <a:gd name="T10" fmla="*/ 3 w 446"/>
                  <a:gd name="T11" fmla="*/ 10 h 408"/>
                  <a:gd name="T12" fmla="*/ 6 w 446"/>
                  <a:gd name="T13" fmla="*/ 4 h 408"/>
                  <a:gd name="T14" fmla="*/ 13 w 446"/>
                  <a:gd name="T15" fmla="*/ 7 h 408"/>
                  <a:gd name="T16" fmla="*/ 33 w 446"/>
                  <a:gd name="T17" fmla="*/ 0 h 408"/>
                  <a:gd name="T18" fmla="*/ 59 w 446"/>
                  <a:gd name="T19" fmla="*/ 7 h 408"/>
                  <a:gd name="T20" fmla="*/ 73 w 446"/>
                  <a:gd name="T21" fmla="*/ 15 h 408"/>
                  <a:gd name="T22" fmla="*/ 113 w 446"/>
                  <a:gd name="T23" fmla="*/ 19 h 408"/>
                  <a:gd name="T24" fmla="*/ 121 w 446"/>
                  <a:gd name="T25" fmla="*/ 24 h 408"/>
                  <a:gd name="T26" fmla="*/ 131 w 446"/>
                  <a:gd name="T27" fmla="*/ 26 h 408"/>
                  <a:gd name="T28" fmla="*/ 137 w 446"/>
                  <a:gd name="T29" fmla="*/ 22 h 408"/>
                  <a:gd name="T30" fmla="*/ 143 w 446"/>
                  <a:gd name="T31" fmla="*/ 18 h 408"/>
                  <a:gd name="T32" fmla="*/ 146 w 446"/>
                  <a:gd name="T33" fmla="*/ 17 h 408"/>
                  <a:gd name="T34" fmla="*/ 156 w 446"/>
                  <a:gd name="T35" fmla="*/ 9 h 408"/>
                  <a:gd name="T36" fmla="*/ 192 w 446"/>
                  <a:gd name="T37" fmla="*/ 1 h 408"/>
                  <a:gd name="T38" fmla="*/ 205 w 446"/>
                  <a:gd name="T39" fmla="*/ 6 h 408"/>
                  <a:gd name="T40" fmla="*/ 219 w 446"/>
                  <a:gd name="T41" fmla="*/ 15 h 408"/>
                  <a:gd name="T42" fmla="*/ 226 w 446"/>
                  <a:gd name="T43" fmla="*/ 22 h 408"/>
                  <a:gd name="T44" fmla="*/ 223 w 446"/>
                  <a:gd name="T45" fmla="*/ 29 h 408"/>
                  <a:gd name="T46" fmla="*/ 231 w 446"/>
                  <a:gd name="T47" fmla="*/ 41 h 408"/>
                  <a:gd name="T48" fmla="*/ 231 w 446"/>
                  <a:gd name="T49" fmla="*/ 53 h 408"/>
                  <a:gd name="T50" fmla="*/ 229 w 446"/>
                  <a:gd name="T51" fmla="*/ 60 h 408"/>
                  <a:gd name="T52" fmla="*/ 235 w 446"/>
                  <a:gd name="T53" fmla="*/ 67 h 408"/>
                  <a:gd name="T54" fmla="*/ 244 w 446"/>
                  <a:gd name="T55" fmla="*/ 85 h 408"/>
                  <a:gd name="T56" fmla="*/ 251 w 446"/>
                  <a:gd name="T57" fmla="*/ 97 h 408"/>
                  <a:gd name="T58" fmla="*/ 258 w 446"/>
                  <a:gd name="T59" fmla="*/ 103 h 408"/>
                  <a:gd name="T60" fmla="*/ 270 w 446"/>
                  <a:gd name="T61" fmla="*/ 118 h 408"/>
                  <a:gd name="T62" fmla="*/ 275 w 446"/>
                  <a:gd name="T63" fmla="*/ 132 h 408"/>
                  <a:gd name="T64" fmla="*/ 280 w 446"/>
                  <a:gd name="T65" fmla="*/ 138 h 408"/>
                  <a:gd name="T66" fmla="*/ 286 w 446"/>
                  <a:gd name="T67" fmla="*/ 144 h 408"/>
                  <a:gd name="T68" fmla="*/ 287 w 446"/>
                  <a:gd name="T69" fmla="*/ 152 h 408"/>
                  <a:gd name="T70" fmla="*/ 296 w 446"/>
                  <a:gd name="T71" fmla="*/ 172 h 408"/>
                  <a:gd name="T72" fmla="*/ 325 w 446"/>
                  <a:gd name="T73" fmla="*/ 215 h 408"/>
                  <a:gd name="T74" fmla="*/ 347 w 446"/>
                  <a:gd name="T75" fmla="*/ 241 h 408"/>
                  <a:gd name="T76" fmla="*/ 349 w 446"/>
                  <a:gd name="T77" fmla="*/ 245 h 408"/>
                  <a:gd name="T78" fmla="*/ 347 w 446"/>
                  <a:gd name="T79" fmla="*/ 254 h 408"/>
                  <a:gd name="T80" fmla="*/ 354 w 446"/>
                  <a:gd name="T81" fmla="*/ 273 h 408"/>
                  <a:gd name="T82" fmla="*/ 346 w 446"/>
                  <a:gd name="T83" fmla="*/ 279 h 408"/>
                  <a:gd name="T84" fmla="*/ 339 w 446"/>
                  <a:gd name="T85" fmla="*/ 286 h 408"/>
                  <a:gd name="T86" fmla="*/ 335 w 446"/>
                  <a:gd name="T87" fmla="*/ 285 h 408"/>
                  <a:gd name="T88" fmla="*/ 331 w 446"/>
                  <a:gd name="T89" fmla="*/ 287 h 408"/>
                  <a:gd name="T90" fmla="*/ 328 w 446"/>
                  <a:gd name="T91" fmla="*/ 297 h 408"/>
                  <a:gd name="T92" fmla="*/ 318 w 446"/>
                  <a:gd name="T93" fmla="*/ 305 h 408"/>
                  <a:gd name="T94" fmla="*/ 307 w 446"/>
                  <a:gd name="T95" fmla="*/ 311 h 408"/>
                  <a:gd name="T96" fmla="*/ 294 w 446"/>
                  <a:gd name="T97" fmla="*/ 322 h 408"/>
                  <a:gd name="T98" fmla="*/ 232 w 446"/>
                  <a:gd name="T99" fmla="*/ 314 h 408"/>
                  <a:gd name="T100" fmla="*/ 224 w 446"/>
                  <a:gd name="T101" fmla="*/ 307 h 408"/>
                  <a:gd name="T102" fmla="*/ 15 w 446"/>
                  <a:gd name="T103" fmla="*/ 320 h 40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46" h="408">
                    <a:moveTo>
                      <a:pt x="9" y="103"/>
                    </a:moveTo>
                    <a:lnTo>
                      <a:pt x="7" y="100"/>
                    </a:lnTo>
                    <a:lnTo>
                      <a:pt x="4" y="91"/>
                    </a:lnTo>
                    <a:lnTo>
                      <a:pt x="1" y="78"/>
                    </a:lnTo>
                    <a:lnTo>
                      <a:pt x="0" y="64"/>
                    </a:lnTo>
                    <a:lnTo>
                      <a:pt x="0" y="51"/>
                    </a:lnTo>
                    <a:lnTo>
                      <a:pt x="4" y="39"/>
                    </a:lnTo>
                    <a:lnTo>
                      <a:pt x="6" y="39"/>
                    </a:lnTo>
                    <a:lnTo>
                      <a:pt x="6" y="37"/>
                    </a:lnTo>
                    <a:lnTo>
                      <a:pt x="7" y="34"/>
                    </a:lnTo>
                    <a:lnTo>
                      <a:pt x="7" y="33"/>
                    </a:lnTo>
                    <a:lnTo>
                      <a:pt x="7" y="28"/>
                    </a:lnTo>
                    <a:lnTo>
                      <a:pt x="6" y="24"/>
                    </a:lnTo>
                    <a:lnTo>
                      <a:pt x="3" y="19"/>
                    </a:lnTo>
                    <a:lnTo>
                      <a:pt x="3" y="18"/>
                    </a:lnTo>
                    <a:lnTo>
                      <a:pt x="3" y="16"/>
                    </a:lnTo>
                    <a:lnTo>
                      <a:pt x="3" y="13"/>
                    </a:lnTo>
                    <a:lnTo>
                      <a:pt x="4" y="9"/>
                    </a:lnTo>
                    <a:lnTo>
                      <a:pt x="6" y="6"/>
                    </a:lnTo>
                    <a:lnTo>
                      <a:pt x="7" y="4"/>
                    </a:lnTo>
                    <a:lnTo>
                      <a:pt x="9" y="6"/>
                    </a:lnTo>
                    <a:lnTo>
                      <a:pt x="12" y="9"/>
                    </a:lnTo>
                    <a:lnTo>
                      <a:pt x="16" y="10"/>
                    </a:lnTo>
                    <a:lnTo>
                      <a:pt x="24" y="9"/>
                    </a:lnTo>
                    <a:lnTo>
                      <a:pt x="33" y="3"/>
                    </a:lnTo>
                    <a:lnTo>
                      <a:pt x="42" y="0"/>
                    </a:lnTo>
                    <a:lnTo>
                      <a:pt x="52" y="0"/>
                    </a:lnTo>
                    <a:lnTo>
                      <a:pt x="64" y="4"/>
                    </a:lnTo>
                    <a:lnTo>
                      <a:pt x="75" y="10"/>
                    </a:lnTo>
                    <a:lnTo>
                      <a:pt x="87" y="13"/>
                    </a:lnTo>
                    <a:lnTo>
                      <a:pt x="89" y="15"/>
                    </a:lnTo>
                    <a:lnTo>
                      <a:pt x="92" y="18"/>
                    </a:lnTo>
                    <a:lnTo>
                      <a:pt x="95" y="19"/>
                    </a:lnTo>
                    <a:lnTo>
                      <a:pt x="119" y="22"/>
                    </a:lnTo>
                    <a:lnTo>
                      <a:pt x="143" y="25"/>
                    </a:lnTo>
                    <a:lnTo>
                      <a:pt x="146" y="27"/>
                    </a:lnTo>
                    <a:lnTo>
                      <a:pt x="149" y="28"/>
                    </a:lnTo>
                    <a:lnTo>
                      <a:pt x="153" y="30"/>
                    </a:lnTo>
                    <a:lnTo>
                      <a:pt x="156" y="33"/>
                    </a:lnTo>
                    <a:lnTo>
                      <a:pt x="159" y="33"/>
                    </a:lnTo>
                    <a:lnTo>
                      <a:pt x="164" y="33"/>
                    </a:lnTo>
                    <a:lnTo>
                      <a:pt x="167" y="31"/>
                    </a:lnTo>
                    <a:lnTo>
                      <a:pt x="170" y="30"/>
                    </a:lnTo>
                    <a:lnTo>
                      <a:pt x="173" y="28"/>
                    </a:lnTo>
                    <a:lnTo>
                      <a:pt x="174" y="25"/>
                    </a:lnTo>
                    <a:lnTo>
                      <a:pt x="176" y="24"/>
                    </a:lnTo>
                    <a:lnTo>
                      <a:pt x="179" y="24"/>
                    </a:lnTo>
                    <a:lnTo>
                      <a:pt x="180" y="22"/>
                    </a:lnTo>
                    <a:lnTo>
                      <a:pt x="183" y="22"/>
                    </a:lnTo>
                    <a:lnTo>
                      <a:pt x="185" y="21"/>
                    </a:lnTo>
                    <a:lnTo>
                      <a:pt x="189" y="19"/>
                    </a:lnTo>
                    <a:lnTo>
                      <a:pt x="194" y="15"/>
                    </a:lnTo>
                    <a:lnTo>
                      <a:pt x="198" y="12"/>
                    </a:lnTo>
                    <a:lnTo>
                      <a:pt x="212" y="4"/>
                    </a:lnTo>
                    <a:lnTo>
                      <a:pt x="227" y="1"/>
                    </a:lnTo>
                    <a:lnTo>
                      <a:pt x="242" y="1"/>
                    </a:lnTo>
                    <a:lnTo>
                      <a:pt x="248" y="1"/>
                    </a:lnTo>
                    <a:lnTo>
                      <a:pt x="252" y="3"/>
                    </a:lnTo>
                    <a:lnTo>
                      <a:pt x="258" y="6"/>
                    </a:lnTo>
                    <a:lnTo>
                      <a:pt x="264" y="10"/>
                    </a:lnTo>
                    <a:lnTo>
                      <a:pt x="270" y="13"/>
                    </a:lnTo>
                    <a:lnTo>
                      <a:pt x="276" y="18"/>
                    </a:lnTo>
                    <a:lnTo>
                      <a:pt x="279" y="21"/>
                    </a:lnTo>
                    <a:lnTo>
                      <a:pt x="281" y="24"/>
                    </a:lnTo>
                    <a:lnTo>
                      <a:pt x="284" y="28"/>
                    </a:lnTo>
                    <a:lnTo>
                      <a:pt x="284" y="33"/>
                    </a:lnTo>
                    <a:lnTo>
                      <a:pt x="282" y="34"/>
                    </a:lnTo>
                    <a:lnTo>
                      <a:pt x="281" y="37"/>
                    </a:lnTo>
                    <a:lnTo>
                      <a:pt x="281" y="40"/>
                    </a:lnTo>
                    <a:lnTo>
                      <a:pt x="285" y="46"/>
                    </a:lnTo>
                    <a:lnTo>
                      <a:pt x="290" y="52"/>
                    </a:lnTo>
                    <a:lnTo>
                      <a:pt x="294" y="58"/>
                    </a:lnTo>
                    <a:lnTo>
                      <a:pt x="293" y="64"/>
                    </a:lnTo>
                    <a:lnTo>
                      <a:pt x="291" y="67"/>
                    </a:lnTo>
                    <a:lnTo>
                      <a:pt x="290" y="70"/>
                    </a:lnTo>
                    <a:lnTo>
                      <a:pt x="288" y="73"/>
                    </a:lnTo>
                    <a:lnTo>
                      <a:pt x="288" y="76"/>
                    </a:lnTo>
                    <a:lnTo>
                      <a:pt x="290" y="79"/>
                    </a:lnTo>
                    <a:lnTo>
                      <a:pt x="293" y="84"/>
                    </a:lnTo>
                    <a:lnTo>
                      <a:pt x="296" y="85"/>
                    </a:lnTo>
                    <a:lnTo>
                      <a:pt x="299" y="88"/>
                    </a:lnTo>
                    <a:lnTo>
                      <a:pt x="300" y="93"/>
                    </a:lnTo>
                    <a:lnTo>
                      <a:pt x="307" y="108"/>
                    </a:lnTo>
                    <a:lnTo>
                      <a:pt x="314" y="123"/>
                    </a:lnTo>
                    <a:lnTo>
                      <a:pt x="316" y="123"/>
                    </a:lnTo>
                    <a:lnTo>
                      <a:pt x="317" y="123"/>
                    </a:lnTo>
                    <a:lnTo>
                      <a:pt x="317" y="124"/>
                    </a:lnTo>
                    <a:lnTo>
                      <a:pt x="325" y="130"/>
                    </a:lnTo>
                    <a:lnTo>
                      <a:pt x="332" y="138"/>
                    </a:lnTo>
                    <a:lnTo>
                      <a:pt x="337" y="145"/>
                    </a:lnTo>
                    <a:lnTo>
                      <a:pt x="340" y="150"/>
                    </a:lnTo>
                    <a:lnTo>
                      <a:pt x="341" y="156"/>
                    </a:lnTo>
                    <a:lnTo>
                      <a:pt x="344" y="162"/>
                    </a:lnTo>
                    <a:lnTo>
                      <a:pt x="347" y="168"/>
                    </a:lnTo>
                    <a:lnTo>
                      <a:pt x="349" y="169"/>
                    </a:lnTo>
                    <a:lnTo>
                      <a:pt x="350" y="171"/>
                    </a:lnTo>
                    <a:lnTo>
                      <a:pt x="352" y="174"/>
                    </a:lnTo>
                    <a:lnTo>
                      <a:pt x="355" y="177"/>
                    </a:lnTo>
                    <a:lnTo>
                      <a:pt x="358" y="180"/>
                    </a:lnTo>
                    <a:lnTo>
                      <a:pt x="361" y="183"/>
                    </a:lnTo>
                    <a:lnTo>
                      <a:pt x="362" y="187"/>
                    </a:lnTo>
                    <a:lnTo>
                      <a:pt x="362" y="189"/>
                    </a:lnTo>
                    <a:lnTo>
                      <a:pt x="362" y="192"/>
                    </a:lnTo>
                    <a:lnTo>
                      <a:pt x="361" y="195"/>
                    </a:lnTo>
                    <a:lnTo>
                      <a:pt x="362" y="198"/>
                    </a:lnTo>
                    <a:lnTo>
                      <a:pt x="374" y="218"/>
                    </a:lnTo>
                    <a:lnTo>
                      <a:pt x="388" y="236"/>
                    </a:lnTo>
                    <a:lnTo>
                      <a:pt x="400" y="255"/>
                    </a:lnTo>
                    <a:lnTo>
                      <a:pt x="409" y="273"/>
                    </a:lnTo>
                    <a:lnTo>
                      <a:pt x="421" y="290"/>
                    </a:lnTo>
                    <a:lnTo>
                      <a:pt x="436" y="305"/>
                    </a:lnTo>
                    <a:lnTo>
                      <a:pt x="437" y="306"/>
                    </a:lnTo>
                    <a:lnTo>
                      <a:pt x="440" y="308"/>
                    </a:lnTo>
                    <a:lnTo>
                      <a:pt x="443" y="308"/>
                    </a:lnTo>
                    <a:lnTo>
                      <a:pt x="440" y="311"/>
                    </a:lnTo>
                    <a:lnTo>
                      <a:pt x="439" y="315"/>
                    </a:lnTo>
                    <a:lnTo>
                      <a:pt x="437" y="320"/>
                    </a:lnTo>
                    <a:lnTo>
                      <a:pt x="437" y="323"/>
                    </a:lnTo>
                    <a:lnTo>
                      <a:pt x="440" y="330"/>
                    </a:lnTo>
                    <a:lnTo>
                      <a:pt x="445" y="339"/>
                    </a:lnTo>
                    <a:lnTo>
                      <a:pt x="446" y="345"/>
                    </a:lnTo>
                    <a:lnTo>
                      <a:pt x="446" y="348"/>
                    </a:lnTo>
                    <a:lnTo>
                      <a:pt x="442" y="351"/>
                    </a:lnTo>
                    <a:lnTo>
                      <a:pt x="436" y="354"/>
                    </a:lnTo>
                    <a:lnTo>
                      <a:pt x="431" y="359"/>
                    </a:lnTo>
                    <a:lnTo>
                      <a:pt x="427" y="362"/>
                    </a:lnTo>
                    <a:lnTo>
                      <a:pt x="425" y="360"/>
                    </a:lnTo>
                    <a:lnTo>
                      <a:pt x="424" y="360"/>
                    </a:lnTo>
                    <a:lnTo>
                      <a:pt x="422" y="360"/>
                    </a:lnTo>
                    <a:lnTo>
                      <a:pt x="419" y="360"/>
                    </a:lnTo>
                    <a:lnTo>
                      <a:pt x="418" y="362"/>
                    </a:lnTo>
                    <a:lnTo>
                      <a:pt x="416" y="365"/>
                    </a:lnTo>
                    <a:lnTo>
                      <a:pt x="415" y="368"/>
                    </a:lnTo>
                    <a:lnTo>
                      <a:pt x="413" y="374"/>
                    </a:lnTo>
                    <a:lnTo>
                      <a:pt x="413" y="375"/>
                    </a:lnTo>
                    <a:lnTo>
                      <a:pt x="412" y="380"/>
                    </a:lnTo>
                    <a:lnTo>
                      <a:pt x="407" y="383"/>
                    </a:lnTo>
                    <a:lnTo>
                      <a:pt x="400" y="386"/>
                    </a:lnTo>
                    <a:lnTo>
                      <a:pt x="389" y="387"/>
                    </a:lnTo>
                    <a:lnTo>
                      <a:pt x="388" y="390"/>
                    </a:lnTo>
                    <a:lnTo>
                      <a:pt x="386" y="395"/>
                    </a:lnTo>
                    <a:lnTo>
                      <a:pt x="383" y="401"/>
                    </a:lnTo>
                    <a:lnTo>
                      <a:pt x="377" y="405"/>
                    </a:lnTo>
                    <a:lnTo>
                      <a:pt x="370" y="408"/>
                    </a:lnTo>
                    <a:lnTo>
                      <a:pt x="359" y="407"/>
                    </a:lnTo>
                    <a:lnTo>
                      <a:pt x="347" y="398"/>
                    </a:lnTo>
                    <a:lnTo>
                      <a:pt x="293" y="398"/>
                    </a:lnTo>
                    <a:lnTo>
                      <a:pt x="291" y="396"/>
                    </a:lnTo>
                    <a:lnTo>
                      <a:pt x="288" y="392"/>
                    </a:lnTo>
                    <a:lnTo>
                      <a:pt x="282" y="389"/>
                    </a:lnTo>
                    <a:lnTo>
                      <a:pt x="276" y="390"/>
                    </a:lnTo>
                    <a:lnTo>
                      <a:pt x="267" y="399"/>
                    </a:lnTo>
                    <a:lnTo>
                      <a:pt x="18" y="405"/>
                    </a:lnTo>
                    <a:lnTo>
                      <a:pt x="9" y="103"/>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64" name="任意多边形 13"/>
              <p:cNvSpPr>
                <a:spLocks/>
              </p:cNvSpPr>
              <p:nvPr/>
            </p:nvSpPr>
            <p:spPr bwMode="gray">
              <a:xfrm>
                <a:off x="2697" y="1574"/>
                <a:ext cx="344" cy="258"/>
              </a:xfrm>
              <a:custGeom>
                <a:avLst/>
                <a:gdLst>
                  <a:gd name="T0" fmla="*/ 296 w 371"/>
                  <a:gd name="T1" fmla="*/ 72 h 278"/>
                  <a:gd name="T2" fmla="*/ 171 w 371"/>
                  <a:gd name="T3" fmla="*/ 150 h 278"/>
                  <a:gd name="T4" fmla="*/ 159 w 371"/>
                  <a:gd name="T5" fmla="*/ 153 h 278"/>
                  <a:gd name="T6" fmla="*/ 137 w 371"/>
                  <a:gd name="T7" fmla="*/ 161 h 278"/>
                  <a:gd name="T8" fmla="*/ 131 w 371"/>
                  <a:gd name="T9" fmla="*/ 222 h 278"/>
                  <a:gd name="T10" fmla="*/ 2 w 371"/>
                  <a:gd name="T11" fmla="*/ 210 h 278"/>
                  <a:gd name="T12" fmla="*/ 6 w 371"/>
                  <a:gd name="T13" fmla="*/ 194 h 278"/>
                  <a:gd name="T14" fmla="*/ 23 w 371"/>
                  <a:gd name="T15" fmla="*/ 176 h 278"/>
                  <a:gd name="T16" fmla="*/ 29 w 371"/>
                  <a:gd name="T17" fmla="*/ 167 h 278"/>
                  <a:gd name="T18" fmla="*/ 41 w 371"/>
                  <a:gd name="T19" fmla="*/ 146 h 278"/>
                  <a:gd name="T20" fmla="*/ 57 w 371"/>
                  <a:gd name="T21" fmla="*/ 125 h 278"/>
                  <a:gd name="T22" fmla="*/ 66 w 371"/>
                  <a:gd name="T23" fmla="*/ 116 h 278"/>
                  <a:gd name="T24" fmla="*/ 78 w 371"/>
                  <a:gd name="T25" fmla="*/ 110 h 278"/>
                  <a:gd name="T26" fmla="*/ 90 w 371"/>
                  <a:gd name="T27" fmla="*/ 96 h 278"/>
                  <a:gd name="T28" fmla="*/ 91 w 371"/>
                  <a:gd name="T29" fmla="*/ 86 h 278"/>
                  <a:gd name="T30" fmla="*/ 93 w 371"/>
                  <a:gd name="T31" fmla="*/ 84 h 278"/>
                  <a:gd name="T32" fmla="*/ 95 w 371"/>
                  <a:gd name="T33" fmla="*/ 81 h 278"/>
                  <a:gd name="T34" fmla="*/ 96 w 371"/>
                  <a:gd name="T35" fmla="*/ 79 h 278"/>
                  <a:gd name="T36" fmla="*/ 97 w 371"/>
                  <a:gd name="T37" fmla="*/ 72 h 278"/>
                  <a:gd name="T38" fmla="*/ 98 w 371"/>
                  <a:gd name="T39" fmla="*/ 67 h 278"/>
                  <a:gd name="T40" fmla="*/ 100 w 371"/>
                  <a:gd name="T41" fmla="*/ 65 h 278"/>
                  <a:gd name="T42" fmla="*/ 104 w 371"/>
                  <a:gd name="T43" fmla="*/ 62 h 278"/>
                  <a:gd name="T44" fmla="*/ 109 w 371"/>
                  <a:gd name="T45" fmla="*/ 56 h 278"/>
                  <a:gd name="T46" fmla="*/ 110 w 371"/>
                  <a:gd name="T47" fmla="*/ 53 h 278"/>
                  <a:gd name="T48" fmla="*/ 110 w 371"/>
                  <a:gd name="T49" fmla="*/ 50 h 278"/>
                  <a:gd name="T50" fmla="*/ 112 w 371"/>
                  <a:gd name="T51" fmla="*/ 48 h 278"/>
                  <a:gd name="T52" fmla="*/ 115 w 371"/>
                  <a:gd name="T53" fmla="*/ 45 h 278"/>
                  <a:gd name="T54" fmla="*/ 121 w 371"/>
                  <a:gd name="T55" fmla="*/ 43 h 278"/>
                  <a:gd name="T56" fmla="*/ 124 w 371"/>
                  <a:gd name="T57" fmla="*/ 41 h 278"/>
                  <a:gd name="T58" fmla="*/ 138 w 371"/>
                  <a:gd name="T59" fmla="*/ 34 h 278"/>
                  <a:gd name="T60" fmla="*/ 149 w 371"/>
                  <a:gd name="T61" fmla="*/ 21 h 278"/>
                  <a:gd name="T62" fmla="*/ 159 w 371"/>
                  <a:gd name="T63" fmla="*/ 10 h 278"/>
                  <a:gd name="T64" fmla="*/ 160 w 371"/>
                  <a:gd name="T65" fmla="*/ 6 h 278"/>
                  <a:gd name="T66" fmla="*/ 163 w 371"/>
                  <a:gd name="T67" fmla="*/ 1 h 278"/>
                  <a:gd name="T68" fmla="*/ 166 w 371"/>
                  <a:gd name="T69" fmla="*/ 0 h 278"/>
                  <a:gd name="T70" fmla="*/ 170 w 371"/>
                  <a:gd name="T71" fmla="*/ 0 h 278"/>
                  <a:gd name="T72" fmla="*/ 296 w 371"/>
                  <a:gd name="T73" fmla="*/ 9 h 27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1" h="278">
                    <a:moveTo>
                      <a:pt x="371" y="40"/>
                    </a:moveTo>
                    <a:lnTo>
                      <a:pt x="371" y="90"/>
                    </a:lnTo>
                    <a:lnTo>
                      <a:pt x="232" y="79"/>
                    </a:lnTo>
                    <a:lnTo>
                      <a:pt x="214" y="189"/>
                    </a:lnTo>
                    <a:lnTo>
                      <a:pt x="209" y="189"/>
                    </a:lnTo>
                    <a:lnTo>
                      <a:pt x="199" y="192"/>
                    </a:lnTo>
                    <a:lnTo>
                      <a:pt x="187" y="195"/>
                    </a:lnTo>
                    <a:lnTo>
                      <a:pt x="173" y="203"/>
                    </a:lnTo>
                    <a:lnTo>
                      <a:pt x="164" y="212"/>
                    </a:lnTo>
                    <a:lnTo>
                      <a:pt x="164" y="278"/>
                    </a:lnTo>
                    <a:lnTo>
                      <a:pt x="0" y="266"/>
                    </a:lnTo>
                    <a:lnTo>
                      <a:pt x="2" y="263"/>
                    </a:lnTo>
                    <a:lnTo>
                      <a:pt x="3" y="254"/>
                    </a:lnTo>
                    <a:lnTo>
                      <a:pt x="8" y="242"/>
                    </a:lnTo>
                    <a:lnTo>
                      <a:pt x="15" y="230"/>
                    </a:lnTo>
                    <a:lnTo>
                      <a:pt x="29" y="221"/>
                    </a:lnTo>
                    <a:lnTo>
                      <a:pt x="32" y="218"/>
                    </a:lnTo>
                    <a:lnTo>
                      <a:pt x="36" y="209"/>
                    </a:lnTo>
                    <a:lnTo>
                      <a:pt x="42" y="197"/>
                    </a:lnTo>
                    <a:lnTo>
                      <a:pt x="51" y="182"/>
                    </a:lnTo>
                    <a:lnTo>
                      <a:pt x="60" y="168"/>
                    </a:lnTo>
                    <a:lnTo>
                      <a:pt x="71" y="156"/>
                    </a:lnTo>
                    <a:lnTo>
                      <a:pt x="80" y="147"/>
                    </a:lnTo>
                    <a:lnTo>
                      <a:pt x="83" y="146"/>
                    </a:lnTo>
                    <a:lnTo>
                      <a:pt x="89" y="143"/>
                    </a:lnTo>
                    <a:lnTo>
                      <a:pt x="98" y="137"/>
                    </a:lnTo>
                    <a:lnTo>
                      <a:pt x="105" y="129"/>
                    </a:lnTo>
                    <a:lnTo>
                      <a:pt x="113" y="120"/>
                    </a:lnTo>
                    <a:lnTo>
                      <a:pt x="114" y="111"/>
                    </a:lnTo>
                    <a:lnTo>
                      <a:pt x="114" y="108"/>
                    </a:lnTo>
                    <a:lnTo>
                      <a:pt x="116" y="107"/>
                    </a:lnTo>
                    <a:lnTo>
                      <a:pt x="116" y="104"/>
                    </a:lnTo>
                    <a:lnTo>
                      <a:pt x="117" y="102"/>
                    </a:lnTo>
                    <a:lnTo>
                      <a:pt x="119" y="101"/>
                    </a:lnTo>
                    <a:lnTo>
                      <a:pt x="120" y="101"/>
                    </a:lnTo>
                    <a:lnTo>
                      <a:pt x="120" y="99"/>
                    </a:lnTo>
                    <a:lnTo>
                      <a:pt x="120" y="95"/>
                    </a:lnTo>
                    <a:lnTo>
                      <a:pt x="122" y="91"/>
                    </a:lnTo>
                    <a:lnTo>
                      <a:pt x="123" y="87"/>
                    </a:lnTo>
                    <a:lnTo>
                      <a:pt x="123" y="84"/>
                    </a:lnTo>
                    <a:lnTo>
                      <a:pt x="125" y="82"/>
                    </a:lnTo>
                    <a:lnTo>
                      <a:pt x="126" y="81"/>
                    </a:lnTo>
                    <a:lnTo>
                      <a:pt x="129" y="79"/>
                    </a:lnTo>
                    <a:lnTo>
                      <a:pt x="131" y="78"/>
                    </a:lnTo>
                    <a:lnTo>
                      <a:pt x="134" y="73"/>
                    </a:lnTo>
                    <a:lnTo>
                      <a:pt x="137" y="70"/>
                    </a:lnTo>
                    <a:lnTo>
                      <a:pt x="137" y="67"/>
                    </a:lnTo>
                    <a:lnTo>
                      <a:pt x="138" y="66"/>
                    </a:lnTo>
                    <a:lnTo>
                      <a:pt x="138" y="64"/>
                    </a:lnTo>
                    <a:lnTo>
                      <a:pt x="138" y="63"/>
                    </a:lnTo>
                    <a:lnTo>
                      <a:pt x="138" y="61"/>
                    </a:lnTo>
                    <a:lnTo>
                      <a:pt x="140" y="60"/>
                    </a:lnTo>
                    <a:lnTo>
                      <a:pt x="141" y="58"/>
                    </a:lnTo>
                    <a:lnTo>
                      <a:pt x="144" y="57"/>
                    </a:lnTo>
                    <a:lnTo>
                      <a:pt x="149" y="55"/>
                    </a:lnTo>
                    <a:lnTo>
                      <a:pt x="152" y="54"/>
                    </a:lnTo>
                    <a:lnTo>
                      <a:pt x="153" y="52"/>
                    </a:lnTo>
                    <a:lnTo>
                      <a:pt x="156" y="51"/>
                    </a:lnTo>
                    <a:lnTo>
                      <a:pt x="165" y="48"/>
                    </a:lnTo>
                    <a:lnTo>
                      <a:pt x="174" y="43"/>
                    </a:lnTo>
                    <a:lnTo>
                      <a:pt x="184" y="36"/>
                    </a:lnTo>
                    <a:lnTo>
                      <a:pt x="188" y="27"/>
                    </a:lnTo>
                    <a:lnTo>
                      <a:pt x="194" y="18"/>
                    </a:lnTo>
                    <a:lnTo>
                      <a:pt x="199" y="13"/>
                    </a:lnTo>
                    <a:lnTo>
                      <a:pt x="202" y="7"/>
                    </a:lnTo>
                    <a:lnTo>
                      <a:pt x="202" y="6"/>
                    </a:lnTo>
                    <a:lnTo>
                      <a:pt x="203" y="3"/>
                    </a:lnTo>
                    <a:lnTo>
                      <a:pt x="205" y="1"/>
                    </a:lnTo>
                    <a:lnTo>
                      <a:pt x="206" y="0"/>
                    </a:lnTo>
                    <a:lnTo>
                      <a:pt x="208" y="0"/>
                    </a:lnTo>
                    <a:lnTo>
                      <a:pt x="211" y="0"/>
                    </a:lnTo>
                    <a:lnTo>
                      <a:pt x="212" y="0"/>
                    </a:lnTo>
                    <a:lnTo>
                      <a:pt x="215" y="0"/>
                    </a:lnTo>
                    <a:lnTo>
                      <a:pt x="371" y="12"/>
                    </a:lnTo>
                    <a:lnTo>
                      <a:pt x="371" y="40"/>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65" name="任意多边形 14"/>
              <p:cNvSpPr>
                <a:spLocks/>
              </p:cNvSpPr>
              <p:nvPr/>
            </p:nvSpPr>
            <p:spPr bwMode="gray">
              <a:xfrm>
                <a:off x="2686" y="1611"/>
                <a:ext cx="468" cy="497"/>
              </a:xfrm>
              <a:custGeom>
                <a:avLst/>
                <a:gdLst>
                  <a:gd name="T0" fmla="*/ 5 w 505"/>
                  <a:gd name="T1" fmla="*/ 192 h 537"/>
                  <a:gd name="T2" fmla="*/ 8 w 505"/>
                  <a:gd name="T3" fmla="*/ 197 h 537"/>
                  <a:gd name="T4" fmla="*/ 12 w 505"/>
                  <a:gd name="T5" fmla="*/ 190 h 537"/>
                  <a:gd name="T6" fmla="*/ 17 w 505"/>
                  <a:gd name="T7" fmla="*/ 189 h 537"/>
                  <a:gd name="T8" fmla="*/ 17 w 505"/>
                  <a:gd name="T9" fmla="*/ 197 h 537"/>
                  <a:gd name="T10" fmla="*/ 23 w 505"/>
                  <a:gd name="T11" fmla="*/ 203 h 537"/>
                  <a:gd name="T12" fmla="*/ 31 w 505"/>
                  <a:gd name="T13" fmla="*/ 218 h 537"/>
                  <a:gd name="T14" fmla="*/ 24 w 505"/>
                  <a:gd name="T15" fmla="*/ 236 h 537"/>
                  <a:gd name="T16" fmla="*/ 21 w 505"/>
                  <a:gd name="T17" fmla="*/ 241 h 537"/>
                  <a:gd name="T18" fmla="*/ 19 w 505"/>
                  <a:gd name="T19" fmla="*/ 247 h 537"/>
                  <a:gd name="T20" fmla="*/ 20 w 505"/>
                  <a:gd name="T21" fmla="*/ 255 h 537"/>
                  <a:gd name="T22" fmla="*/ 24 w 505"/>
                  <a:gd name="T23" fmla="*/ 300 h 537"/>
                  <a:gd name="T24" fmla="*/ 20 w 505"/>
                  <a:gd name="T25" fmla="*/ 310 h 537"/>
                  <a:gd name="T26" fmla="*/ 18 w 505"/>
                  <a:gd name="T27" fmla="*/ 318 h 537"/>
                  <a:gd name="T28" fmla="*/ 14 w 505"/>
                  <a:gd name="T29" fmla="*/ 328 h 537"/>
                  <a:gd name="T30" fmla="*/ 6 w 505"/>
                  <a:gd name="T31" fmla="*/ 350 h 537"/>
                  <a:gd name="T32" fmla="*/ 2 w 505"/>
                  <a:gd name="T33" fmla="*/ 359 h 537"/>
                  <a:gd name="T34" fmla="*/ 6 w 505"/>
                  <a:gd name="T35" fmla="*/ 355 h 537"/>
                  <a:gd name="T36" fmla="*/ 18 w 505"/>
                  <a:gd name="T37" fmla="*/ 353 h 537"/>
                  <a:gd name="T38" fmla="*/ 38 w 505"/>
                  <a:gd name="T39" fmla="*/ 352 h 537"/>
                  <a:gd name="T40" fmla="*/ 48 w 505"/>
                  <a:gd name="T41" fmla="*/ 348 h 537"/>
                  <a:gd name="T42" fmla="*/ 70 w 505"/>
                  <a:gd name="T43" fmla="*/ 352 h 537"/>
                  <a:gd name="T44" fmla="*/ 76 w 505"/>
                  <a:gd name="T45" fmla="*/ 362 h 537"/>
                  <a:gd name="T46" fmla="*/ 82 w 505"/>
                  <a:gd name="T47" fmla="*/ 369 h 537"/>
                  <a:gd name="T48" fmla="*/ 95 w 505"/>
                  <a:gd name="T49" fmla="*/ 371 h 537"/>
                  <a:gd name="T50" fmla="*/ 100 w 505"/>
                  <a:gd name="T51" fmla="*/ 379 h 537"/>
                  <a:gd name="T52" fmla="*/ 107 w 505"/>
                  <a:gd name="T53" fmla="*/ 388 h 537"/>
                  <a:gd name="T54" fmla="*/ 111 w 505"/>
                  <a:gd name="T55" fmla="*/ 397 h 537"/>
                  <a:gd name="T56" fmla="*/ 114 w 505"/>
                  <a:gd name="T57" fmla="*/ 404 h 537"/>
                  <a:gd name="T58" fmla="*/ 119 w 505"/>
                  <a:gd name="T59" fmla="*/ 406 h 537"/>
                  <a:gd name="T60" fmla="*/ 133 w 505"/>
                  <a:gd name="T61" fmla="*/ 425 h 537"/>
                  <a:gd name="T62" fmla="*/ 140 w 505"/>
                  <a:gd name="T63" fmla="*/ 425 h 537"/>
                  <a:gd name="T64" fmla="*/ 146 w 505"/>
                  <a:gd name="T65" fmla="*/ 416 h 537"/>
                  <a:gd name="T66" fmla="*/ 146 w 505"/>
                  <a:gd name="T67" fmla="*/ 404 h 537"/>
                  <a:gd name="T68" fmla="*/ 149 w 505"/>
                  <a:gd name="T69" fmla="*/ 392 h 537"/>
                  <a:gd name="T70" fmla="*/ 158 w 505"/>
                  <a:gd name="T71" fmla="*/ 390 h 537"/>
                  <a:gd name="T72" fmla="*/ 158 w 505"/>
                  <a:gd name="T73" fmla="*/ 391 h 537"/>
                  <a:gd name="T74" fmla="*/ 160 w 505"/>
                  <a:gd name="T75" fmla="*/ 395 h 537"/>
                  <a:gd name="T76" fmla="*/ 163 w 505"/>
                  <a:gd name="T77" fmla="*/ 399 h 537"/>
                  <a:gd name="T78" fmla="*/ 172 w 505"/>
                  <a:gd name="T79" fmla="*/ 410 h 537"/>
                  <a:gd name="T80" fmla="*/ 180 w 505"/>
                  <a:gd name="T81" fmla="*/ 406 h 537"/>
                  <a:gd name="T82" fmla="*/ 187 w 505"/>
                  <a:gd name="T83" fmla="*/ 399 h 537"/>
                  <a:gd name="T84" fmla="*/ 193 w 505"/>
                  <a:gd name="T85" fmla="*/ 401 h 537"/>
                  <a:gd name="T86" fmla="*/ 213 w 505"/>
                  <a:gd name="T87" fmla="*/ 401 h 537"/>
                  <a:gd name="T88" fmla="*/ 226 w 505"/>
                  <a:gd name="T89" fmla="*/ 394 h 537"/>
                  <a:gd name="T90" fmla="*/ 228 w 505"/>
                  <a:gd name="T91" fmla="*/ 399 h 537"/>
                  <a:gd name="T92" fmla="*/ 240 w 505"/>
                  <a:gd name="T93" fmla="*/ 401 h 537"/>
                  <a:gd name="T94" fmla="*/ 358 w 505"/>
                  <a:gd name="T95" fmla="*/ 376 h 537"/>
                  <a:gd name="T96" fmla="*/ 349 w 505"/>
                  <a:gd name="T97" fmla="*/ 369 h 537"/>
                  <a:gd name="T98" fmla="*/ 351 w 505"/>
                  <a:gd name="T99" fmla="*/ 75 h 537"/>
                  <a:gd name="T100" fmla="*/ 194 w 505"/>
                  <a:gd name="T101" fmla="*/ 31 h 537"/>
                  <a:gd name="T102" fmla="*/ 160 w 505"/>
                  <a:gd name="T103" fmla="*/ 122 h 537"/>
                  <a:gd name="T104" fmla="*/ 9 w 505"/>
                  <a:gd name="T105" fmla="*/ 179 h 53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05" h="537">
                    <a:moveTo>
                      <a:pt x="11" y="232"/>
                    </a:moveTo>
                    <a:lnTo>
                      <a:pt x="8" y="235"/>
                    </a:lnTo>
                    <a:lnTo>
                      <a:pt x="6" y="238"/>
                    </a:lnTo>
                    <a:lnTo>
                      <a:pt x="5" y="242"/>
                    </a:lnTo>
                    <a:lnTo>
                      <a:pt x="6" y="245"/>
                    </a:lnTo>
                    <a:lnTo>
                      <a:pt x="8" y="248"/>
                    </a:lnTo>
                    <a:lnTo>
                      <a:pt x="9" y="248"/>
                    </a:lnTo>
                    <a:lnTo>
                      <a:pt x="11" y="248"/>
                    </a:lnTo>
                    <a:lnTo>
                      <a:pt x="12" y="247"/>
                    </a:lnTo>
                    <a:lnTo>
                      <a:pt x="14" y="245"/>
                    </a:lnTo>
                    <a:lnTo>
                      <a:pt x="14" y="242"/>
                    </a:lnTo>
                    <a:lnTo>
                      <a:pt x="15" y="239"/>
                    </a:lnTo>
                    <a:lnTo>
                      <a:pt x="17" y="238"/>
                    </a:lnTo>
                    <a:lnTo>
                      <a:pt x="17" y="236"/>
                    </a:lnTo>
                    <a:lnTo>
                      <a:pt x="20" y="236"/>
                    </a:lnTo>
                    <a:lnTo>
                      <a:pt x="21" y="238"/>
                    </a:lnTo>
                    <a:lnTo>
                      <a:pt x="21" y="241"/>
                    </a:lnTo>
                    <a:lnTo>
                      <a:pt x="21" y="242"/>
                    </a:lnTo>
                    <a:lnTo>
                      <a:pt x="21" y="245"/>
                    </a:lnTo>
                    <a:lnTo>
                      <a:pt x="21" y="248"/>
                    </a:lnTo>
                    <a:lnTo>
                      <a:pt x="21" y="251"/>
                    </a:lnTo>
                    <a:lnTo>
                      <a:pt x="24" y="253"/>
                    </a:lnTo>
                    <a:lnTo>
                      <a:pt x="26" y="254"/>
                    </a:lnTo>
                    <a:lnTo>
                      <a:pt x="29" y="256"/>
                    </a:lnTo>
                    <a:lnTo>
                      <a:pt x="32" y="257"/>
                    </a:lnTo>
                    <a:lnTo>
                      <a:pt x="33" y="259"/>
                    </a:lnTo>
                    <a:lnTo>
                      <a:pt x="36" y="268"/>
                    </a:lnTo>
                    <a:lnTo>
                      <a:pt x="39" y="276"/>
                    </a:lnTo>
                    <a:lnTo>
                      <a:pt x="39" y="282"/>
                    </a:lnTo>
                    <a:lnTo>
                      <a:pt x="38" y="288"/>
                    </a:lnTo>
                    <a:lnTo>
                      <a:pt x="35" y="294"/>
                    </a:lnTo>
                    <a:lnTo>
                      <a:pt x="30" y="298"/>
                    </a:lnTo>
                    <a:lnTo>
                      <a:pt x="30" y="300"/>
                    </a:lnTo>
                    <a:lnTo>
                      <a:pt x="32" y="301"/>
                    </a:lnTo>
                    <a:lnTo>
                      <a:pt x="27" y="304"/>
                    </a:lnTo>
                    <a:lnTo>
                      <a:pt x="23" y="307"/>
                    </a:lnTo>
                    <a:lnTo>
                      <a:pt x="20" y="312"/>
                    </a:lnTo>
                    <a:lnTo>
                      <a:pt x="23" y="310"/>
                    </a:lnTo>
                    <a:lnTo>
                      <a:pt x="24" y="312"/>
                    </a:lnTo>
                    <a:lnTo>
                      <a:pt x="24" y="313"/>
                    </a:lnTo>
                    <a:lnTo>
                      <a:pt x="26" y="315"/>
                    </a:lnTo>
                    <a:lnTo>
                      <a:pt x="26" y="318"/>
                    </a:lnTo>
                    <a:lnTo>
                      <a:pt x="26" y="321"/>
                    </a:lnTo>
                    <a:lnTo>
                      <a:pt x="27" y="324"/>
                    </a:lnTo>
                    <a:lnTo>
                      <a:pt x="32" y="342"/>
                    </a:lnTo>
                    <a:lnTo>
                      <a:pt x="32" y="360"/>
                    </a:lnTo>
                    <a:lnTo>
                      <a:pt x="30" y="378"/>
                    </a:lnTo>
                    <a:lnTo>
                      <a:pt x="30" y="382"/>
                    </a:lnTo>
                    <a:lnTo>
                      <a:pt x="27" y="385"/>
                    </a:lnTo>
                    <a:lnTo>
                      <a:pt x="27" y="388"/>
                    </a:lnTo>
                    <a:lnTo>
                      <a:pt x="26" y="391"/>
                    </a:lnTo>
                    <a:lnTo>
                      <a:pt x="24" y="396"/>
                    </a:lnTo>
                    <a:lnTo>
                      <a:pt x="23" y="399"/>
                    </a:lnTo>
                    <a:lnTo>
                      <a:pt x="23" y="403"/>
                    </a:lnTo>
                    <a:lnTo>
                      <a:pt x="23" y="402"/>
                    </a:lnTo>
                    <a:lnTo>
                      <a:pt x="23" y="403"/>
                    </a:lnTo>
                    <a:lnTo>
                      <a:pt x="23" y="406"/>
                    </a:lnTo>
                    <a:lnTo>
                      <a:pt x="17" y="414"/>
                    </a:lnTo>
                    <a:lnTo>
                      <a:pt x="9" y="421"/>
                    </a:lnTo>
                    <a:lnTo>
                      <a:pt x="6" y="430"/>
                    </a:lnTo>
                    <a:lnTo>
                      <a:pt x="5" y="436"/>
                    </a:lnTo>
                    <a:lnTo>
                      <a:pt x="6" y="441"/>
                    </a:lnTo>
                    <a:lnTo>
                      <a:pt x="5" y="445"/>
                    </a:lnTo>
                    <a:lnTo>
                      <a:pt x="5" y="448"/>
                    </a:lnTo>
                    <a:lnTo>
                      <a:pt x="3" y="450"/>
                    </a:lnTo>
                    <a:lnTo>
                      <a:pt x="2" y="453"/>
                    </a:lnTo>
                    <a:lnTo>
                      <a:pt x="0" y="454"/>
                    </a:lnTo>
                    <a:lnTo>
                      <a:pt x="2" y="453"/>
                    </a:lnTo>
                    <a:lnTo>
                      <a:pt x="3" y="450"/>
                    </a:lnTo>
                    <a:lnTo>
                      <a:pt x="6" y="448"/>
                    </a:lnTo>
                    <a:lnTo>
                      <a:pt x="9" y="447"/>
                    </a:lnTo>
                    <a:lnTo>
                      <a:pt x="12" y="445"/>
                    </a:lnTo>
                    <a:lnTo>
                      <a:pt x="15" y="444"/>
                    </a:lnTo>
                    <a:lnTo>
                      <a:pt x="23" y="445"/>
                    </a:lnTo>
                    <a:lnTo>
                      <a:pt x="32" y="447"/>
                    </a:lnTo>
                    <a:lnTo>
                      <a:pt x="41" y="447"/>
                    </a:lnTo>
                    <a:lnTo>
                      <a:pt x="44" y="445"/>
                    </a:lnTo>
                    <a:lnTo>
                      <a:pt x="48" y="444"/>
                    </a:lnTo>
                    <a:lnTo>
                      <a:pt x="51" y="441"/>
                    </a:lnTo>
                    <a:lnTo>
                      <a:pt x="54" y="441"/>
                    </a:lnTo>
                    <a:lnTo>
                      <a:pt x="57" y="439"/>
                    </a:lnTo>
                    <a:lnTo>
                      <a:pt x="60" y="439"/>
                    </a:lnTo>
                    <a:lnTo>
                      <a:pt x="69" y="438"/>
                    </a:lnTo>
                    <a:lnTo>
                      <a:pt x="77" y="441"/>
                    </a:lnTo>
                    <a:lnTo>
                      <a:pt x="86" y="442"/>
                    </a:lnTo>
                    <a:lnTo>
                      <a:pt x="89" y="444"/>
                    </a:lnTo>
                    <a:lnTo>
                      <a:pt x="92" y="445"/>
                    </a:lnTo>
                    <a:lnTo>
                      <a:pt x="93" y="448"/>
                    </a:lnTo>
                    <a:lnTo>
                      <a:pt x="95" y="453"/>
                    </a:lnTo>
                    <a:lnTo>
                      <a:pt x="95" y="456"/>
                    </a:lnTo>
                    <a:lnTo>
                      <a:pt x="95" y="459"/>
                    </a:lnTo>
                    <a:lnTo>
                      <a:pt x="98" y="462"/>
                    </a:lnTo>
                    <a:lnTo>
                      <a:pt x="101" y="465"/>
                    </a:lnTo>
                    <a:lnTo>
                      <a:pt x="104" y="466"/>
                    </a:lnTo>
                    <a:lnTo>
                      <a:pt x="108" y="468"/>
                    </a:lnTo>
                    <a:lnTo>
                      <a:pt x="113" y="468"/>
                    </a:lnTo>
                    <a:lnTo>
                      <a:pt x="117" y="468"/>
                    </a:lnTo>
                    <a:lnTo>
                      <a:pt x="120" y="468"/>
                    </a:lnTo>
                    <a:lnTo>
                      <a:pt x="122" y="469"/>
                    </a:lnTo>
                    <a:lnTo>
                      <a:pt x="123" y="472"/>
                    </a:lnTo>
                    <a:lnTo>
                      <a:pt x="123" y="475"/>
                    </a:lnTo>
                    <a:lnTo>
                      <a:pt x="125" y="478"/>
                    </a:lnTo>
                    <a:lnTo>
                      <a:pt x="125" y="481"/>
                    </a:lnTo>
                    <a:lnTo>
                      <a:pt x="128" y="483"/>
                    </a:lnTo>
                    <a:lnTo>
                      <a:pt x="131" y="487"/>
                    </a:lnTo>
                    <a:lnTo>
                      <a:pt x="134" y="489"/>
                    </a:lnTo>
                    <a:lnTo>
                      <a:pt x="137" y="490"/>
                    </a:lnTo>
                    <a:lnTo>
                      <a:pt x="137" y="494"/>
                    </a:lnTo>
                    <a:lnTo>
                      <a:pt x="137" y="497"/>
                    </a:lnTo>
                    <a:lnTo>
                      <a:pt x="140" y="500"/>
                    </a:lnTo>
                    <a:lnTo>
                      <a:pt x="143" y="503"/>
                    </a:lnTo>
                    <a:lnTo>
                      <a:pt x="143" y="504"/>
                    </a:lnTo>
                    <a:lnTo>
                      <a:pt x="143" y="507"/>
                    </a:lnTo>
                    <a:lnTo>
                      <a:pt x="143" y="509"/>
                    </a:lnTo>
                    <a:lnTo>
                      <a:pt x="144" y="510"/>
                    </a:lnTo>
                    <a:lnTo>
                      <a:pt x="146" y="512"/>
                    </a:lnTo>
                    <a:lnTo>
                      <a:pt x="147" y="512"/>
                    </a:lnTo>
                    <a:lnTo>
                      <a:pt x="149" y="512"/>
                    </a:lnTo>
                    <a:lnTo>
                      <a:pt x="150" y="512"/>
                    </a:lnTo>
                    <a:lnTo>
                      <a:pt x="152" y="512"/>
                    </a:lnTo>
                    <a:lnTo>
                      <a:pt x="159" y="525"/>
                    </a:lnTo>
                    <a:lnTo>
                      <a:pt x="167" y="536"/>
                    </a:lnTo>
                    <a:lnTo>
                      <a:pt x="167" y="537"/>
                    </a:lnTo>
                    <a:lnTo>
                      <a:pt x="170" y="537"/>
                    </a:lnTo>
                    <a:lnTo>
                      <a:pt x="173" y="536"/>
                    </a:lnTo>
                    <a:lnTo>
                      <a:pt x="176" y="536"/>
                    </a:lnTo>
                    <a:lnTo>
                      <a:pt x="177" y="534"/>
                    </a:lnTo>
                    <a:lnTo>
                      <a:pt x="180" y="531"/>
                    </a:lnTo>
                    <a:lnTo>
                      <a:pt x="182" y="528"/>
                    </a:lnTo>
                    <a:lnTo>
                      <a:pt x="183" y="525"/>
                    </a:lnTo>
                    <a:lnTo>
                      <a:pt x="183" y="521"/>
                    </a:lnTo>
                    <a:lnTo>
                      <a:pt x="183" y="518"/>
                    </a:lnTo>
                    <a:lnTo>
                      <a:pt x="183" y="513"/>
                    </a:lnTo>
                    <a:lnTo>
                      <a:pt x="185" y="509"/>
                    </a:lnTo>
                    <a:lnTo>
                      <a:pt x="185" y="504"/>
                    </a:lnTo>
                    <a:lnTo>
                      <a:pt x="185" y="500"/>
                    </a:lnTo>
                    <a:lnTo>
                      <a:pt x="183" y="495"/>
                    </a:lnTo>
                    <a:lnTo>
                      <a:pt x="188" y="495"/>
                    </a:lnTo>
                    <a:lnTo>
                      <a:pt x="193" y="495"/>
                    </a:lnTo>
                    <a:lnTo>
                      <a:pt x="194" y="495"/>
                    </a:lnTo>
                    <a:lnTo>
                      <a:pt x="196" y="494"/>
                    </a:lnTo>
                    <a:lnTo>
                      <a:pt x="197" y="492"/>
                    </a:lnTo>
                    <a:lnTo>
                      <a:pt x="199" y="490"/>
                    </a:lnTo>
                    <a:lnTo>
                      <a:pt x="200" y="490"/>
                    </a:lnTo>
                    <a:lnTo>
                      <a:pt x="200" y="492"/>
                    </a:lnTo>
                    <a:lnTo>
                      <a:pt x="200" y="494"/>
                    </a:lnTo>
                    <a:lnTo>
                      <a:pt x="199" y="494"/>
                    </a:lnTo>
                    <a:lnTo>
                      <a:pt x="199" y="495"/>
                    </a:lnTo>
                    <a:lnTo>
                      <a:pt x="200" y="497"/>
                    </a:lnTo>
                    <a:lnTo>
                      <a:pt x="202" y="498"/>
                    </a:lnTo>
                    <a:lnTo>
                      <a:pt x="203" y="498"/>
                    </a:lnTo>
                    <a:lnTo>
                      <a:pt x="205" y="498"/>
                    </a:lnTo>
                    <a:lnTo>
                      <a:pt x="205" y="500"/>
                    </a:lnTo>
                    <a:lnTo>
                      <a:pt x="205" y="503"/>
                    </a:lnTo>
                    <a:lnTo>
                      <a:pt x="206" y="503"/>
                    </a:lnTo>
                    <a:lnTo>
                      <a:pt x="211" y="507"/>
                    </a:lnTo>
                    <a:lnTo>
                      <a:pt x="214" y="512"/>
                    </a:lnTo>
                    <a:lnTo>
                      <a:pt x="217" y="518"/>
                    </a:lnTo>
                    <a:lnTo>
                      <a:pt x="217" y="522"/>
                    </a:lnTo>
                    <a:lnTo>
                      <a:pt x="220" y="519"/>
                    </a:lnTo>
                    <a:lnTo>
                      <a:pt x="223" y="515"/>
                    </a:lnTo>
                    <a:lnTo>
                      <a:pt x="226" y="512"/>
                    </a:lnTo>
                    <a:lnTo>
                      <a:pt x="229" y="509"/>
                    </a:lnTo>
                    <a:lnTo>
                      <a:pt x="232" y="506"/>
                    </a:lnTo>
                    <a:lnTo>
                      <a:pt x="233" y="504"/>
                    </a:lnTo>
                    <a:lnTo>
                      <a:pt x="235" y="504"/>
                    </a:lnTo>
                    <a:lnTo>
                      <a:pt x="238" y="504"/>
                    </a:lnTo>
                    <a:lnTo>
                      <a:pt x="239" y="506"/>
                    </a:lnTo>
                    <a:lnTo>
                      <a:pt x="241" y="506"/>
                    </a:lnTo>
                    <a:lnTo>
                      <a:pt x="242" y="506"/>
                    </a:lnTo>
                    <a:lnTo>
                      <a:pt x="244" y="504"/>
                    </a:lnTo>
                    <a:lnTo>
                      <a:pt x="245" y="504"/>
                    </a:lnTo>
                    <a:lnTo>
                      <a:pt x="256" y="506"/>
                    </a:lnTo>
                    <a:lnTo>
                      <a:pt x="268" y="506"/>
                    </a:lnTo>
                    <a:lnTo>
                      <a:pt x="278" y="503"/>
                    </a:lnTo>
                    <a:lnTo>
                      <a:pt x="286" y="495"/>
                    </a:lnTo>
                    <a:lnTo>
                      <a:pt x="284" y="495"/>
                    </a:lnTo>
                    <a:lnTo>
                      <a:pt x="284" y="497"/>
                    </a:lnTo>
                    <a:lnTo>
                      <a:pt x="284" y="498"/>
                    </a:lnTo>
                    <a:lnTo>
                      <a:pt x="283" y="498"/>
                    </a:lnTo>
                    <a:lnTo>
                      <a:pt x="286" y="503"/>
                    </a:lnTo>
                    <a:lnTo>
                      <a:pt x="289" y="504"/>
                    </a:lnTo>
                    <a:lnTo>
                      <a:pt x="293" y="506"/>
                    </a:lnTo>
                    <a:lnTo>
                      <a:pt x="296" y="506"/>
                    </a:lnTo>
                    <a:lnTo>
                      <a:pt x="301" y="506"/>
                    </a:lnTo>
                    <a:lnTo>
                      <a:pt x="305" y="506"/>
                    </a:lnTo>
                    <a:lnTo>
                      <a:pt x="441" y="512"/>
                    </a:lnTo>
                    <a:lnTo>
                      <a:pt x="451" y="474"/>
                    </a:lnTo>
                    <a:lnTo>
                      <a:pt x="450" y="474"/>
                    </a:lnTo>
                    <a:lnTo>
                      <a:pt x="448" y="474"/>
                    </a:lnTo>
                    <a:lnTo>
                      <a:pt x="445" y="472"/>
                    </a:lnTo>
                    <a:lnTo>
                      <a:pt x="442" y="469"/>
                    </a:lnTo>
                    <a:lnTo>
                      <a:pt x="439" y="466"/>
                    </a:lnTo>
                    <a:lnTo>
                      <a:pt x="436" y="463"/>
                    </a:lnTo>
                    <a:lnTo>
                      <a:pt x="435" y="459"/>
                    </a:lnTo>
                    <a:lnTo>
                      <a:pt x="433" y="451"/>
                    </a:lnTo>
                    <a:lnTo>
                      <a:pt x="441" y="95"/>
                    </a:lnTo>
                    <a:lnTo>
                      <a:pt x="505" y="101"/>
                    </a:lnTo>
                    <a:lnTo>
                      <a:pt x="383" y="0"/>
                    </a:lnTo>
                    <a:lnTo>
                      <a:pt x="383" y="50"/>
                    </a:lnTo>
                    <a:lnTo>
                      <a:pt x="244" y="39"/>
                    </a:lnTo>
                    <a:lnTo>
                      <a:pt x="226" y="149"/>
                    </a:lnTo>
                    <a:lnTo>
                      <a:pt x="223" y="149"/>
                    </a:lnTo>
                    <a:lnTo>
                      <a:pt x="214" y="151"/>
                    </a:lnTo>
                    <a:lnTo>
                      <a:pt x="202" y="154"/>
                    </a:lnTo>
                    <a:lnTo>
                      <a:pt x="188" y="161"/>
                    </a:lnTo>
                    <a:lnTo>
                      <a:pt x="176" y="172"/>
                    </a:lnTo>
                    <a:lnTo>
                      <a:pt x="176" y="238"/>
                    </a:lnTo>
                    <a:lnTo>
                      <a:pt x="12" y="226"/>
                    </a:lnTo>
                    <a:lnTo>
                      <a:pt x="11" y="232"/>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66" name="任意多边形 15"/>
              <p:cNvSpPr>
                <a:spLocks/>
              </p:cNvSpPr>
              <p:nvPr/>
            </p:nvSpPr>
            <p:spPr bwMode="gray">
              <a:xfrm>
                <a:off x="2836" y="1699"/>
                <a:ext cx="638" cy="602"/>
              </a:xfrm>
              <a:custGeom>
                <a:avLst/>
                <a:gdLst>
                  <a:gd name="T0" fmla="*/ 26 w 689"/>
                  <a:gd name="T1" fmla="*/ 445 h 650"/>
                  <a:gd name="T2" fmla="*/ 35 w 689"/>
                  <a:gd name="T3" fmla="*/ 441 h 650"/>
                  <a:gd name="T4" fmla="*/ 48 w 689"/>
                  <a:gd name="T5" fmla="*/ 446 h 650"/>
                  <a:gd name="T6" fmla="*/ 63 w 689"/>
                  <a:gd name="T7" fmla="*/ 445 h 650"/>
                  <a:gd name="T8" fmla="*/ 70 w 689"/>
                  <a:gd name="T9" fmla="*/ 446 h 650"/>
                  <a:gd name="T10" fmla="*/ 77 w 689"/>
                  <a:gd name="T11" fmla="*/ 442 h 650"/>
                  <a:gd name="T12" fmla="*/ 94 w 689"/>
                  <a:gd name="T13" fmla="*/ 433 h 650"/>
                  <a:gd name="T14" fmla="*/ 99 w 689"/>
                  <a:gd name="T15" fmla="*/ 453 h 650"/>
                  <a:gd name="T16" fmla="*/ 102 w 689"/>
                  <a:gd name="T17" fmla="*/ 466 h 650"/>
                  <a:gd name="T18" fmla="*/ 106 w 689"/>
                  <a:gd name="T19" fmla="*/ 479 h 650"/>
                  <a:gd name="T20" fmla="*/ 108 w 689"/>
                  <a:gd name="T21" fmla="*/ 484 h 650"/>
                  <a:gd name="T22" fmla="*/ 113 w 689"/>
                  <a:gd name="T23" fmla="*/ 500 h 650"/>
                  <a:gd name="T24" fmla="*/ 131 w 689"/>
                  <a:gd name="T25" fmla="*/ 509 h 650"/>
                  <a:gd name="T26" fmla="*/ 134 w 689"/>
                  <a:gd name="T27" fmla="*/ 500 h 650"/>
                  <a:gd name="T28" fmla="*/ 149 w 689"/>
                  <a:gd name="T29" fmla="*/ 510 h 650"/>
                  <a:gd name="T30" fmla="*/ 168 w 689"/>
                  <a:gd name="T31" fmla="*/ 502 h 650"/>
                  <a:gd name="T32" fmla="*/ 178 w 689"/>
                  <a:gd name="T33" fmla="*/ 495 h 650"/>
                  <a:gd name="T34" fmla="*/ 190 w 689"/>
                  <a:gd name="T35" fmla="*/ 517 h 650"/>
                  <a:gd name="T36" fmla="*/ 203 w 689"/>
                  <a:gd name="T37" fmla="*/ 506 h 650"/>
                  <a:gd name="T38" fmla="*/ 210 w 689"/>
                  <a:gd name="T39" fmla="*/ 483 h 650"/>
                  <a:gd name="T40" fmla="*/ 219 w 689"/>
                  <a:gd name="T41" fmla="*/ 463 h 650"/>
                  <a:gd name="T42" fmla="*/ 239 w 689"/>
                  <a:gd name="T43" fmla="*/ 453 h 650"/>
                  <a:gd name="T44" fmla="*/ 251 w 689"/>
                  <a:gd name="T45" fmla="*/ 430 h 650"/>
                  <a:gd name="T46" fmla="*/ 255 w 689"/>
                  <a:gd name="T47" fmla="*/ 418 h 650"/>
                  <a:gd name="T48" fmla="*/ 268 w 689"/>
                  <a:gd name="T49" fmla="*/ 406 h 650"/>
                  <a:gd name="T50" fmla="*/ 279 w 689"/>
                  <a:gd name="T51" fmla="*/ 420 h 650"/>
                  <a:gd name="T52" fmla="*/ 284 w 689"/>
                  <a:gd name="T53" fmla="*/ 410 h 650"/>
                  <a:gd name="T54" fmla="*/ 294 w 689"/>
                  <a:gd name="T55" fmla="*/ 398 h 650"/>
                  <a:gd name="T56" fmla="*/ 332 w 689"/>
                  <a:gd name="T57" fmla="*/ 375 h 650"/>
                  <a:gd name="T58" fmla="*/ 381 w 689"/>
                  <a:gd name="T59" fmla="*/ 354 h 650"/>
                  <a:gd name="T60" fmla="*/ 404 w 689"/>
                  <a:gd name="T61" fmla="*/ 355 h 650"/>
                  <a:gd name="T62" fmla="*/ 432 w 689"/>
                  <a:gd name="T63" fmla="*/ 360 h 650"/>
                  <a:gd name="T64" fmla="*/ 488 w 689"/>
                  <a:gd name="T65" fmla="*/ 351 h 650"/>
                  <a:gd name="T66" fmla="*/ 521 w 689"/>
                  <a:gd name="T67" fmla="*/ 343 h 650"/>
                  <a:gd name="T68" fmla="*/ 531 w 689"/>
                  <a:gd name="T69" fmla="*/ 329 h 650"/>
                  <a:gd name="T70" fmla="*/ 542 w 689"/>
                  <a:gd name="T71" fmla="*/ 284 h 650"/>
                  <a:gd name="T72" fmla="*/ 516 w 689"/>
                  <a:gd name="T73" fmla="*/ 222 h 650"/>
                  <a:gd name="T74" fmla="*/ 512 w 689"/>
                  <a:gd name="T75" fmla="*/ 210 h 650"/>
                  <a:gd name="T76" fmla="*/ 507 w 689"/>
                  <a:gd name="T77" fmla="*/ 194 h 650"/>
                  <a:gd name="T78" fmla="*/ 486 w 689"/>
                  <a:gd name="T79" fmla="*/ 182 h 650"/>
                  <a:gd name="T80" fmla="*/ 477 w 689"/>
                  <a:gd name="T81" fmla="*/ 182 h 650"/>
                  <a:gd name="T82" fmla="*/ 467 w 689"/>
                  <a:gd name="T83" fmla="*/ 175 h 650"/>
                  <a:gd name="T84" fmla="*/ 447 w 689"/>
                  <a:gd name="T85" fmla="*/ 160 h 650"/>
                  <a:gd name="T86" fmla="*/ 221 w 689"/>
                  <a:gd name="T87" fmla="*/ 0 h 650"/>
                  <a:gd name="T88" fmla="*/ 230 w 689"/>
                  <a:gd name="T89" fmla="*/ 301 h 650"/>
                  <a:gd name="T90" fmla="*/ 97 w 689"/>
                  <a:gd name="T91" fmla="*/ 321 h 650"/>
                  <a:gd name="T92" fmla="*/ 81 w 689"/>
                  <a:gd name="T93" fmla="*/ 327 h 650"/>
                  <a:gd name="T94" fmla="*/ 44 w 689"/>
                  <a:gd name="T95" fmla="*/ 341 h 650"/>
                  <a:gd name="T96" fmla="*/ 35 w 689"/>
                  <a:gd name="T97" fmla="*/ 322 h 650"/>
                  <a:gd name="T98" fmla="*/ 29 w 689"/>
                  <a:gd name="T99" fmla="*/ 316 h 650"/>
                  <a:gd name="T100" fmla="*/ 18 w 689"/>
                  <a:gd name="T101" fmla="*/ 320 h 650"/>
                  <a:gd name="T102" fmla="*/ 11 w 689"/>
                  <a:gd name="T103" fmla="*/ 349 h 650"/>
                  <a:gd name="T104" fmla="*/ 0 w 689"/>
                  <a:gd name="T105" fmla="*/ 353 h 650"/>
                  <a:gd name="T106" fmla="*/ 5 w 689"/>
                  <a:gd name="T107" fmla="*/ 379 h 650"/>
                  <a:gd name="T108" fmla="*/ 0 w 689"/>
                  <a:gd name="T109" fmla="*/ 384 h 650"/>
                  <a:gd name="T110" fmla="*/ 11 w 689"/>
                  <a:gd name="T111" fmla="*/ 394 h 650"/>
                  <a:gd name="T112" fmla="*/ 20 w 689"/>
                  <a:gd name="T113" fmla="*/ 406 h 650"/>
                  <a:gd name="T114" fmla="*/ 18 w 689"/>
                  <a:gd name="T115" fmla="*/ 429 h 65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89" h="650">
                    <a:moveTo>
                      <a:pt x="24" y="544"/>
                    </a:moveTo>
                    <a:lnTo>
                      <a:pt x="24" y="547"/>
                    </a:lnTo>
                    <a:lnTo>
                      <a:pt x="24" y="550"/>
                    </a:lnTo>
                    <a:lnTo>
                      <a:pt x="24" y="553"/>
                    </a:lnTo>
                    <a:lnTo>
                      <a:pt x="26" y="556"/>
                    </a:lnTo>
                    <a:lnTo>
                      <a:pt x="28" y="558"/>
                    </a:lnTo>
                    <a:lnTo>
                      <a:pt x="31" y="559"/>
                    </a:lnTo>
                    <a:lnTo>
                      <a:pt x="32" y="559"/>
                    </a:lnTo>
                    <a:lnTo>
                      <a:pt x="35" y="558"/>
                    </a:lnTo>
                    <a:lnTo>
                      <a:pt x="35" y="555"/>
                    </a:lnTo>
                    <a:lnTo>
                      <a:pt x="37" y="553"/>
                    </a:lnTo>
                    <a:lnTo>
                      <a:pt x="38" y="552"/>
                    </a:lnTo>
                    <a:lnTo>
                      <a:pt x="40" y="550"/>
                    </a:lnTo>
                    <a:lnTo>
                      <a:pt x="41" y="550"/>
                    </a:lnTo>
                    <a:lnTo>
                      <a:pt x="44" y="552"/>
                    </a:lnTo>
                    <a:lnTo>
                      <a:pt x="44" y="555"/>
                    </a:lnTo>
                    <a:lnTo>
                      <a:pt x="46" y="556"/>
                    </a:lnTo>
                    <a:lnTo>
                      <a:pt x="47" y="559"/>
                    </a:lnTo>
                    <a:lnTo>
                      <a:pt x="47" y="562"/>
                    </a:lnTo>
                    <a:lnTo>
                      <a:pt x="49" y="564"/>
                    </a:lnTo>
                    <a:lnTo>
                      <a:pt x="52" y="565"/>
                    </a:lnTo>
                    <a:lnTo>
                      <a:pt x="53" y="565"/>
                    </a:lnTo>
                    <a:lnTo>
                      <a:pt x="58" y="564"/>
                    </a:lnTo>
                    <a:lnTo>
                      <a:pt x="61" y="561"/>
                    </a:lnTo>
                    <a:lnTo>
                      <a:pt x="62" y="558"/>
                    </a:lnTo>
                    <a:lnTo>
                      <a:pt x="65" y="556"/>
                    </a:lnTo>
                    <a:lnTo>
                      <a:pt x="68" y="553"/>
                    </a:lnTo>
                    <a:lnTo>
                      <a:pt x="71" y="552"/>
                    </a:lnTo>
                    <a:lnTo>
                      <a:pt x="74" y="552"/>
                    </a:lnTo>
                    <a:lnTo>
                      <a:pt x="77" y="555"/>
                    </a:lnTo>
                    <a:lnTo>
                      <a:pt x="77" y="556"/>
                    </a:lnTo>
                    <a:lnTo>
                      <a:pt x="79" y="559"/>
                    </a:lnTo>
                    <a:lnTo>
                      <a:pt x="80" y="561"/>
                    </a:lnTo>
                    <a:lnTo>
                      <a:pt x="82" y="562"/>
                    </a:lnTo>
                    <a:lnTo>
                      <a:pt x="83" y="561"/>
                    </a:lnTo>
                    <a:lnTo>
                      <a:pt x="85" y="561"/>
                    </a:lnTo>
                    <a:lnTo>
                      <a:pt x="86" y="561"/>
                    </a:lnTo>
                    <a:lnTo>
                      <a:pt x="86" y="562"/>
                    </a:lnTo>
                    <a:lnTo>
                      <a:pt x="88" y="562"/>
                    </a:lnTo>
                    <a:lnTo>
                      <a:pt x="89" y="562"/>
                    </a:lnTo>
                    <a:lnTo>
                      <a:pt x="91" y="562"/>
                    </a:lnTo>
                    <a:lnTo>
                      <a:pt x="92" y="564"/>
                    </a:lnTo>
                    <a:lnTo>
                      <a:pt x="94" y="564"/>
                    </a:lnTo>
                    <a:lnTo>
                      <a:pt x="95" y="564"/>
                    </a:lnTo>
                    <a:lnTo>
                      <a:pt x="95" y="559"/>
                    </a:lnTo>
                    <a:lnTo>
                      <a:pt x="95" y="558"/>
                    </a:lnTo>
                    <a:lnTo>
                      <a:pt x="97" y="556"/>
                    </a:lnTo>
                    <a:lnTo>
                      <a:pt x="101" y="555"/>
                    </a:lnTo>
                    <a:lnTo>
                      <a:pt x="106" y="553"/>
                    </a:lnTo>
                    <a:lnTo>
                      <a:pt x="109" y="552"/>
                    </a:lnTo>
                    <a:lnTo>
                      <a:pt x="112" y="549"/>
                    </a:lnTo>
                    <a:lnTo>
                      <a:pt x="115" y="544"/>
                    </a:lnTo>
                    <a:lnTo>
                      <a:pt x="116" y="544"/>
                    </a:lnTo>
                    <a:lnTo>
                      <a:pt x="118" y="544"/>
                    </a:lnTo>
                    <a:lnTo>
                      <a:pt x="119" y="544"/>
                    </a:lnTo>
                    <a:lnTo>
                      <a:pt x="121" y="550"/>
                    </a:lnTo>
                    <a:lnTo>
                      <a:pt x="122" y="555"/>
                    </a:lnTo>
                    <a:lnTo>
                      <a:pt x="124" y="559"/>
                    </a:lnTo>
                    <a:lnTo>
                      <a:pt x="127" y="564"/>
                    </a:lnTo>
                    <a:lnTo>
                      <a:pt x="128" y="565"/>
                    </a:lnTo>
                    <a:lnTo>
                      <a:pt x="127" y="567"/>
                    </a:lnTo>
                    <a:lnTo>
                      <a:pt x="125" y="570"/>
                    </a:lnTo>
                    <a:lnTo>
                      <a:pt x="124" y="571"/>
                    </a:lnTo>
                    <a:lnTo>
                      <a:pt x="125" y="573"/>
                    </a:lnTo>
                    <a:lnTo>
                      <a:pt x="125" y="576"/>
                    </a:lnTo>
                    <a:lnTo>
                      <a:pt x="127" y="579"/>
                    </a:lnTo>
                    <a:lnTo>
                      <a:pt x="127" y="580"/>
                    </a:lnTo>
                    <a:lnTo>
                      <a:pt x="127" y="583"/>
                    </a:lnTo>
                    <a:lnTo>
                      <a:pt x="127" y="585"/>
                    </a:lnTo>
                    <a:lnTo>
                      <a:pt x="128" y="586"/>
                    </a:lnTo>
                    <a:lnTo>
                      <a:pt x="133" y="589"/>
                    </a:lnTo>
                    <a:lnTo>
                      <a:pt x="137" y="592"/>
                    </a:lnTo>
                    <a:lnTo>
                      <a:pt x="140" y="595"/>
                    </a:lnTo>
                    <a:lnTo>
                      <a:pt x="137" y="597"/>
                    </a:lnTo>
                    <a:lnTo>
                      <a:pt x="133" y="600"/>
                    </a:lnTo>
                    <a:lnTo>
                      <a:pt x="133" y="601"/>
                    </a:lnTo>
                    <a:lnTo>
                      <a:pt x="133" y="603"/>
                    </a:lnTo>
                    <a:lnTo>
                      <a:pt x="131" y="604"/>
                    </a:lnTo>
                    <a:lnTo>
                      <a:pt x="130" y="606"/>
                    </a:lnTo>
                    <a:lnTo>
                      <a:pt x="130" y="607"/>
                    </a:lnTo>
                    <a:lnTo>
                      <a:pt x="131" y="609"/>
                    </a:lnTo>
                    <a:lnTo>
                      <a:pt x="133" y="610"/>
                    </a:lnTo>
                    <a:lnTo>
                      <a:pt x="136" y="610"/>
                    </a:lnTo>
                    <a:lnTo>
                      <a:pt x="139" y="610"/>
                    </a:lnTo>
                    <a:lnTo>
                      <a:pt x="140" y="609"/>
                    </a:lnTo>
                    <a:lnTo>
                      <a:pt x="142" y="612"/>
                    </a:lnTo>
                    <a:lnTo>
                      <a:pt x="140" y="616"/>
                    </a:lnTo>
                    <a:lnTo>
                      <a:pt x="140" y="620"/>
                    </a:lnTo>
                    <a:lnTo>
                      <a:pt x="142" y="624"/>
                    </a:lnTo>
                    <a:lnTo>
                      <a:pt x="142" y="627"/>
                    </a:lnTo>
                    <a:lnTo>
                      <a:pt x="143" y="630"/>
                    </a:lnTo>
                    <a:lnTo>
                      <a:pt x="143" y="632"/>
                    </a:lnTo>
                    <a:lnTo>
                      <a:pt x="143" y="635"/>
                    </a:lnTo>
                    <a:lnTo>
                      <a:pt x="145" y="636"/>
                    </a:lnTo>
                    <a:lnTo>
                      <a:pt x="149" y="639"/>
                    </a:lnTo>
                    <a:lnTo>
                      <a:pt x="152" y="641"/>
                    </a:lnTo>
                    <a:lnTo>
                      <a:pt x="155" y="642"/>
                    </a:lnTo>
                    <a:lnTo>
                      <a:pt x="160" y="642"/>
                    </a:lnTo>
                    <a:lnTo>
                      <a:pt x="164" y="641"/>
                    </a:lnTo>
                    <a:lnTo>
                      <a:pt x="164" y="639"/>
                    </a:lnTo>
                    <a:lnTo>
                      <a:pt x="164" y="638"/>
                    </a:lnTo>
                    <a:lnTo>
                      <a:pt x="166" y="636"/>
                    </a:lnTo>
                    <a:lnTo>
                      <a:pt x="167" y="636"/>
                    </a:lnTo>
                    <a:lnTo>
                      <a:pt x="169" y="633"/>
                    </a:lnTo>
                    <a:lnTo>
                      <a:pt x="170" y="632"/>
                    </a:lnTo>
                    <a:lnTo>
                      <a:pt x="170" y="630"/>
                    </a:lnTo>
                    <a:lnTo>
                      <a:pt x="172" y="630"/>
                    </a:lnTo>
                    <a:lnTo>
                      <a:pt x="173" y="632"/>
                    </a:lnTo>
                    <a:lnTo>
                      <a:pt x="175" y="632"/>
                    </a:lnTo>
                    <a:lnTo>
                      <a:pt x="178" y="630"/>
                    </a:lnTo>
                    <a:lnTo>
                      <a:pt x="179" y="635"/>
                    </a:lnTo>
                    <a:lnTo>
                      <a:pt x="182" y="638"/>
                    </a:lnTo>
                    <a:lnTo>
                      <a:pt x="185" y="641"/>
                    </a:lnTo>
                    <a:lnTo>
                      <a:pt x="188" y="642"/>
                    </a:lnTo>
                    <a:lnTo>
                      <a:pt x="193" y="644"/>
                    </a:lnTo>
                    <a:lnTo>
                      <a:pt x="196" y="642"/>
                    </a:lnTo>
                    <a:lnTo>
                      <a:pt x="199" y="641"/>
                    </a:lnTo>
                    <a:lnTo>
                      <a:pt x="202" y="639"/>
                    </a:lnTo>
                    <a:lnTo>
                      <a:pt x="205" y="638"/>
                    </a:lnTo>
                    <a:lnTo>
                      <a:pt x="208" y="636"/>
                    </a:lnTo>
                    <a:lnTo>
                      <a:pt x="209" y="635"/>
                    </a:lnTo>
                    <a:lnTo>
                      <a:pt x="211" y="632"/>
                    </a:lnTo>
                    <a:lnTo>
                      <a:pt x="211" y="629"/>
                    </a:lnTo>
                    <a:lnTo>
                      <a:pt x="212" y="626"/>
                    </a:lnTo>
                    <a:lnTo>
                      <a:pt x="215" y="624"/>
                    </a:lnTo>
                    <a:lnTo>
                      <a:pt x="215" y="626"/>
                    </a:lnTo>
                    <a:lnTo>
                      <a:pt x="217" y="627"/>
                    </a:lnTo>
                    <a:lnTo>
                      <a:pt x="220" y="627"/>
                    </a:lnTo>
                    <a:lnTo>
                      <a:pt x="221" y="626"/>
                    </a:lnTo>
                    <a:lnTo>
                      <a:pt x="224" y="624"/>
                    </a:lnTo>
                    <a:lnTo>
                      <a:pt x="227" y="624"/>
                    </a:lnTo>
                    <a:lnTo>
                      <a:pt x="229" y="623"/>
                    </a:lnTo>
                    <a:lnTo>
                      <a:pt x="232" y="624"/>
                    </a:lnTo>
                    <a:lnTo>
                      <a:pt x="235" y="629"/>
                    </a:lnTo>
                    <a:lnTo>
                      <a:pt x="235" y="636"/>
                    </a:lnTo>
                    <a:lnTo>
                      <a:pt x="235" y="644"/>
                    </a:lnTo>
                    <a:lnTo>
                      <a:pt x="238" y="650"/>
                    </a:lnTo>
                    <a:lnTo>
                      <a:pt x="239" y="650"/>
                    </a:lnTo>
                    <a:lnTo>
                      <a:pt x="239" y="648"/>
                    </a:lnTo>
                    <a:lnTo>
                      <a:pt x="241" y="647"/>
                    </a:lnTo>
                    <a:lnTo>
                      <a:pt x="241" y="644"/>
                    </a:lnTo>
                    <a:lnTo>
                      <a:pt x="242" y="642"/>
                    </a:lnTo>
                    <a:lnTo>
                      <a:pt x="245" y="639"/>
                    </a:lnTo>
                    <a:lnTo>
                      <a:pt x="248" y="638"/>
                    </a:lnTo>
                    <a:lnTo>
                      <a:pt x="253" y="638"/>
                    </a:lnTo>
                    <a:lnTo>
                      <a:pt x="256" y="636"/>
                    </a:lnTo>
                    <a:lnTo>
                      <a:pt x="259" y="635"/>
                    </a:lnTo>
                    <a:lnTo>
                      <a:pt x="262" y="633"/>
                    </a:lnTo>
                    <a:lnTo>
                      <a:pt x="265" y="629"/>
                    </a:lnTo>
                    <a:lnTo>
                      <a:pt x="267" y="624"/>
                    </a:lnTo>
                    <a:lnTo>
                      <a:pt x="267" y="620"/>
                    </a:lnTo>
                    <a:lnTo>
                      <a:pt x="265" y="615"/>
                    </a:lnTo>
                    <a:lnTo>
                      <a:pt x="264" y="610"/>
                    </a:lnTo>
                    <a:lnTo>
                      <a:pt x="265" y="609"/>
                    </a:lnTo>
                    <a:lnTo>
                      <a:pt x="268" y="609"/>
                    </a:lnTo>
                    <a:lnTo>
                      <a:pt x="270" y="609"/>
                    </a:lnTo>
                    <a:lnTo>
                      <a:pt x="271" y="607"/>
                    </a:lnTo>
                    <a:lnTo>
                      <a:pt x="274" y="603"/>
                    </a:lnTo>
                    <a:lnTo>
                      <a:pt x="277" y="598"/>
                    </a:lnTo>
                    <a:lnTo>
                      <a:pt x="279" y="592"/>
                    </a:lnTo>
                    <a:lnTo>
                      <a:pt x="279" y="588"/>
                    </a:lnTo>
                    <a:lnTo>
                      <a:pt x="276" y="583"/>
                    </a:lnTo>
                    <a:lnTo>
                      <a:pt x="274" y="580"/>
                    </a:lnTo>
                    <a:lnTo>
                      <a:pt x="270" y="577"/>
                    </a:lnTo>
                    <a:lnTo>
                      <a:pt x="267" y="577"/>
                    </a:lnTo>
                    <a:lnTo>
                      <a:pt x="268" y="576"/>
                    </a:lnTo>
                    <a:lnTo>
                      <a:pt x="271" y="574"/>
                    </a:lnTo>
                    <a:lnTo>
                      <a:pt x="282" y="573"/>
                    </a:lnTo>
                    <a:lnTo>
                      <a:pt x="291" y="573"/>
                    </a:lnTo>
                    <a:lnTo>
                      <a:pt x="301" y="570"/>
                    </a:lnTo>
                    <a:lnTo>
                      <a:pt x="306" y="567"/>
                    </a:lnTo>
                    <a:lnTo>
                      <a:pt x="309" y="564"/>
                    </a:lnTo>
                    <a:lnTo>
                      <a:pt x="310" y="559"/>
                    </a:lnTo>
                    <a:lnTo>
                      <a:pt x="312" y="555"/>
                    </a:lnTo>
                    <a:lnTo>
                      <a:pt x="312" y="550"/>
                    </a:lnTo>
                    <a:lnTo>
                      <a:pt x="313" y="546"/>
                    </a:lnTo>
                    <a:lnTo>
                      <a:pt x="315" y="543"/>
                    </a:lnTo>
                    <a:lnTo>
                      <a:pt x="316" y="541"/>
                    </a:lnTo>
                    <a:lnTo>
                      <a:pt x="318" y="543"/>
                    </a:lnTo>
                    <a:lnTo>
                      <a:pt x="319" y="541"/>
                    </a:lnTo>
                    <a:lnTo>
                      <a:pt x="322" y="540"/>
                    </a:lnTo>
                    <a:lnTo>
                      <a:pt x="324" y="537"/>
                    </a:lnTo>
                    <a:lnTo>
                      <a:pt x="324" y="532"/>
                    </a:lnTo>
                    <a:lnTo>
                      <a:pt x="324" y="529"/>
                    </a:lnTo>
                    <a:lnTo>
                      <a:pt x="322" y="528"/>
                    </a:lnTo>
                    <a:lnTo>
                      <a:pt x="321" y="526"/>
                    </a:lnTo>
                    <a:lnTo>
                      <a:pt x="319" y="523"/>
                    </a:lnTo>
                    <a:lnTo>
                      <a:pt x="318" y="522"/>
                    </a:lnTo>
                    <a:lnTo>
                      <a:pt x="318" y="520"/>
                    </a:lnTo>
                    <a:lnTo>
                      <a:pt x="322" y="517"/>
                    </a:lnTo>
                    <a:lnTo>
                      <a:pt x="325" y="514"/>
                    </a:lnTo>
                    <a:lnTo>
                      <a:pt x="328" y="513"/>
                    </a:lnTo>
                    <a:lnTo>
                      <a:pt x="333" y="511"/>
                    </a:lnTo>
                    <a:lnTo>
                      <a:pt x="337" y="511"/>
                    </a:lnTo>
                    <a:lnTo>
                      <a:pt x="340" y="514"/>
                    </a:lnTo>
                    <a:lnTo>
                      <a:pt x="343" y="516"/>
                    </a:lnTo>
                    <a:lnTo>
                      <a:pt x="348" y="519"/>
                    </a:lnTo>
                    <a:lnTo>
                      <a:pt x="346" y="522"/>
                    </a:lnTo>
                    <a:lnTo>
                      <a:pt x="348" y="525"/>
                    </a:lnTo>
                    <a:lnTo>
                      <a:pt x="349" y="528"/>
                    </a:lnTo>
                    <a:lnTo>
                      <a:pt x="351" y="528"/>
                    </a:lnTo>
                    <a:lnTo>
                      <a:pt x="351" y="526"/>
                    </a:lnTo>
                    <a:lnTo>
                      <a:pt x="351" y="525"/>
                    </a:lnTo>
                    <a:lnTo>
                      <a:pt x="352" y="523"/>
                    </a:lnTo>
                    <a:lnTo>
                      <a:pt x="354" y="522"/>
                    </a:lnTo>
                    <a:lnTo>
                      <a:pt x="354" y="519"/>
                    </a:lnTo>
                    <a:lnTo>
                      <a:pt x="355" y="517"/>
                    </a:lnTo>
                    <a:lnTo>
                      <a:pt x="358" y="516"/>
                    </a:lnTo>
                    <a:lnTo>
                      <a:pt x="361" y="514"/>
                    </a:lnTo>
                    <a:lnTo>
                      <a:pt x="364" y="513"/>
                    </a:lnTo>
                    <a:lnTo>
                      <a:pt x="363" y="511"/>
                    </a:lnTo>
                    <a:lnTo>
                      <a:pt x="361" y="508"/>
                    </a:lnTo>
                    <a:lnTo>
                      <a:pt x="361" y="507"/>
                    </a:lnTo>
                    <a:lnTo>
                      <a:pt x="364" y="504"/>
                    </a:lnTo>
                    <a:lnTo>
                      <a:pt x="367" y="501"/>
                    </a:lnTo>
                    <a:lnTo>
                      <a:pt x="370" y="501"/>
                    </a:lnTo>
                    <a:lnTo>
                      <a:pt x="373" y="501"/>
                    </a:lnTo>
                    <a:lnTo>
                      <a:pt x="378" y="489"/>
                    </a:lnTo>
                    <a:lnTo>
                      <a:pt x="388" y="480"/>
                    </a:lnTo>
                    <a:lnTo>
                      <a:pt x="402" y="477"/>
                    </a:lnTo>
                    <a:lnTo>
                      <a:pt x="415" y="477"/>
                    </a:lnTo>
                    <a:lnTo>
                      <a:pt x="417" y="477"/>
                    </a:lnTo>
                    <a:lnTo>
                      <a:pt x="417" y="475"/>
                    </a:lnTo>
                    <a:lnTo>
                      <a:pt x="418" y="472"/>
                    </a:lnTo>
                    <a:lnTo>
                      <a:pt x="420" y="469"/>
                    </a:lnTo>
                    <a:lnTo>
                      <a:pt x="420" y="466"/>
                    </a:lnTo>
                    <a:lnTo>
                      <a:pt x="421" y="466"/>
                    </a:lnTo>
                    <a:lnTo>
                      <a:pt x="423" y="465"/>
                    </a:lnTo>
                    <a:lnTo>
                      <a:pt x="423" y="463"/>
                    </a:lnTo>
                    <a:lnTo>
                      <a:pt x="424" y="462"/>
                    </a:lnTo>
                    <a:lnTo>
                      <a:pt x="453" y="454"/>
                    </a:lnTo>
                    <a:lnTo>
                      <a:pt x="480" y="445"/>
                    </a:lnTo>
                    <a:lnTo>
                      <a:pt x="485" y="445"/>
                    </a:lnTo>
                    <a:lnTo>
                      <a:pt x="489" y="447"/>
                    </a:lnTo>
                    <a:lnTo>
                      <a:pt x="494" y="448"/>
                    </a:lnTo>
                    <a:lnTo>
                      <a:pt x="497" y="450"/>
                    </a:lnTo>
                    <a:lnTo>
                      <a:pt x="497" y="448"/>
                    </a:lnTo>
                    <a:lnTo>
                      <a:pt x="498" y="448"/>
                    </a:lnTo>
                    <a:lnTo>
                      <a:pt x="503" y="447"/>
                    </a:lnTo>
                    <a:lnTo>
                      <a:pt x="509" y="447"/>
                    </a:lnTo>
                    <a:lnTo>
                      <a:pt x="513" y="447"/>
                    </a:lnTo>
                    <a:lnTo>
                      <a:pt x="518" y="450"/>
                    </a:lnTo>
                    <a:lnTo>
                      <a:pt x="521" y="451"/>
                    </a:lnTo>
                    <a:lnTo>
                      <a:pt x="525" y="454"/>
                    </a:lnTo>
                    <a:lnTo>
                      <a:pt x="528" y="457"/>
                    </a:lnTo>
                    <a:lnTo>
                      <a:pt x="533" y="457"/>
                    </a:lnTo>
                    <a:lnTo>
                      <a:pt x="537" y="457"/>
                    </a:lnTo>
                    <a:lnTo>
                      <a:pt x="543" y="454"/>
                    </a:lnTo>
                    <a:lnTo>
                      <a:pt x="548" y="450"/>
                    </a:lnTo>
                    <a:lnTo>
                      <a:pt x="554" y="447"/>
                    </a:lnTo>
                    <a:lnTo>
                      <a:pt x="560" y="442"/>
                    </a:lnTo>
                    <a:lnTo>
                      <a:pt x="572" y="439"/>
                    </a:lnTo>
                    <a:lnTo>
                      <a:pt x="584" y="439"/>
                    </a:lnTo>
                    <a:lnTo>
                      <a:pt x="596" y="438"/>
                    </a:lnTo>
                    <a:lnTo>
                      <a:pt x="605" y="439"/>
                    </a:lnTo>
                    <a:lnTo>
                      <a:pt x="614" y="442"/>
                    </a:lnTo>
                    <a:lnTo>
                      <a:pt x="623" y="442"/>
                    </a:lnTo>
                    <a:lnTo>
                      <a:pt x="638" y="441"/>
                    </a:lnTo>
                    <a:lnTo>
                      <a:pt x="651" y="442"/>
                    </a:lnTo>
                    <a:lnTo>
                      <a:pt x="650" y="441"/>
                    </a:lnTo>
                    <a:lnTo>
                      <a:pt x="650" y="439"/>
                    </a:lnTo>
                    <a:lnTo>
                      <a:pt x="653" y="435"/>
                    </a:lnTo>
                    <a:lnTo>
                      <a:pt x="657" y="432"/>
                    </a:lnTo>
                    <a:lnTo>
                      <a:pt x="660" y="429"/>
                    </a:lnTo>
                    <a:lnTo>
                      <a:pt x="665" y="427"/>
                    </a:lnTo>
                    <a:lnTo>
                      <a:pt x="669" y="424"/>
                    </a:lnTo>
                    <a:lnTo>
                      <a:pt x="671" y="423"/>
                    </a:lnTo>
                    <a:lnTo>
                      <a:pt x="671" y="421"/>
                    </a:lnTo>
                    <a:lnTo>
                      <a:pt x="669" y="418"/>
                    </a:lnTo>
                    <a:lnTo>
                      <a:pt x="669" y="417"/>
                    </a:lnTo>
                    <a:lnTo>
                      <a:pt x="669" y="414"/>
                    </a:lnTo>
                    <a:lnTo>
                      <a:pt x="672" y="411"/>
                    </a:lnTo>
                    <a:lnTo>
                      <a:pt x="674" y="408"/>
                    </a:lnTo>
                    <a:lnTo>
                      <a:pt x="675" y="403"/>
                    </a:lnTo>
                    <a:lnTo>
                      <a:pt x="677" y="399"/>
                    </a:lnTo>
                    <a:lnTo>
                      <a:pt x="680" y="395"/>
                    </a:lnTo>
                    <a:lnTo>
                      <a:pt x="683" y="383"/>
                    </a:lnTo>
                    <a:lnTo>
                      <a:pt x="683" y="370"/>
                    </a:lnTo>
                    <a:lnTo>
                      <a:pt x="683" y="358"/>
                    </a:lnTo>
                    <a:lnTo>
                      <a:pt x="684" y="335"/>
                    </a:lnTo>
                    <a:lnTo>
                      <a:pt x="687" y="311"/>
                    </a:lnTo>
                    <a:lnTo>
                      <a:pt x="687" y="296"/>
                    </a:lnTo>
                    <a:lnTo>
                      <a:pt x="689" y="281"/>
                    </a:lnTo>
                    <a:lnTo>
                      <a:pt x="689" y="280"/>
                    </a:lnTo>
                    <a:lnTo>
                      <a:pt x="669" y="281"/>
                    </a:lnTo>
                    <a:lnTo>
                      <a:pt x="650" y="280"/>
                    </a:lnTo>
                    <a:lnTo>
                      <a:pt x="647" y="280"/>
                    </a:lnTo>
                    <a:lnTo>
                      <a:pt x="644" y="278"/>
                    </a:lnTo>
                    <a:lnTo>
                      <a:pt x="641" y="275"/>
                    </a:lnTo>
                    <a:lnTo>
                      <a:pt x="639" y="272"/>
                    </a:lnTo>
                    <a:lnTo>
                      <a:pt x="636" y="269"/>
                    </a:lnTo>
                    <a:lnTo>
                      <a:pt x="639" y="268"/>
                    </a:lnTo>
                    <a:lnTo>
                      <a:pt x="642" y="266"/>
                    </a:lnTo>
                    <a:lnTo>
                      <a:pt x="645" y="265"/>
                    </a:lnTo>
                    <a:lnTo>
                      <a:pt x="647" y="263"/>
                    </a:lnTo>
                    <a:lnTo>
                      <a:pt x="648" y="259"/>
                    </a:lnTo>
                    <a:lnTo>
                      <a:pt x="648" y="256"/>
                    </a:lnTo>
                    <a:lnTo>
                      <a:pt x="648" y="253"/>
                    </a:lnTo>
                    <a:lnTo>
                      <a:pt x="647" y="251"/>
                    </a:lnTo>
                    <a:lnTo>
                      <a:pt x="645" y="250"/>
                    </a:lnTo>
                    <a:lnTo>
                      <a:pt x="642" y="247"/>
                    </a:lnTo>
                    <a:lnTo>
                      <a:pt x="639" y="245"/>
                    </a:lnTo>
                    <a:lnTo>
                      <a:pt x="632" y="242"/>
                    </a:lnTo>
                    <a:lnTo>
                      <a:pt x="626" y="241"/>
                    </a:lnTo>
                    <a:lnTo>
                      <a:pt x="618" y="239"/>
                    </a:lnTo>
                    <a:lnTo>
                      <a:pt x="617" y="239"/>
                    </a:lnTo>
                    <a:lnTo>
                      <a:pt x="615" y="238"/>
                    </a:lnTo>
                    <a:lnTo>
                      <a:pt x="614" y="235"/>
                    </a:lnTo>
                    <a:lnTo>
                      <a:pt x="614" y="232"/>
                    </a:lnTo>
                    <a:lnTo>
                      <a:pt x="612" y="230"/>
                    </a:lnTo>
                    <a:lnTo>
                      <a:pt x="611" y="229"/>
                    </a:lnTo>
                    <a:lnTo>
                      <a:pt x="609" y="229"/>
                    </a:lnTo>
                    <a:lnTo>
                      <a:pt x="608" y="227"/>
                    </a:lnTo>
                    <a:lnTo>
                      <a:pt x="606" y="229"/>
                    </a:lnTo>
                    <a:lnTo>
                      <a:pt x="605" y="229"/>
                    </a:lnTo>
                    <a:lnTo>
                      <a:pt x="603" y="229"/>
                    </a:lnTo>
                    <a:lnTo>
                      <a:pt x="602" y="229"/>
                    </a:lnTo>
                    <a:lnTo>
                      <a:pt x="600" y="230"/>
                    </a:lnTo>
                    <a:lnTo>
                      <a:pt x="599" y="229"/>
                    </a:lnTo>
                    <a:lnTo>
                      <a:pt x="596" y="227"/>
                    </a:lnTo>
                    <a:lnTo>
                      <a:pt x="594" y="226"/>
                    </a:lnTo>
                    <a:lnTo>
                      <a:pt x="591" y="224"/>
                    </a:lnTo>
                    <a:lnTo>
                      <a:pt x="588" y="224"/>
                    </a:lnTo>
                    <a:lnTo>
                      <a:pt x="588" y="223"/>
                    </a:lnTo>
                    <a:lnTo>
                      <a:pt x="588" y="220"/>
                    </a:lnTo>
                    <a:lnTo>
                      <a:pt x="587" y="217"/>
                    </a:lnTo>
                    <a:lnTo>
                      <a:pt x="584" y="215"/>
                    </a:lnTo>
                    <a:lnTo>
                      <a:pt x="581" y="212"/>
                    </a:lnTo>
                    <a:lnTo>
                      <a:pt x="576" y="209"/>
                    </a:lnTo>
                    <a:lnTo>
                      <a:pt x="573" y="208"/>
                    </a:lnTo>
                    <a:lnTo>
                      <a:pt x="569" y="205"/>
                    </a:lnTo>
                    <a:lnTo>
                      <a:pt x="566" y="202"/>
                    </a:lnTo>
                    <a:lnTo>
                      <a:pt x="564" y="202"/>
                    </a:lnTo>
                    <a:lnTo>
                      <a:pt x="564" y="200"/>
                    </a:lnTo>
                    <a:lnTo>
                      <a:pt x="564" y="199"/>
                    </a:lnTo>
                    <a:lnTo>
                      <a:pt x="564" y="196"/>
                    </a:lnTo>
                    <a:lnTo>
                      <a:pt x="566" y="193"/>
                    </a:lnTo>
                    <a:lnTo>
                      <a:pt x="566" y="190"/>
                    </a:lnTo>
                    <a:lnTo>
                      <a:pt x="566" y="187"/>
                    </a:lnTo>
                    <a:lnTo>
                      <a:pt x="343" y="6"/>
                    </a:lnTo>
                    <a:lnTo>
                      <a:pt x="279" y="0"/>
                    </a:lnTo>
                    <a:lnTo>
                      <a:pt x="271" y="361"/>
                    </a:lnTo>
                    <a:lnTo>
                      <a:pt x="273" y="362"/>
                    </a:lnTo>
                    <a:lnTo>
                      <a:pt x="273" y="365"/>
                    </a:lnTo>
                    <a:lnTo>
                      <a:pt x="274" y="368"/>
                    </a:lnTo>
                    <a:lnTo>
                      <a:pt x="277" y="371"/>
                    </a:lnTo>
                    <a:lnTo>
                      <a:pt x="280" y="374"/>
                    </a:lnTo>
                    <a:lnTo>
                      <a:pt x="283" y="377"/>
                    </a:lnTo>
                    <a:lnTo>
                      <a:pt x="289" y="379"/>
                    </a:lnTo>
                    <a:lnTo>
                      <a:pt x="279" y="417"/>
                    </a:lnTo>
                    <a:lnTo>
                      <a:pt x="133" y="411"/>
                    </a:lnTo>
                    <a:lnTo>
                      <a:pt x="130" y="411"/>
                    </a:lnTo>
                    <a:lnTo>
                      <a:pt x="128" y="409"/>
                    </a:lnTo>
                    <a:lnTo>
                      <a:pt x="125" y="409"/>
                    </a:lnTo>
                    <a:lnTo>
                      <a:pt x="124" y="408"/>
                    </a:lnTo>
                    <a:lnTo>
                      <a:pt x="124" y="406"/>
                    </a:lnTo>
                    <a:lnTo>
                      <a:pt x="122" y="405"/>
                    </a:lnTo>
                    <a:lnTo>
                      <a:pt x="122" y="402"/>
                    </a:lnTo>
                    <a:lnTo>
                      <a:pt x="124" y="402"/>
                    </a:lnTo>
                    <a:lnTo>
                      <a:pt x="122" y="405"/>
                    </a:lnTo>
                    <a:lnTo>
                      <a:pt x="119" y="406"/>
                    </a:lnTo>
                    <a:lnTo>
                      <a:pt x="116" y="408"/>
                    </a:lnTo>
                    <a:lnTo>
                      <a:pt x="112" y="411"/>
                    </a:lnTo>
                    <a:lnTo>
                      <a:pt x="107" y="411"/>
                    </a:lnTo>
                    <a:lnTo>
                      <a:pt x="103" y="411"/>
                    </a:lnTo>
                    <a:lnTo>
                      <a:pt x="86" y="409"/>
                    </a:lnTo>
                    <a:lnTo>
                      <a:pt x="71" y="411"/>
                    </a:lnTo>
                    <a:lnTo>
                      <a:pt x="68" y="411"/>
                    </a:lnTo>
                    <a:lnTo>
                      <a:pt x="65" y="414"/>
                    </a:lnTo>
                    <a:lnTo>
                      <a:pt x="62" y="417"/>
                    </a:lnTo>
                    <a:lnTo>
                      <a:pt x="59" y="420"/>
                    </a:lnTo>
                    <a:lnTo>
                      <a:pt x="58" y="424"/>
                    </a:lnTo>
                    <a:lnTo>
                      <a:pt x="56" y="429"/>
                    </a:lnTo>
                    <a:lnTo>
                      <a:pt x="55" y="424"/>
                    </a:lnTo>
                    <a:lnTo>
                      <a:pt x="53" y="421"/>
                    </a:lnTo>
                    <a:lnTo>
                      <a:pt x="53" y="418"/>
                    </a:lnTo>
                    <a:lnTo>
                      <a:pt x="50" y="415"/>
                    </a:lnTo>
                    <a:lnTo>
                      <a:pt x="49" y="412"/>
                    </a:lnTo>
                    <a:lnTo>
                      <a:pt x="46" y="411"/>
                    </a:lnTo>
                    <a:lnTo>
                      <a:pt x="44" y="408"/>
                    </a:lnTo>
                    <a:lnTo>
                      <a:pt x="44" y="406"/>
                    </a:lnTo>
                    <a:lnTo>
                      <a:pt x="44" y="405"/>
                    </a:lnTo>
                    <a:lnTo>
                      <a:pt x="41" y="403"/>
                    </a:lnTo>
                    <a:lnTo>
                      <a:pt x="40" y="402"/>
                    </a:lnTo>
                    <a:lnTo>
                      <a:pt x="38" y="400"/>
                    </a:lnTo>
                    <a:lnTo>
                      <a:pt x="38" y="397"/>
                    </a:lnTo>
                    <a:lnTo>
                      <a:pt x="37" y="397"/>
                    </a:lnTo>
                    <a:lnTo>
                      <a:pt x="35" y="397"/>
                    </a:lnTo>
                    <a:lnTo>
                      <a:pt x="34" y="399"/>
                    </a:lnTo>
                    <a:lnTo>
                      <a:pt x="31" y="400"/>
                    </a:lnTo>
                    <a:lnTo>
                      <a:pt x="28" y="400"/>
                    </a:lnTo>
                    <a:lnTo>
                      <a:pt x="26" y="400"/>
                    </a:lnTo>
                    <a:lnTo>
                      <a:pt x="23" y="402"/>
                    </a:lnTo>
                    <a:lnTo>
                      <a:pt x="23" y="403"/>
                    </a:lnTo>
                    <a:lnTo>
                      <a:pt x="23" y="405"/>
                    </a:lnTo>
                    <a:lnTo>
                      <a:pt x="23" y="420"/>
                    </a:lnTo>
                    <a:lnTo>
                      <a:pt x="21" y="433"/>
                    </a:lnTo>
                    <a:lnTo>
                      <a:pt x="20" y="435"/>
                    </a:lnTo>
                    <a:lnTo>
                      <a:pt x="20" y="436"/>
                    </a:lnTo>
                    <a:lnTo>
                      <a:pt x="17" y="438"/>
                    </a:lnTo>
                    <a:lnTo>
                      <a:pt x="15" y="438"/>
                    </a:lnTo>
                    <a:lnTo>
                      <a:pt x="14" y="439"/>
                    </a:lnTo>
                    <a:lnTo>
                      <a:pt x="12" y="441"/>
                    </a:lnTo>
                    <a:lnTo>
                      <a:pt x="11" y="441"/>
                    </a:lnTo>
                    <a:lnTo>
                      <a:pt x="9" y="441"/>
                    </a:lnTo>
                    <a:lnTo>
                      <a:pt x="8" y="441"/>
                    </a:lnTo>
                    <a:lnTo>
                      <a:pt x="6" y="441"/>
                    </a:lnTo>
                    <a:lnTo>
                      <a:pt x="3" y="441"/>
                    </a:lnTo>
                    <a:lnTo>
                      <a:pt x="2" y="442"/>
                    </a:lnTo>
                    <a:lnTo>
                      <a:pt x="0" y="444"/>
                    </a:lnTo>
                    <a:lnTo>
                      <a:pt x="0" y="448"/>
                    </a:lnTo>
                    <a:lnTo>
                      <a:pt x="0" y="451"/>
                    </a:lnTo>
                    <a:lnTo>
                      <a:pt x="2" y="454"/>
                    </a:lnTo>
                    <a:lnTo>
                      <a:pt x="5" y="456"/>
                    </a:lnTo>
                    <a:lnTo>
                      <a:pt x="6" y="466"/>
                    </a:lnTo>
                    <a:lnTo>
                      <a:pt x="8" y="477"/>
                    </a:lnTo>
                    <a:lnTo>
                      <a:pt x="6" y="477"/>
                    </a:lnTo>
                    <a:lnTo>
                      <a:pt x="5" y="477"/>
                    </a:lnTo>
                    <a:lnTo>
                      <a:pt x="5" y="478"/>
                    </a:lnTo>
                    <a:lnTo>
                      <a:pt x="3" y="478"/>
                    </a:lnTo>
                    <a:lnTo>
                      <a:pt x="3" y="480"/>
                    </a:lnTo>
                    <a:lnTo>
                      <a:pt x="3" y="481"/>
                    </a:lnTo>
                    <a:lnTo>
                      <a:pt x="2" y="483"/>
                    </a:lnTo>
                    <a:lnTo>
                      <a:pt x="0" y="484"/>
                    </a:lnTo>
                    <a:lnTo>
                      <a:pt x="2" y="487"/>
                    </a:lnTo>
                    <a:lnTo>
                      <a:pt x="3" y="489"/>
                    </a:lnTo>
                    <a:lnTo>
                      <a:pt x="5" y="490"/>
                    </a:lnTo>
                    <a:lnTo>
                      <a:pt x="5" y="492"/>
                    </a:lnTo>
                    <a:lnTo>
                      <a:pt x="8" y="495"/>
                    </a:lnTo>
                    <a:lnTo>
                      <a:pt x="12" y="496"/>
                    </a:lnTo>
                    <a:lnTo>
                      <a:pt x="14" y="496"/>
                    </a:lnTo>
                    <a:lnTo>
                      <a:pt x="14" y="498"/>
                    </a:lnTo>
                    <a:lnTo>
                      <a:pt x="15" y="499"/>
                    </a:lnTo>
                    <a:lnTo>
                      <a:pt x="18" y="501"/>
                    </a:lnTo>
                    <a:lnTo>
                      <a:pt x="20" y="502"/>
                    </a:lnTo>
                    <a:lnTo>
                      <a:pt x="21" y="504"/>
                    </a:lnTo>
                    <a:lnTo>
                      <a:pt x="23" y="505"/>
                    </a:lnTo>
                    <a:lnTo>
                      <a:pt x="24" y="508"/>
                    </a:lnTo>
                    <a:lnTo>
                      <a:pt x="26" y="511"/>
                    </a:lnTo>
                    <a:lnTo>
                      <a:pt x="26" y="517"/>
                    </a:lnTo>
                    <a:lnTo>
                      <a:pt x="26" y="523"/>
                    </a:lnTo>
                    <a:lnTo>
                      <a:pt x="24" y="529"/>
                    </a:lnTo>
                    <a:lnTo>
                      <a:pt x="23" y="532"/>
                    </a:lnTo>
                    <a:lnTo>
                      <a:pt x="23" y="535"/>
                    </a:lnTo>
                    <a:lnTo>
                      <a:pt x="24" y="537"/>
                    </a:lnTo>
                    <a:lnTo>
                      <a:pt x="24" y="540"/>
                    </a:lnTo>
                    <a:lnTo>
                      <a:pt x="23" y="540"/>
                    </a:lnTo>
                    <a:lnTo>
                      <a:pt x="23" y="543"/>
                    </a:lnTo>
                    <a:lnTo>
                      <a:pt x="24" y="544"/>
                    </a:lnTo>
                    <a:lnTo>
                      <a:pt x="24" y="547"/>
                    </a:lnTo>
                    <a:lnTo>
                      <a:pt x="24" y="544"/>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67" name="任意多边形 16"/>
              <p:cNvSpPr>
                <a:spLocks/>
              </p:cNvSpPr>
              <p:nvPr/>
            </p:nvSpPr>
            <p:spPr bwMode="gray">
              <a:xfrm>
                <a:off x="2719" y="2180"/>
                <a:ext cx="266" cy="233"/>
              </a:xfrm>
              <a:custGeom>
                <a:avLst/>
                <a:gdLst>
                  <a:gd name="T0" fmla="*/ 4 w 288"/>
                  <a:gd name="T1" fmla="*/ 67 h 252"/>
                  <a:gd name="T2" fmla="*/ 6 w 288"/>
                  <a:gd name="T3" fmla="*/ 62 h 252"/>
                  <a:gd name="T4" fmla="*/ 7 w 288"/>
                  <a:gd name="T5" fmla="*/ 67 h 252"/>
                  <a:gd name="T6" fmla="*/ 15 w 288"/>
                  <a:gd name="T7" fmla="*/ 85 h 252"/>
                  <a:gd name="T8" fmla="*/ 27 w 288"/>
                  <a:gd name="T9" fmla="*/ 94 h 252"/>
                  <a:gd name="T10" fmla="*/ 33 w 288"/>
                  <a:gd name="T11" fmla="*/ 94 h 252"/>
                  <a:gd name="T12" fmla="*/ 38 w 288"/>
                  <a:gd name="T13" fmla="*/ 104 h 252"/>
                  <a:gd name="T14" fmla="*/ 54 w 288"/>
                  <a:gd name="T15" fmla="*/ 129 h 252"/>
                  <a:gd name="T16" fmla="*/ 64 w 288"/>
                  <a:gd name="T17" fmla="*/ 120 h 252"/>
                  <a:gd name="T18" fmla="*/ 69 w 288"/>
                  <a:gd name="T19" fmla="*/ 116 h 252"/>
                  <a:gd name="T20" fmla="*/ 77 w 288"/>
                  <a:gd name="T21" fmla="*/ 101 h 252"/>
                  <a:gd name="T22" fmla="*/ 103 w 288"/>
                  <a:gd name="T23" fmla="*/ 96 h 252"/>
                  <a:gd name="T24" fmla="*/ 116 w 288"/>
                  <a:gd name="T25" fmla="*/ 99 h 252"/>
                  <a:gd name="T26" fmla="*/ 122 w 288"/>
                  <a:gd name="T27" fmla="*/ 104 h 252"/>
                  <a:gd name="T28" fmla="*/ 138 w 288"/>
                  <a:gd name="T29" fmla="*/ 129 h 252"/>
                  <a:gd name="T30" fmla="*/ 139 w 288"/>
                  <a:gd name="T31" fmla="*/ 143 h 252"/>
                  <a:gd name="T32" fmla="*/ 138 w 288"/>
                  <a:gd name="T33" fmla="*/ 153 h 252"/>
                  <a:gd name="T34" fmla="*/ 144 w 288"/>
                  <a:gd name="T35" fmla="*/ 155 h 252"/>
                  <a:gd name="T36" fmla="*/ 152 w 288"/>
                  <a:gd name="T37" fmla="*/ 153 h 252"/>
                  <a:gd name="T38" fmla="*/ 164 w 288"/>
                  <a:gd name="T39" fmla="*/ 153 h 252"/>
                  <a:gd name="T40" fmla="*/ 168 w 288"/>
                  <a:gd name="T41" fmla="*/ 164 h 252"/>
                  <a:gd name="T42" fmla="*/ 175 w 288"/>
                  <a:gd name="T43" fmla="*/ 176 h 252"/>
                  <a:gd name="T44" fmla="*/ 174 w 288"/>
                  <a:gd name="T45" fmla="*/ 194 h 252"/>
                  <a:gd name="T46" fmla="*/ 189 w 288"/>
                  <a:gd name="T47" fmla="*/ 194 h 252"/>
                  <a:gd name="T48" fmla="*/ 201 w 288"/>
                  <a:gd name="T49" fmla="*/ 187 h 252"/>
                  <a:gd name="T50" fmla="*/ 215 w 288"/>
                  <a:gd name="T51" fmla="*/ 178 h 252"/>
                  <a:gd name="T52" fmla="*/ 211 w 288"/>
                  <a:gd name="T53" fmla="*/ 164 h 252"/>
                  <a:gd name="T54" fmla="*/ 220 w 288"/>
                  <a:gd name="T55" fmla="*/ 155 h 252"/>
                  <a:gd name="T56" fmla="*/ 224 w 288"/>
                  <a:gd name="T57" fmla="*/ 153 h 252"/>
                  <a:gd name="T58" fmla="*/ 224 w 288"/>
                  <a:gd name="T59" fmla="*/ 141 h 252"/>
                  <a:gd name="T60" fmla="*/ 224 w 288"/>
                  <a:gd name="T61" fmla="*/ 132 h 252"/>
                  <a:gd name="T62" fmla="*/ 215 w 288"/>
                  <a:gd name="T63" fmla="*/ 120 h 252"/>
                  <a:gd name="T64" fmla="*/ 215 w 288"/>
                  <a:gd name="T65" fmla="*/ 107 h 252"/>
                  <a:gd name="T66" fmla="*/ 222 w 288"/>
                  <a:gd name="T67" fmla="*/ 100 h 252"/>
                  <a:gd name="T68" fmla="*/ 215 w 288"/>
                  <a:gd name="T69" fmla="*/ 92 h 252"/>
                  <a:gd name="T70" fmla="*/ 207 w 288"/>
                  <a:gd name="T71" fmla="*/ 72 h 252"/>
                  <a:gd name="T72" fmla="*/ 210 w 288"/>
                  <a:gd name="T73" fmla="*/ 62 h 252"/>
                  <a:gd name="T74" fmla="*/ 207 w 288"/>
                  <a:gd name="T75" fmla="*/ 57 h 252"/>
                  <a:gd name="T76" fmla="*/ 200 w 288"/>
                  <a:gd name="T77" fmla="*/ 47 h 252"/>
                  <a:gd name="T78" fmla="*/ 194 w 288"/>
                  <a:gd name="T79" fmla="*/ 22 h 252"/>
                  <a:gd name="T80" fmla="*/ 184 w 288"/>
                  <a:gd name="T81" fmla="*/ 27 h 252"/>
                  <a:gd name="T82" fmla="*/ 175 w 288"/>
                  <a:gd name="T83" fmla="*/ 37 h 252"/>
                  <a:gd name="T84" fmla="*/ 168 w 288"/>
                  <a:gd name="T85" fmla="*/ 34 h 252"/>
                  <a:gd name="T86" fmla="*/ 156 w 288"/>
                  <a:gd name="T87" fmla="*/ 29 h 252"/>
                  <a:gd name="T88" fmla="*/ 139 w 288"/>
                  <a:gd name="T89" fmla="*/ 36 h 252"/>
                  <a:gd name="T90" fmla="*/ 134 w 288"/>
                  <a:gd name="T91" fmla="*/ 27 h 252"/>
                  <a:gd name="T92" fmla="*/ 126 w 288"/>
                  <a:gd name="T93" fmla="*/ 31 h 252"/>
                  <a:gd name="T94" fmla="*/ 118 w 288"/>
                  <a:gd name="T95" fmla="*/ 18 h 252"/>
                  <a:gd name="T96" fmla="*/ 80 w 288"/>
                  <a:gd name="T97" fmla="*/ 16 h 252"/>
                  <a:gd name="T98" fmla="*/ 48 w 288"/>
                  <a:gd name="T99" fmla="*/ 0 h 252"/>
                  <a:gd name="T100" fmla="*/ 45 w 288"/>
                  <a:gd name="T101" fmla="*/ 10 h 252"/>
                  <a:gd name="T102" fmla="*/ 42 w 288"/>
                  <a:gd name="T103" fmla="*/ 21 h 252"/>
                  <a:gd name="T104" fmla="*/ 50 w 288"/>
                  <a:gd name="T105" fmla="*/ 27 h 252"/>
                  <a:gd name="T106" fmla="*/ 24 w 288"/>
                  <a:gd name="T107" fmla="*/ 40 h 252"/>
                  <a:gd name="T108" fmla="*/ 4 w 288"/>
                  <a:gd name="T109" fmla="*/ 51 h 252"/>
                  <a:gd name="T110" fmla="*/ 1 w 288"/>
                  <a:gd name="T111" fmla="*/ 65 h 25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8" h="252">
                    <a:moveTo>
                      <a:pt x="0" y="81"/>
                    </a:moveTo>
                    <a:lnTo>
                      <a:pt x="0" y="84"/>
                    </a:lnTo>
                    <a:lnTo>
                      <a:pt x="1" y="87"/>
                    </a:lnTo>
                    <a:lnTo>
                      <a:pt x="1" y="90"/>
                    </a:lnTo>
                    <a:lnTo>
                      <a:pt x="3" y="87"/>
                    </a:lnTo>
                    <a:lnTo>
                      <a:pt x="4" y="84"/>
                    </a:lnTo>
                    <a:lnTo>
                      <a:pt x="4" y="82"/>
                    </a:lnTo>
                    <a:lnTo>
                      <a:pt x="4" y="81"/>
                    </a:lnTo>
                    <a:lnTo>
                      <a:pt x="4" y="79"/>
                    </a:lnTo>
                    <a:lnTo>
                      <a:pt x="6" y="78"/>
                    </a:lnTo>
                    <a:lnTo>
                      <a:pt x="7" y="76"/>
                    </a:lnTo>
                    <a:lnTo>
                      <a:pt x="10" y="75"/>
                    </a:lnTo>
                    <a:lnTo>
                      <a:pt x="9" y="78"/>
                    </a:lnTo>
                    <a:lnTo>
                      <a:pt x="9" y="79"/>
                    </a:lnTo>
                    <a:lnTo>
                      <a:pt x="9" y="82"/>
                    </a:lnTo>
                    <a:lnTo>
                      <a:pt x="10" y="84"/>
                    </a:lnTo>
                    <a:lnTo>
                      <a:pt x="13" y="85"/>
                    </a:lnTo>
                    <a:lnTo>
                      <a:pt x="12" y="90"/>
                    </a:lnTo>
                    <a:lnTo>
                      <a:pt x="12" y="94"/>
                    </a:lnTo>
                    <a:lnTo>
                      <a:pt x="13" y="99"/>
                    </a:lnTo>
                    <a:lnTo>
                      <a:pt x="16" y="102"/>
                    </a:lnTo>
                    <a:lnTo>
                      <a:pt x="18" y="107"/>
                    </a:lnTo>
                    <a:lnTo>
                      <a:pt x="19" y="110"/>
                    </a:lnTo>
                    <a:lnTo>
                      <a:pt x="22" y="114"/>
                    </a:lnTo>
                    <a:lnTo>
                      <a:pt x="27" y="117"/>
                    </a:lnTo>
                    <a:lnTo>
                      <a:pt x="30" y="120"/>
                    </a:lnTo>
                    <a:lnTo>
                      <a:pt x="33" y="120"/>
                    </a:lnTo>
                    <a:lnTo>
                      <a:pt x="34" y="119"/>
                    </a:lnTo>
                    <a:lnTo>
                      <a:pt x="36" y="117"/>
                    </a:lnTo>
                    <a:lnTo>
                      <a:pt x="37" y="117"/>
                    </a:lnTo>
                    <a:lnTo>
                      <a:pt x="39" y="117"/>
                    </a:lnTo>
                    <a:lnTo>
                      <a:pt x="40" y="119"/>
                    </a:lnTo>
                    <a:lnTo>
                      <a:pt x="42" y="119"/>
                    </a:lnTo>
                    <a:lnTo>
                      <a:pt x="43" y="119"/>
                    </a:lnTo>
                    <a:lnTo>
                      <a:pt x="43" y="123"/>
                    </a:lnTo>
                    <a:lnTo>
                      <a:pt x="43" y="128"/>
                    </a:lnTo>
                    <a:lnTo>
                      <a:pt x="45" y="129"/>
                    </a:lnTo>
                    <a:lnTo>
                      <a:pt x="46" y="131"/>
                    </a:lnTo>
                    <a:lnTo>
                      <a:pt x="48" y="132"/>
                    </a:lnTo>
                    <a:lnTo>
                      <a:pt x="49" y="134"/>
                    </a:lnTo>
                    <a:lnTo>
                      <a:pt x="55" y="147"/>
                    </a:lnTo>
                    <a:lnTo>
                      <a:pt x="61" y="159"/>
                    </a:lnTo>
                    <a:lnTo>
                      <a:pt x="63" y="162"/>
                    </a:lnTo>
                    <a:lnTo>
                      <a:pt x="66" y="162"/>
                    </a:lnTo>
                    <a:lnTo>
                      <a:pt x="69" y="162"/>
                    </a:lnTo>
                    <a:lnTo>
                      <a:pt x="72" y="161"/>
                    </a:lnTo>
                    <a:lnTo>
                      <a:pt x="75" y="158"/>
                    </a:lnTo>
                    <a:lnTo>
                      <a:pt x="76" y="155"/>
                    </a:lnTo>
                    <a:lnTo>
                      <a:pt x="78" y="153"/>
                    </a:lnTo>
                    <a:lnTo>
                      <a:pt x="79" y="153"/>
                    </a:lnTo>
                    <a:lnTo>
                      <a:pt x="81" y="152"/>
                    </a:lnTo>
                    <a:lnTo>
                      <a:pt x="82" y="152"/>
                    </a:lnTo>
                    <a:lnTo>
                      <a:pt x="84" y="150"/>
                    </a:lnTo>
                    <a:lnTo>
                      <a:pt x="84" y="149"/>
                    </a:lnTo>
                    <a:lnTo>
                      <a:pt x="85" y="147"/>
                    </a:lnTo>
                    <a:lnTo>
                      <a:pt x="87" y="146"/>
                    </a:lnTo>
                    <a:lnTo>
                      <a:pt x="88" y="146"/>
                    </a:lnTo>
                    <a:lnTo>
                      <a:pt x="90" y="143"/>
                    </a:lnTo>
                    <a:lnTo>
                      <a:pt x="91" y="140"/>
                    </a:lnTo>
                    <a:lnTo>
                      <a:pt x="91" y="137"/>
                    </a:lnTo>
                    <a:lnTo>
                      <a:pt x="93" y="134"/>
                    </a:lnTo>
                    <a:lnTo>
                      <a:pt x="94" y="131"/>
                    </a:lnTo>
                    <a:lnTo>
                      <a:pt x="97" y="128"/>
                    </a:lnTo>
                    <a:lnTo>
                      <a:pt x="105" y="126"/>
                    </a:lnTo>
                    <a:lnTo>
                      <a:pt x="112" y="126"/>
                    </a:lnTo>
                    <a:lnTo>
                      <a:pt x="121" y="126"/>
                    </a:lnTo>
                    <a:lnTo>
                      <a:pt x="124" y="125"/>
                    </a:lnTo>
                    <a:lnTo>
                      <a:pt x="127" y="123"/>
                    </a:lnTo>
                    <a:lnTo>
                      <a:pt x="130" y="122"/>
                    </a:lnTo>
                    <a:lnTo>
                      <a:pt x="133" y="122"/>
                    </a:lnTo>
                    <a:lnTo>
                      <a:pt x="136" y="123"/>
                    </a:lnTo>
                    <a:lnTo>
                      <a:pt x="141" y="123"/>
                    </a:lnTo>
                    <a:lnTo>
                      <a:pt x="145" y="123"/>
                    </a:lnTo>
                    <a:lnTo>
                      <a:pt x="147" y="125"/>
                    </a:lnTo>
                    <a:lnTo>
                      <a:pt x="145" y="126"/>
                    </a:lnTo>
                    <a:lnTo>
                      <a:pt x="148" y="126"/>
                    </a:lnTo>
                    <a:lnTo>
                      <a:pt x="150" y="126"/>
                    </a:lnTo>
                    <a:lnTo>
                      <a:pt x="151" y="128"/>
                    </a:lnTo>
                    <a:lnTo>
                      <a:pt x="153" y="129"/>
                    </a:lnTo>
                    <a:lnTo>
                      <a:pt x="155" y="132"/>
                    </a:lnTo>
                    <a:lnTo>
                      <a:pt x="155" y="135"/>
                    </a:lnTo>
                    <a:lnTo>
                      <a:pt x="156" y="137"/>
                    </a:lnTo>
                    <a:lnTo>
                      <a:pt x="162" y="144"/>
                    </a:lnTo>
                    <a:lnTo>
                      <a:pt x="167" y="152"/>
                    </a:lnTo>
                    <a:lnTo>
                      <a:pt x="173" y="159"/>
                    </a:lnTo>
                    <a:lnTo>
                      <a:pt x="174" y="162"/>
                    </a:lnTo>
                    <a:lnTo>
                      <a:pt x="174" y="167"/>
                    </a:lnTo>
                    <a:lnTo>
                      <a:pt x="174" y="170"/>
                    </a:lnTo>
                    <a:lnTo>
                      <a:pt x="176" y="174"/>
                    </a:lnTo>
                    <a:lnTo>
                      <a:pt x="176" y="176"/>
                    </a:lnTo>
                    <a:lnTo>
                      <a:pt x="176" y="179"/>
                    </a:lnTo>
                    <a:lnTo>
                      <a:pt x="176" y="182"/>
                    </a:lnTo>
                    <a:lnTo>
                      <a:pt x="177" y="185"/>
                    </a:lnTo>
                    <a:lnTo>
                      <a:pt x="177" y="186"/>
                    </a:lnTo>
                    <a:lnTo>
                      <a:pt x="176" y="188"/>
                    </a:lnTo>
                    <a:lnTo>
                      <a:pt x="176" y="189"/>
                    </a:lnTo>
                    <a:lnTo>
                      <a:pt x="176" y="191"/>
                    </a:lnTo>
                    <a:lnTo>
                      <a:pt x="174" y="194"/>
                    </a:lnTo>
                    <a:lnTo>
                      <a:pt x="174" y="195"/>
                    </a:lnTo>
                    <a:lnTo>
                      <a:pt x="174" y="197"/>
                    </a:lnTo>
                    <a:lnTo>
                      <a:pt x="176" y="197"/>
                    </a:lnTo>
                    <a:lnTo>
                      <a:pt x="179" y="197"/>
                    </a:lnTo>
                    <a:lnTo>
                      <a:pt x="183" y="197"/>
                    </a:lnTo>
                    <a:lnTo>
                      <a:pt x="188" y="194"/>
                    </a:lnTo>
                    <a:lnTo>
                      <a:pt x="188" y="192"/>
                    </a:lnTo>
                    <a:lnTo>
                      <a:pt x="191" y="192"/>
                    </a:lnTo>
                    <a:lnTo>
                      <a:pt x="192" y="194"/>
                    </a:lnTo>
                    <a:lnTo>
                      <a:pt x="194" y="195"/>
                    </a:lnTo>
                    <a:lnTo>
                      <a:pt x="194" y="197"/>
                    </a:lnTo>
                    <a:lnTo>
                      <a:pt x="195" y="200"/>
                    </a:lnTo>
                    <a:lnTo>
                      <a:pt x="198" y="195"/>
                    </a:lnTo>
                    <a:lnTo>
                      <a:pt x="203" y="194"/>
                    </a:lnTo>
                    <a:lnTo>
                      <a:pt x="207" y="194"/>
                    </a:lnTo>
                    <a:lnTo>
                      <a:pt x="209" y="194"/>
                    </a:lnTo>
                    <a:lnTo>
                      <a:pt x="212" y="197"/>
                    </a:lnTo>
                    <a:lnTo>
                      <a:pt x="213" y="198"/>
                    </a:lnTo>
                    <a:lnTo>
                      <a:pt x="215" y="201"/>
                    </a:lnTo>
                    <a:lnTo>
                      <a:pt x="215" y="203"/>
                    </a:lnTo>
                    <a:lnTo>
                      <a:pt x="215" y="206"/>
                    </a:lnTo>
                    <a:lnTo>
                      <a:pt x="213" y="207"/>
                    </a:lnTo>
                    <a:lnTo>
                      <a:pt x="213" y="210"/>
                    </a:lnTo>
                    <a:lnTo>
                      <a:pt x="215" y="212"/>
                    </a:lnTo>
                    <a:lnTo>
                      <a:pt x="218" y="215"/>
                    </a:lnTo>
                    <a:lnTo>
                      <a:pt x="219" y="216"/>
                    </a:lnTo>
                    <a:lnTo>
                      <a:pt x="221" y="219"/>
                    </a:lnTo>
                    <a:lnTo>
                      <a:pt x="222" y="222"/>
                    </a:lnTo>
                    <a:lnTo>
                      <a:pt x="221" y="230"/>
                    </a:lnTo>
                    <a:lnTo>
                      <a:pt x="219" y="236"/>
                    </a:lnTo>
                    <a:lnTo>
                      <a:pt x="218" y="240"/>
                    </a:lnTo>
                    <a:lnTo>
                      <a:pt x="213" y="245"/>
                    </a:lnTo>
                    <a:lnTo>
                      <a:pt x="218" y="245"/>
                    </a:lnTo>
                    <a:lnTo>
                      <a:pt x="221" y="246"/>
                    </a:lnTo>
                    <a:lnTo>
                      <a:pt x="225" y="248"/>
                    </a:lnTo>
                    <a:lnTo>
                      <a:pt x="228" y="251"/>
                    </a:lnTo>
                    <a:lnTo>
                      <a:pt x="231" y="252"/>
                    </a:lnTo>
                    <a:lnTo>
                      <a:pt x="234" y="251"/>
                    </a:lnTo>
                    <a:lnTo>
                      <a:pt x="237" y="249"/>
                    </a:lnTo>
                    <a:lnTo>
                      <a:pt x="240" y="246"/>
                    </a:lnTo>
                    <a:lnTo>
                      <a:pt x="243" y="243"/>
                    </a:lnTo>
                    <a:lnTo>
                      <a:pt x="245" y="239"/>
                    </a:lnTo>
                    <a:lnTo>
                      <a:pt x="248" y="234"/>
                    </a:lnTo>
                    <a:lnTo>
                      <a:pt x="251" y="231"/>
                    </a:lnTo>
                    <a:lnTo>
                      <a:pt x="254" y="234"/>
                    </a:lnTo>
                    <a:lnTo>
                      <a:pt x="255" y="236"/>
                    </a:lnTo>
                    <a:lnTo>
                      <a:pt x="258" y="237"/>
                    </a:lnTo>
                    <a:lnTo>
                      <a:pt x="261" y="236"/>
                    </a:lnTo>
                    <a:lnTo>
                      <a:pt x="266" y="234"/>
                    </a:lnTo>
                    <a:lnTo>
                      <a:pt x="269" y="233"/>
                    </a:lnTo>
                    <a:lnTo>
                      <a:pt x="272" y="228"/>
                    </a:lnTo>
                    <a:lnTo>
                      <a:pt x="273" y="225"/>
                    </a:lnTo>
                    <a:lnTo>
                      <a:pt x="273" y="221"/>
                    </a:lnTo>
                    <a:lnTo>
                      <a:pt x="273" y="219"/>
                    </a:lnTo>
                    <a:lnTo>
                      <a:pt x="272" y="216"/>
                    </a:lnTo>
                    <a:lnTo>
                      <a:pt x="270" y="213"/>
                    </a:lnTo>
                    <a:lnTo>
                      <a:pt x="269" y="210"/>
                    </a:lnTo>
                    <a:lnTo>
                      <a:pt x="267" y="207"/>
                    </a:lnTo>
                    <a:lnTo>
                      <a:pt x="267" y="204"/>
                    </a:lnTo>
                    <a:lnTo>
                      <a:pt x="269" y="201"/>
                    </a:lnTo>
                    <a:lnTo>
                      <a:pt x="270" y="200"/>
                    </a:lnTo>
                    <a:lnTo>
                      <a:pt x="272" y="197"/>
                    </a:lnTo>
                    <a:lnTo>
                      <a:pt x="276" y="197"/>
                    </a:lnTo>
                    <a:lnTo>
                      <a:pt x="279" y="197"/>
                    </a:lnTo>
                    <a:lnTo>
                      <a:pt x="282" y="198"/>
                    </a:lnTo>
                    <a:lnTo>
                      <a:pt x="285" y="201"/>
                    </a:lnTo>
                    <a:lnTo>
                      <a:pt x="288" y="204"/>
                    </a:lnTo>
                    <a:lnTo>
                      <a:pt x="288" y="200"/>
                    </a:lnTo>
                    <a:lnTo>
                      <a:pt x="287" y="197"/>
                    </a:lnTo>
                    <a:lnTo>
                      <a:pt x="285" y="194"/>
                    </a:lnTo>
                    <a:lnTo>
                      <a:pt x="284" y="191"/>
                    </a:lnTo>
                    <a:lnTo>
                      <a:pt x="281" y="188"/>
                    </a:lnTo>
                    <a:lnTo>
                      <a:pt x="279" y="183"/>
                    </a:lnTo>
                    <a:lnTo>
                      <a:pt x="281" y="182"/>
                    </a:lnTo>
                    <a:lnTo>
                      <a:pt x="282" y="180"/>
                    </a:lnTo>
                    <a:lnTo>
                      <a:pt x="284" y="179"/>
                    </a:lnTo>
                    <a:lnTo>
                      <a:pt x="285" y="176"/>
                    </a:lnTo>
                    <a:lnTo>
                      <a:pt x="287" y="174"/>
                    </a:lnTo>
                    <a:lnTo>
                      <a:pt x="288" y="173"/>
                    </a:lnTo>
                    <a:lnTo>
                      <a:pt x="287" y="173"/>
                    </a:lnTo>
                    <a:lnTo>
                      <a:pt x="285" y="171"/>
                    </a:lnTo>
                    <a:lnTo>
                      <a:pt x="284" y="168"/>
                    </a:lnTo>
                    <a:lnTo>
                      <a:pt x="284" y="165"/>
                    </a:lnTo>
                    <a:lnTo>
                      <a:pt x="279" y="165"/>
                    </a:lnTo>
                    <a:lnTo>
                      <a:pt x="276" y="164"/>
                    </a:lnTo>
                    <a:lnTo>
                      <a:pt x="273" y="161"/>
                    </a:lnTo>
                    <a:lnTo>
                      <a:pt x="273" y="158"/>
                    </a:lnTo>
                    <a:lnTo>
                      <a:pt x="273" y="153"/>
                    </a:lnTo>
                    <a:lnTo>
                      <a:pt x="273" y="149"/>
                    </a:lnTo>
                    <a:lnTo>
                      <a:pt x="273" y="144"/>
                    </a:lnTo>
                    <a:lnTo>
                      <a:pt x="275" y="140"/>
                    </a:lnTo>
                    <a:lnTo>
                      <a:pt x="275" y="137"/>
                    </a:lnTo>
                    <a:lnTo>
                      <a:pt x="273" y="135"/>
                    </a:lnTo>
                    <a:lnTo>
                      <a:pt x="273" y="134"/>
                    </a:lnTo>
                    <a:lnTo>
                      <a:pt x="273" y="131"/>
                    </a:lnTo>
                    <a:lnTo>
                      <a:pt x="275" y="129"/>
                    </a:lnTo>
                    <a:lnTo>
                      <a:pt x="278" y="128"/>
                    </a:lnTo>
                    <a:lnTo>
                      <a:pt x="279" y="128"/>
                    </a:lnTo>
                    <a:lnTo>
                      <a:pt x="281" y="126"/>
                    </a:lnTo>
                    <a:lnTo>
                      <a:pt x="281" y="123"/>
                    </a:lnTo>
                    <a:lnTo>
                      <a:pt x="281" y="122"/>
                    </a:lnTo>
                    <a:lnTo>
                      <a:pt x="279" y="120"/>
                    </a:lnTo>
                    <a:lnTo>
                      <a:pt x="278" y="119"/>
                    </a:lnTo>
                    <a:lnTo>
                      <a:pt x="275" y="117"/>
                    </a:lnTo>
                    <a:lnTo>
                      <a:pt x="273" y="116"/>
                    </a:lnTo>
                    <a:lnTo>
                      <a:pt x="270" y="104"/>
                    </a:lnTo>
                    <a:lnTo>
                      <a:pt x="269" y="90"/>
                    </a:lnTo>
                    <a:lnTo>
                      <a:pt x="267" y="90"/>
                    </a:lnTo>
                    <a:lnTo>
                      <a:pt x="266" y="90"/>
                    </a:lnTo>
                    <a:lnTo>
                      <a:pt x="264" y="90"/>
                    </a:lnTo>
                    <a:lnTo>
                      <a:pt x="263" y="91"/>
                    </a:lnTo>
                    <a:lnTo>
                      <a:pt x="260" y="91"/>
                    </a:lnTo>
                    <a:lnTo>
                      <a:pt x="261" y="88"/>
                    </a:lnTo>
                    <a:lnTo>
                      <a:pt x="261" y="85"/>
                    </a:lnTo>
                    <a:lnTo>
                      <a:pt x="263" y="82"/>
                    </a:lnTo>
                    <a:lnTo>
                      <a:pt x="264" y="79"/>
                    </a:lnTo>
                    <a:lnTo>
                      <a:pt x="266" y="78"/>
                    </a:lnTo>
                    <a:lnTo>
                      <a:pt x="269" y="76"/>
                    </a:lnTo>
                    <a:lnTo>
                      <a:pt x="267" y="76"/>
                    </a:lnTo>
                    <a:lnTo>
                      <a:pt x="267" y="78"/>
                    </a:lnTo>
                    <a:lnTo>
                      <a:pt x="266" y="76"/>
                    </a:lnTo>
                    <a:lnTo>
                      <a:pt x="264" y="75"/>
                    </a:lnTo>
                    <a:lnTo>
                      <a:pt x="263" y="72"/>
                    </a:lnTo>
                    <a:lnTo>
                      <a:pt x="261" y="70"/>
                    </a:lnTo>
                    <a:lnTo>
                      <a:pt x="258" y="70"/>
                    </a:lnTo>
                    <a:lnTo>
                      <a:pt x="257" y="69"/>
                    </a:lnTo>
                    <a:lnTo>
                      <a:pt x="255" y="67"/>
                    </a:lnTo>
                    <a:lnTo>
                      <a:pt x="254" y="63"/>
                    </a:lnTo>
                    <a:lnTo>
                      <a:pt x="254" y="60"/>
                    </a:lnTo>
                    <a:lnTo>
                      <a:pt x="254" y="55"/>
                    </a:lnTo>
                    <a:lnTo>
                      <a:pt x="254" y="52"/>
                    </a:lnTo>
                    <a:lnTo>
                      <a:pt x="255" y="43"/>
                    </a:lnTo>
                    <a:lnTo>
                      <a:pt x="252" y="36"/>
                    </a:lnTo>
                    <a:lnTo>
                      <a:pt x="246" y="28"/>
                    </a:lnTo>
                    <a:lnTo>
                      <a:pt x="245" y="28"/>
                    </a:lnTo>
                    <a:lnTo>
                      <a:pt x="242" y="30"/>
                    </a:lnTo>
                    <a:lnTo>
                      <a:pt x="240" y="31"/>
                    </a:lnTo>
                    <a:lnTo>
                      <a:pt x="239" y="33"/>
                    </a:lnTo>
                    <a:lnTo>
                      <a:pt x="236" y="33"/>
                    </a:lnTo>
                    <a:lnTo>
                      <a:pt x="233" y="34"/>
                    </a:lnTo>
                    <a:lnTo>
                      <a:pt x="230" y="36"/>
                    </a:lnTo>
                    <a:lnTo>
                      <a:pt x="227" y="36"/>
                    </a:lnTo>
                    <a:lnTo>
                      <a:pt x="225" y="37"/>
                    </a:lnTo>
                    <a:lnTo>
                      <a:pt x="224" y="39"/>
                    </a:lnTo>
                    <a:lnTo>
                      <a:pt x="222" y="42"/>
                    </a:lnTo>
                    <a:lnTo>
                      <a:pt x="222" y="46"/>
                    </a:lnTo>
                    <a:lnTo>
                      <a:pt x="221" y="46"/>
                    </a:lnTo>
                    <a:lnTo>
                      <a:pt x="219" y="46"/>
                    </a:lnTo>
                    <a:lnTo>
                      <a:pt x="218" y="46"/>
                    </a:lnTo>
                    <a:lnTo>
                      <a:pt x="216" y="45"/>
                    </a:lnTo>
                    <a:lnTo>
                      <a:pt x="216" y="43"/>
                    </a:lnTo>
                    <a:lnTo>
                      <a:pt x="213" y="43"/>
                    </a:lnTo>
                    <a:lnTo>
                      <a:pt x="209" y="42"/>
                    </a:lnTo>
                    <a:lnTo>
                      <a:pt x="207" y="39"/>
                    </a:lnTo>
                    <a:lnTo>
                      <a:pt x="206" y="36"/>
                    </a:lnTo>
                    <a:lnTo>
                      <a:pt x="203" y="36"/>
                    </a:lnTo>
                    <a:lnTo>
                      <a:pt x="201" y="34"/>
                    </a:lnTo>
                    <a:lnTo>
                      <a:pt x="198" y="36"/>
                    </a:lnTo>
                    <a:lnTo>
                      <a:pt x="197" y="36"/>
                    </a:lnTo>
                    <a:lnTo>
                      <a:pt x="192" y="39"/>
                    </a:lnTo>
                    <a:lnTo>
                      <a:pt x="189" y="42"/>
                    </a:lnTo>
                    <a:lnTo>
                      <a:pt x="185" y="45"/>
                    </a:lnTo>
                    <a:lnTo>
                      <a:pt x="182" y="46"/>
                    </a:lnTo>
                    <a:lnTo>
                      <a:pt x="177" y="45"/>
                    </a:lnTo>
                    <a:lnTo>
                      <a:pt x="176" y="43"/>
                    </a:lnTo>
                    <a:lnTo>
                      <a:pt x="174" y="42"/>
                    </a:lnTo>
                    <a:lnTo>
                      <a:pt x="174" y="39"/>
                    </a:lnTo>
                    <a:lnTo>
                      <a:pt x="173" y="36"/>
                    </a:lnTo>
                    <a:lnTo>
                      <a:pt x="171" y="33"/>
                    </a:lnTo>
                    <a:lnTo>
                      <a:pt x="170" y="33"/>
                    </a:lnTo>
                    <a:lnTo>
                      <a:pt x="168" y="33"/>
                    </a:lnTo>
                    <a:lnTo>
                      <a:pt x="165" y="36"/>
                    </a:lnTo>
                    <a:lnTo>
                      <a:pt x="164" y="37"/>
                    </a:lnTo>
                    <a:lnTo>
                      <a:pt x="161" y="39"/>
                    </a:lnTo>
                    <a:lnTo>
                      <a:pt x="159" y="39"/>
                    </a:lnTo>
                    <a:lnTo>
                      <a:pt x="156" y="39"/>
                    </a:lnTo>
                    <a:lnTo>
                      <a:pt x="155" y="36"/>
                    </a:lnTo>
                    <a:lnTo>
                      <a:pt x="153" y="33"/>
                    </a:lnTo>
                    <a:lnTo>
                      <a:pt x="151" y="30"/>
                    </a:lnTo>
                    <a:lnTo>
                      <a:pt x="151" y="27"/>
                    </a:lnTo>
                    <a:lnTo>
                      <a:pt x="151" y="24"/>
                    </a:lnTo>
                    <a:lnTo>
                      <a:pt x="151" y="21"/>
                    </a:lnTo>
                    <a:lnTo>
                      <a:pt x="150" y="21"/>
                    </a:lnTo>
                    <a:lnTo>
                      <a:pt x="139" y="21"/>
                    </a:lnTo>
                    <a:lnTo>
                      <a:pt x="127" y="22"/>
                    </a:lnTo>
                    <a:lnTo>
                      <a:pt x="115" y="22"/>
                    </a:lnTo>
                    <a:lnTo>
                      <a:pt x="102" y="19"/>
                    </a:lnTo>
                    <a:lnTo>
                      <a:pt x="90" y="13"/>
                    </a:lnTo>
                    <a:lnTo>
                      <a:pt x="76" y="7"/>
                    </a:lnTo>
                    <a:lnTo>
                      <a:pt x="73" y="6"/>
                    </a:lnTo>
                    <a:lnTo>
                      <a:pt x="69" y="4"/>
                    </a:lnTo>
                    <a:lnTo>
                      <a:pt x="66" y="3"/>
                    </a:lnTo>
                    <a:lnTo>
                      <a:pt x="61" y="0"/>
                    </a:lnTo>
                    <a:lnTo>
                      <a:pt x="61" y="3"/>
                    </a:lnTo>
                    <a:lnTo>
                      <a:pt x="61" y="6"/>
                    </a:lnTo>
                    <a:lnTo>
                      <a:pt x="61" y="7"/>
                    </a:lnTo>
                    <a:lnTo>
                      <a:pt x="61" y="9"/>
                    </a:lnTo>
                    <a:lnTo>
                      <a:pt x="58" y="12"/>
                    </a:lnTo>
                    <a:lnTo>
                      <a:pt x="57" y="13"/>
                    </a:lnTo>
                    <a:lnTo>
                      <a:pt x="54" y="16"/>
                    </a:lnTo>
                    <a:lnTo>
                      <a:pt x="52" y="18"/>
                    </a:lnTo>
                    <a:lnTo>
                      <a:pt x="52" y="21"/>
                    </a:lnTo>
                    <a:lnTo>
                      <a:pt x="51" y="22"/>
                    </a:lnTo>
                    <a:lnTo>
                      <a:pt x="52" y="24"/>
                    </a:lnTo>
                    <a:lnTo>
                      <a:pt x="54" y="27"/>
                    </a:lnTo>
                    <a:lnTo>
                      <a:pt x="55" y="27"/>
                    </a:lnTo>
                    <a:lnTo>
                      <a:pt x="57" y="28"/>
                    </a:lnTo>
                    <a:lnTo>
                      <a:pt x="58" y="30"/>
                    </a:lnTo>
                    <a:lnTo>
                      <a:pt x="60" y="31"/>
                    </a:lnTo>
                    <a:lnTo>
                      <a:pt x="61" y="33"/>
                    </a:lnTo>
                    <a:lnTo>
                      <a:pt x="63" y="34"/>
                    </a:lnTo>
                    <a:lnTo>
                      <a:pt x="64" y="37"/>
                    </a:lnTo>
                    <a:lnTo>
                      <a:pt x="64" y="39"/>
                    </a:lnTo>
                    <a:lnTo>
                      <a:pt x="54" y="46"/>
                    </a:lnTo>
                    <a:lnTo>
                      <a:pt x="42" y="49"/>
                    </a:lnTo>
                    <a:lnTo>
                      <a:pt x="30" y="51"/>
                    </a:lnTo>
                    <a:lnTo>
                      <a:pt x="24" y="49"/>
                    </a:lnTo>
                    <a:lnTo>
                      <a:pt x="21" y="51"/>
                    </a:lnTo>
                    <a:lnTo>
                      <a:pt x="16" y="52"/>
                    </a:lnTo>
                    <a:lnTo>
                      <a:pt x="12" y="57"/>
                    </a:lnTo>
                    <a:lnTo>
                      <a:pt x="7" y="60"/>
                    </a:lnTo>
                    <a:lnTo>
                      <a:pt x="4" y="64"/>
                    </a:lnTo>
                    <a:lnTo>
                      <a:pt x="1" y="70"/>
                    </a:lnTo>
                    <a:lnTo>
                      <a:pt x="0" y="72"/>
                    </a:lnTo>
                    <a:lnTo>
                      <a:pt x="0" y="75"/>
                    </a:lnTo>
                    <a:lnTo>
                      <a:pt x="1" y="78"/>
                    </a:lnTo>
                    <a:lnTo>
                      <a:pt x="1" y="81"/>
                    </a:lnTo>
                    <a:lnTo>
                      <a:pt x="1" y="82"/>
                    </a:lnTo>
                    <a:lnTo>
                      <a:pt x="0" y="85"/>
                    </a:lnTo>
                    <a:lnTo>
                      <a:pt x="0" y="81"/>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68" name="任意多边形 17"/>
              <p:cNvSpPr>
                <a:spLocks/>
              </p:cNvSpPr>
              <p:nvPr/>
            </p:nvSpPr>
            <p:spPr bwMode="gray">
              <a:xfrm>
                <a:off x="2774" y="2293"/>
                <a:ext cx="127" cy="137"/>
              </a:xfrm>
              <a:custGeom>
                <a:avLst/>
                <a:gdLst>
                  <a:gd name="T0" fmla="*/ 4 w 137"/>
                  <a:gd name="T1" fmla="*/ 34 h 147"/>
                  <a:gd name="T2" fmla="*/ 3 w 137"/>
                  <a:gd name="T3" fmla="*/ 35 h 147"/>
                  <a:gd name="T4" fmla="*/ 6 w 137"/>
                  <a:gd name="T5" fmla="*/ 38 h 147"/>
                  <a:gd name="T6" fmla="*/ 6 w 137"/>
                  <a:gd name="T7" fmla="*/ 41 h 147"/>
                  <a:gd name="T8" fmla="*/ 4 w 137"/>
                  <a:gd name="T9" fmla="*/ 44 h 147"/>
                  <a:gd name="T10" fmla="*/ 1 w 137"/>
                  <a:gd name="T11" fmla="*/ 51 h 147"/>
                  <a:gd name="T12" fmla="*/ 6 w 137"/>
                  <a:gd name="T13" fmla="*/ 58 h 147"/>
                  <a:gd name="T14" fmla="*/ 9 w 137"/>
                  <a:gd name="T15" fmla="*/ 62 h 147"/>
                  <a:gd name="T16" fmla="*/ 9 w 137"/>
                  <a:gd name="T17" fmla="*/ 65 h 147"/>
                  <a:gd name="T18" fmla="*/ 12 w 137"/>
                  <a:gd name="T19" fmla="*/ 68 h 147"/>
                  <a:gd name="T20" fmla="*/ 15 w 137"/>
                  <a:gd name="T21" fmla="*/ 70 h 147"/>
                  <a:gd name="T22" fmla="*/ 17 w 137"/>
                  <a:gd name="T23" fmla="*/ 75 h 147"/>
                  <a:gd name="T24" fmla="*/ 19 w 137"/>
                  <a:gd name="T25" fmla="*/ 83 h 147"/>
                  <a:gd name="T26" fmla="*/ 27 w 137"/>
                  <a:gd name="T27" fmla="*/ 87 h 147"/>
                  <a:gd name="T28" fmla="*/ 32 w 137"/>
                  <a:gd name="T29" fmla="*/ 89 h 147"/>
                  <a:gd name="T30" fmla="*/ 34 w 137"/>
                  <a:gd name="T31" fmla="*/ 94 h 147"/>
                  <a:gd name="T32" fmla="*/ 44 w 137"/>
                  <a:gd name="T33" fmla="*/ 103 h 147"/>
                  <a:gd name="T34" fmla="*/ 55 w 137"/>
                  <a:gd name="T35" fmla="*/ 111 h 147"/>
                  <a:gd name="T36" fmla="*/ 58 w 137"/>
                  <a:gd name="T37" fmla="*/ 116 h 147"/>
                  <a:gd name="T38" fmla="*/ 60 w 137"/>
                  <a:gd name="T39" fmla="*/ 118 h 147"/>
                  <a:gd name="T40" fmla="*/ 62 w 137"/>
                  <a:gd name="T41" fmla="*/ 118 h 147"/>
                  <a:gd name="T42" fmla="*/ 65 w 137"/>
                  <a:gd name="T43" fmla="*/ 114 h 147"/>
                  <a:gd name="T44" fmla="*/ 68 w 137"/>
                  <a:gd name="T45" fmla="*/ 106 h 147"/>
                  <a:gd name="T46" fmla="*/ 71 w 137"/>
                  <a:gd name="T47" fmla="*/ 102 h 147"/>
                  <a:gd name="T48" fmla="*/ 78 w 137"/>
                  <a:gd name="T49" fmla="*/ 100 h 147"/>
                  <a:gd name="T50" fmla="*/ 83 w 137"/>
                  <a:gd name="T51" fmla="*/ 99 h 147"/>
                  <a:gd name="T52" fmla="*/ 86 w 137"/>
                  <a:gd name="T53" fmla="*/ 94 h 147"/>
                  <a:gd name="T54" fmla="*/ 91 w 137"/>
                  <a:gd name="T55" fmla="*/ 89 h 147"/>
                  <a:gd name="T56" fmla="*/ 91 w 137"/>
                  <a:gd name="T57" fmla="*/ 88 h 147"/>
                  <a:gd name="T58" fmla="*/ 91 w 137"/>
                  <a:gd name="T59" fmla="*/ 84 h 147"/>
                  <a:gd name="T60" fmla="*/ 91 w 137"/>
                  <a:gd name="T61" fmla="*/ 82 h 147"/>
                  <a:gd name="T62" fmla="*/ 93 w 137"/>
                  <a:gd name="T63" fmla="*/ 79 h 147"/>
                  <a:gd name="T64" fmla="*/ 93 w 137"/>
                  <a:gd name="T65" fmla="*/ 73 h 147"/>
                  <a:gd name="T66" fmla="*/ 97 w 137"/>
                  <a:gd name="T67" fmla="*/ 70 h 147"/>
                  <a:gd name="T68" fmla="*/ 103 w 137"/>
                  <a:gd name="T69" fmla="*/ 67 h 147"/>
                  <a:gd name="T70" fmla="*/ 109 w 137"/>
                  <a:gd name="T71" fmla="*/ 62 h 147"/>
                  <a:gd name="T72" fmla="*/ 109 w 137"/>
                  <a:gd name="T73" fmla="*/ 58 h 147"/>
                  <a:gd name="T74" fmla="*/ 107 w 137"/>
                  <a:gd name="T75" fmla="*/ 56 h 147"/>
                  <a:gd name="T76" fmla="*/ 103 w 137"/>
                  <a:gd name="T77" fmla="*/ 56 h 147"/>
                  <a:gd name="T78" fmla="*/ 100 w 137"/>
                  <a:gd name="T79" fmla="*/ 58 h 147"/>
                  <a:gd name="T80" fmla="*/ 95 w 137"/>
                  <a:gd name="T81" fmla="*/ 58 h 147"/>
                  <a:gd name="T82" fmla="*/ 93 w 137"/>
                  <a:gd name="T83" fmla="*/ 60 h 147"/>
                  <a:gd name="T84" fmla="*/ 95 w 137"/>
                  <a:gd name="T85" fmla="*/ 55 h 147"/>
                  <a:gd name="T86" fmla="*/ 93 w 137"/>
                  <a:gd name="T87" fmla="*/ 42 h 147"/>
                  <a:gd name="T88" fmla="*/ 85 w 137"/>
                  <a:gd name="T89" fmla="*/ 23 h 147"/>
                  <a:gd name="T90" fmla="*/ 79 w 137"/>
                  <a:gd name="T91" fmla="*/ 14 h 147"/>
                  <a:gd name="T92" fmla="*/ 77 w 137"/>
                  <a:gd name="T93" fmla="*/ 9 h 147"/>
                  <a:gd name="T94" fmla="*/ 76 w 137"/>
                  <a:gd name="T95" fmla="*/ 7 h 147"/>
                  <a:gd name="T96" fmla="*/ 74 w 137"/>
                  <a:gd name="T97" fmla="*/ 7 h 147"/>
                  <a:gd name="T98" fmla="*/ 71 w 137"/>
                  <a:gd name="T99" fmla="*/ 3 h 147"/>
                  <a:gd name="T100" fmla="*/ 68 w 137"/>
                  <a:gd name="T101" fmla="*/ 0 h 147"/>
                  <a:gd name="T102" fmla="*/ 57 w 137"/>
                  <a:gd name="T103" fmla="*/ 2 h 147"/>
                  <a:gd name="T104" fmla="*/ 49 w 137"/>
                  <a:gd name="T105" fmla="*/ 3 h 147"/>
                  <a:gd name="T106" fmla="*/ 43 w 137"/>
                  <a:gd name="T107" fmla="*/ 3 h 147"/>
                  <a:gd name="T108" fmla="*/ 39 w 137"/>
                  <a:gd name="T109" fmla="*/ 3 h 147"/>
                  <a:gd name="T110" fmla="*/ 32 w 137"/>
                  <a:gd name="T111" fmla="*/ 5 h 147"/>
                  <a:gd name="T112" fmla="*/ 28 w 137"/>
                  <a:gd name="T113" fmla="*/ 7 h 147"/>
                  <a:gd name="T114" fmla="*/ 25 w 137"/>
                  <a:gd name="T115" fmla="*/ 14 h 147"/>
                  <a:gd name="T116" fmla="*/ 22 w 137"/>
                  <a:gd name="T117" fmla="*/ 20 h 147"/>
                  <a:gd name="T118" fmla="*/ 19 w 137"/>
                  <a:gd name="T119" fmla="*/ 23 h 147"/>
                  <a:gd name="T120" fmla="*/ 15 w 137"/>
                  <a:gd name="T121" fmla="*/ 26 h 147"/>
                  <a:gd name="T122" fmla="*/ 9 w 137"/>
                  <a:gd name="T123" fmla="*/ 30 h 147"/>
                  <a:gd name="T124" fmla="*/ 6 w 137"/>
                  <a:gd name="T125" fmla="*/ 33 h 1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7" h="147">
                    <a:moveTo>
                      <a:pt x="7" y="41"/>
                    </a:moveTo>
                    <a:lnTo>
                      <a:pt x="4" y="42"/>
                    </a:lnTo>
                    <a:lnTo>
                      <a:pt x="0" y="42"/>
                    </a:lnTo>
                    <a:lnTo>
                      <a:pt x="3" y="44"/>
                    </a:lnTo>
                    <a:lnTo>
                      <a:pt x="4" y="45"/>
                    </a:lnTo>
                    <a:lnTo>
                      <a:pt x="6" y="47"/>
                    </a:lnTo>
                    <a:lnTo>
                      <a:pt x="7" y="48"/>
                    </a:lnTo>
                    <a:lnTo>
                      <a:pt x="9" y="50"/>
                    </a:lnTo>
                    <a:lnTo>
                      <a:pt x="7" y="51"/>
                    </a:lnTo>
                    <a:lnTo>
                      <a:pt x="4" y="54"/>
                    </a:lnTo>
                    <a:lnTo>
                      <a:pt x="1" y="59"/>
                    </a:lnTo>
                    <a:lnTo>
                      <a:pt x="1" y="63"/>
                    </a:lnTo>
                    <a:lnTo>
                      <a:pt x="3" y="68"/>
                    </a:lnTo>
                    <a:lnTo>
                      <a:pt x="7" y="72"/>
                    </a:lnTo>
                    <a:lnTo>
                      <a:pt x="12" y="77"/>
                    </a:lnTo>
                    <a:lnTo>
                      <a:pt x="12" y="80"/>
                    </a:lnTo>
                    <a:lnTo>
                      <a:pt x="12" y="81"/>
                    </a:lnTo>
                    <a:lnTo>
                      <a:pt x="12" y="83"/>
                    </a:lnTo>
                    <a:lnTo>
                      <a:pt x="15" y="84"/>
                    </a:lnTo>
                    <a:lnTo>
                      <a:pt x="16" y="86"/>
                    </a:lnTo>
                    <a:lnTo>
                      <a:pt x="18" y="87"/>
                    </a:lnTo>
                    <a:lnTo>
                      <a:pt x="19" y="89"/>
                    </a:lnTo>
                    <a:lnTo>
                      <a:pt x="21" y="93"/>
                    </a:lnTo>
                    <a:lnTo>
                      <a:pt x="24" y="98"/>
                    </a:lnTo>
                    <a:lnTo>
                      <a:pt x="25" y="102"/>
                    </a:lnTo>
                    <a:lnTo>
                      <a:pt x="28" y="104"/>
                    </a:lnTo>
                    <a:lnTo>
                      <a:pt x="33" y="107"/>
                    </a:lnTo>
                    <a:lnTo>
                      <a:pt x="36" y="108"/>
                    </a:lnTo>
                    <a:lnTo>
                      <a:pt x="40" y="111"/>
                    </a:lnTo>
                    <a:lnTo>
                      <a:pt x="42" y="113"/>
                    </a:lnTo>
                    <a:lnTo>
                      <a:pt x="43" y="116"/>
                    </a:lnTo>
                    <a:lnTo>
                      <a:pt x="48" y="123"/>
                    </a:lnTo>
                    <a:lnTo>
                      <a:pt x="55" y="128"/>
                    </a:lnTo>
                    <a:lnTo>
                      <a:pt x="63" y="132"/>
                    </a:lnTo>
                    <a:lnTo>
                      <a:pt x="69" y="137"/>
                    </a:lnTo>
                    <a:lnTo>
                      <a:pt x="72" y="141"/>
                    </a:lnTo>
                    <a:lnTo>
                      <a:pt x="73" y="143"/>
                    </a:lnTo>
                    <a:lnTo>
                      <a:pt x="75" y="144"/>
                    </a:lnTo>
                    <a:lnTo>
                      <a:pt x="76" y="146"/>
                    </a:lnTo>
                    <a:lnTo>
                      <a:pt x="78" y="146"/>
                    </a:lnTo>
                    <a:lnTo>
                      <a:pt x="81" y="147"/>
                    </a:lnTo>
                    <a:lnTo>
                      <a:pt x="81" y="141"/>
                    </a:lnTo>
                    <a:lnTo>
                      <a:pt x="82" y="135"/>
                    </a:lnTo>
                    <a:lnTo>
                      <a:pt x="85" y="131"/>
                    </a:lnTo>
                    <a:lnTo>
                      <a:pt x="88" y="128"/>
                    </a:lnTo>
                    <a:lnTo>
                      <a:pt x="90" y="126"/>
                    </a:lnTo>
                    <a:lnTo>
                      <a:pt x="93" y="125"/>
                    </a:lnTo>
                    <a:lnTo>
                      <a:pt x="98" y="123"/>
                    </a:lnTo>
                    <a:lnTo>
                      <a:pt x="101" y="123"/>
                    </a:lnTo>
                    <a:lnTo>
                      <a:pt x="104" y="122"/>
                    </a:lnTo>
                    <a:lnTo>
                      <a:pt x="105" y="119"/>
                    </a:lnTo>
                    <a:lnTo>
                      <a:pt x="108" y="116"/>
                    </a:lnTo>
                    <a:lnTo>
                      <a:pt x="111" y="113"/>
                    </a:lnTo>
                    <a:lnTo>
                      <a:pt x="114" y="111"/>
                    </a:lnTo>
                    <a:lnTo>
                      <a:pt x="114" y="110"/>
                    </a:lnTo>
                    <a:lnTo>
                      <a:pt x="114" y="108"/>
                    </a:lnTo>
                    <a:lnTo>
                      <a:pt x="114" y="107"/>
                    </a:lnTo>
                    <a:lnTo>
                      <a:pt x="114" y="104"/>
                    </a:lnTo>
                    <a:lnTo>
                      <a:pt x="114" y="102"/>
                    </a:lnTo>
                    <a:lnTo>
                      <a:pt x="114" y="101"/>
                    </a:lnTo>
                    <a:lnTo>
                      <a:pt x="116" y="101"/>
                    </a:lnTo>
                    <a:lnTo>
                      <a:pt x="116" y="98"/>
                    </a:lnTo>
                    <a:lnTo>
                      <a:pt x="117" y="93"/>
                    </a:lnTo>
                    <a:lnTo>
                      <a:pt x="117" y="90"/>
                    </a:lnTo>
                    <a:lnTo>
                      <a:pt x="119" y="89"/>
                    </a:lnTo>
                    <a:lnTo>
                      <a:pt x="122" y="87"/>
                    </a:lnTo>
                    <a:lnTo>
                      <a:pt x="126" y="86"/>
                    </a:lnTo>
                    <a:lnTo>
                      <a:pt x="129" y="83"/>
                    </a:lnTo>
                    <a:lnTo>
                      <a:pt x="134" y="80"/>
                    </a:lnTo>
                    <a:lnTo>
                      <a:pt x="137" y="77"/>
                    </a:lnTo>
                    <a:lnTo>
                      <a:pt x="137" y="74"/>
                    </a:lnTo>
                    <a:lnTo>
                      <a:pt x="137" y="71"/>
                    </a:lnTo>
                    <a:lnTo>
                      <a:pt x="137" y="69"/>
                    </a:lnTo>
                    <a:lnTo>
                      <a:pt x="134" y="69"/>
                    </a:lnTo>
                    <a:lnTo>
                      <a:pt x="132" y="68"/>
                    </a:lnTo>
                    <a:lnTo>
                      <a:pt x="129" y="69"/>
                    </a:lnTo>
                    <a:lnTo>
                      <a:pt x="126" y="69"/>
                    </a:lnTo>
                    <a:lnTo>
                      <a:pt x="125" y="71"/>
                    </a:lnTo>
                    <a:lnTo>
                      <a:pt x="122" y="71"/>
                    </a:lnTo>
                    <a:lnTo>
                      <a:pt x="120" y="72"/>
                    </a:lnTo>
                    <a:lnTo>
                      <a:pt x="117" y="72"/>
                    </a:lnTo>
                    <a:lnTo>
                      <a:pt x="116" y="74"/>
                    </a:lnTo>
                    <a:lnTo>
                      <a:pt x="114" y="77"/>
                    </a:lnTo>
                    <a:lnTo>
                      <a:pt x="119" y="68"/>
                    </a:lnTo>
                    <a:lnTo>
                      <a:pt x="117" y="60"/>
                    </a:lnTo>
                    <a:lnTo>
                      <a:pt x="116" y="51"/>
                    </a:lnTo>
                    <a:lnTo>
                      <a:pt x="111" y="39"/>
                    </a:lnTo>
                    <a:lnTo>
                      <a:pt x="107" y="29"/>
                    </a:lnTo>
                    <a:lnTo>
                      <a:pt x="99" y="18"/>
                    </a:lnTo>
                    <a:lnTo>
                      <a:pt x="99" y="17"/>
                    </a:lnTo>
                    <a:lnTo>
                      <a:pt x="98" y="15"/>
                    </a:lnTo>
                    <a:lnTo>
                      <a:pt x="96" y="12"/>
                    </a:lnTo>
                    <a:lnTo>
                      <a:pt x="96" y="11"/>
                    </a:lnTo>
                    <a:lnTo>
                      <a:pt x="95" y="9"/>
                    </a:lnTo>
                    <a:lnTo>
                      <a:pt x="93" y="8"/>
                    </a:lnTo>
                    <a:lnTo>
                      <a:pt x="91" y="5"/>
                    </a:lnTo>
                    <a:lnTo>
                      <a:pt x="90" y="3"/>
                    </a:lnTo>
                    <a:lnTo>
                      <a:pt x="85" y="0"/>
                    </a:lnTo>
                    <a:lnTo>
                      <a:pt x="79" y="0"/>
                    </a:lnTo>
                    <a:lnTo>
                      <a:pt x="72" y="2"/>
                    </a:lnTo>
                    <a:lnTo>
                      <a:pt x="66" y="3"/>
                    </a:lnTo>
                    <a:lnTo>
                      <a:pt x="61" y="3"/>
                    </a:lnTo>
                    <a:lnTo>
                      <a:pt x="57" y="3"/>
                    </a:lnTo>
                    <a:lnTo>
                      <a:pt x="54" y="3"/>
                    </a:lnTo>
                    <a:lnTo>
                      <a:pt x="51" y="3"/>
                    </a:lnTo>
                    <a:lnTo>
                      <a:pt x="49" y="3"/>
                    </a:lnTo>
                    <a:lnTo>
                      <a:pt x="45" y="3"/>
                    </a:lnTo>
                    <a:lnTo>
                      <a:pt x="40" y="5"/>
                    </a:lnTo>
                    <a:lnTo>
                      <a:pt x="37" y="6"/>
                    </a:lnTo>
                    <a:lnTo>
                      <a:pt x="34" y="8"/>
                    </a:lnTo>
                    <a:lnTo>
                      <a:pt x="33" y="12"/>
                    </a:lnTo>
                    <a:lnTo>
                      <a:pt x="31" y="17"/>
                    </a:lnTo>
                    <a:lnTo>
                      <a:pt x="30" y="20"/>
                    </a:lnTo>
                    <a:lnTo>
                      <a:pt x="28" y="24"/>
                    </a:lnTo>
                    <a:lnTo>
                      <a:pt x="27" y="27"/>
                    </a:lnTo>
                    <a:lnTo>
                      <a:pt x="24" y="29"/>
                    </a:lnTo>
                    <a:lnTo>
                      <a:pt x="21" y="30"/>
                    </a:lnTo>
                    <a:lnTo>
                      <a:pt x="18" y="32"/>
                    </a:lnTo>
                    <a:lnTo>
                      <a:pt x="15" y="33"/>
                    </a:lnTo>
                    <a:lnTo>
                      <a:pt x="12" y="36"/>
                    </a:lnTo>
                    <a:lnTo>
                      <a:pt x="10" y="39"/>
                    </a:lnTo>
                    <a:lnTo>
                      <a:pt x="7" y="41"/>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69" name="任意多边形 18"/>
              <p:cNvSpPr>
                <a:spLocks/>
              </p:cNvSpPr>
              <p:nvPr/>
            </p:nvSpPr>
            <p:spPr bwMode="gray">
              <a:xfrm>
                <a:off x="2661" y="2175"/>
                <a:ext cx="117" cy="81"/>
              </a:xfrm>
              <a:custGeom>
                <a:avLst/>
                <a:gdLst>
                  <a:gd name="T0" fmla="*/ 5 w 126"/>
                  <a:gd name="T1" fmla="*/ 15 h 87"/>
                  <a:gd name="T2" fmla="*/ 6 w 126"/>
                  <a:gd name="T3" fmla="*/ 18 h 87"/>
                  <a:gd name="T4" fmla="*/ 7 w 126"/>
                  <a:gd name="T5" fmla="*/ 19 h 87"/>
                  <a:gd name="T6" fmla="*/ 8 w 126"/>
                  <a:gd name="T7" fmla="*/ 21 h 87"/>
                  <a:gd name="T8" fmla="*/ 9 w 126"/>
                  <a:gd name="T9" fmla="*/ 29 h 87"/>
                  <a:gd name="T10" fmla="*/ 17 w 126"/>
                  <a:gd name="T11" fmla="*/ 33 h 87"/>
                  <a:gd name="T12" fmla="*/ 26 w 126"/>
                  <a:gd name="T13" fmla="*/ 35 h 87"/>
                  <a:gd name="T14" fmla="*/ 40 w 126"/>
                  <a:gd name="T15" fmla="*/ 31 h 87"/>
                  <a:gd name="T16" fmla="*/ 38 w 126"/>
                  <a:gd name="T17" fmla="*/ 34 h 87"/>
                  <a:gd name="T18" fmla="*/ 33 w 126"/>
                  <a:gd name="T19" fmla="*/ 35 h 87"/>
                  <a:gd name="T20" fmla="*/ 31 w 126"/>
                  <a:gd name="T21" fmla="*/ 36 h 87"/>
                  <a:gd name="T22" fmla="*/ 31 w 126"/>
                  <a:gd name="T23" fmla="*/ 39 h 87"/>
                  <a:gd name="T24" fmla="*/ 33 w 126"/>
                  <a:gd name="T25" fmla="*/ 39 h 87"/>
                  <a:gd name="T26" fmla="*/ 38 w 126"/>
                  <a:gd name="T27" fmla="*/ 41 h 87"/>
                  <a:gd name="T28" fmla="*/ 41 w 126"/>
                  <a:gd name="T29" fmla="*/ 41 h 87"/>
                  <a:gd name="T30" fmla="*/ 40 w 126"/>
                  <a:gd name="T31" fmla="*/ 45 h 87"/>
                  <a:gd name="T32" fmla="*/ 31 w 126"/>
                  <a:gd name="T33" fmla="*/ 50 h 87"/>
                  <a:gd name="T34" fmla="*/ 31 w 126"/>
                  <a:gd name="T35" fmla="*/ 51 h 87"/>
                  <a:gd name="T36" fmla="*/ 33 w 126"/>
                  <a:gd name="T37" fmla="*/ 53 h 87"/>
                  <a:gd name="T38" fmla="*/ 33 w 126"/>
                  <a:gd name="T39" fmla="*/ 53 h 87"/>
                  <a:gd name="T40" fmla="*/ 31 w 126"/>
                  <a:gd name="T41" fmla="*/ 56 h 87"/>
                  <a:gd name="T42" fmla="*/ 33 w 126"/>
                  <a:gd name="T43" fmla="*/ 57 h 87"/>
                  <a:gd name="T44" fmla="*/ 38 w 126"/>
                  <a:gd name="T45" fmla="*/ 56 h 87"/>
                  <a:gd name="T46" fmla="*/ 43 w 126"/>
                  <a:gd name="T47" fmla="*/ 60 h 87"/>
                  <a:gd name="T48" fmla="*/ 46 w 126"/>
                  <a:gd name="T49" fmla="*/ 67 h 87"/>
                  <a:gd name="T50" fmla="*/ 46 w 126"/>
                  <a:gd name="T51" fmla="*/ 68 h 87"/>
                  <a:gd name="T52" fmla="*/ 47 w 126"/>
                  <a:gd name="T53" fmla="*/ 70 h 87"/>
                  <a:gd name="T54" fmla="*/ 50 w 126"/>
                  <a:gd name="T55" fmla="*/ 68 h 87"/>
                  <a:gd name="T56" fmla="*/ 51 w 126"/>
                  <a:gd name="T57" fmla="*/ 63 h 87"/>
                  <a:gd name="T58" fmla="*/ 52 w 126"/>
                  <a:gd name="T59" fmla="*/ 58 h 87"/>
                  <a:gd name="T60" fmla="*/ 55 w 126"/>
                  <a:gd name="T61" fmla="*/ 55 h 87"/>
                  <a:gd name="T62" fmla="*/ 58 w 126"/>
                  <a:gd name="T63" fmla="*/ 51 h 87"/>
                  <a:gd name="T64" fmla="*/ 59 w 126"/>
                  <a:gd name="T65" fmla="*/ 48 h 87"/>
                  <a:gd name="T66" fmla="*/ 62 w 126"/>
                  <a:gd name="T67" fmla="*/ 47 h 87"/>
                  <a:gd name="T68" fmla="*/ 64 w 126"/>
                  <a:gd name="T69" fmla="*/ 45 h 87"/>
                  <a:gd name="T70" fmla="*/ 74 w 126"/>
                  <a:gd name="T71" fmla="*/ 45 h 87"/>
                  <a:gd name="T72" fmla="*/ 91 w 126"/>
                  <a:gd name="T73" fmla="*/ 43 h 87"/>
                  <a:gd name="T74" fmla="*/ 96 w 126"/>
                  <a:gd name="T75" fmla="*/ 41 h 87"/>
                  <a:gd name="T76" fmla="*/ 101 w 126"/>
                  <a:gd name="T77" fmla="*/ 36 h 87"/>
                  <a:gd name="T78" fmla="*/ 98 w 126"/>
                  <a:gd name="T79" fmla="*/ 33 h 87"/>
                  <a:gd name="T80" fmla="*/ 96 w 126"/>
                  <a:gd name="T81" fmla="*/ 30 h 87"/>
                  <a:gd name="T82" fmla="*/ 93 w 126"/>
                  <a:gd name="T83" fmla="*/ 26 h 87"/>
                  <a:gd name="T84" fmla="*/ 91 w 126"/>
                  <a:gd name="T85" fmla="*/ 23 h 87"/>
                  <a:gd name="T86" fmla="*/ 91 w 126"/>
                  <a:gd name="T87" fmla="*/ 19 h 87"/>
                  <a:gd name="T88" fmla="*/ 96 w 126"/>
                  <a:gd name="T89" fmla="*/ 17 h 87"/>
                  <a:gd name="T90" fmla="*/ 96 w 126"/>
                  <a:gd name="T91" fmla="*/ 12 h 87"/>
                  <a:gd name="T92" fmla="*/ 98 w 126"/>
                  <a:gd name="T93" fmla="*/ 6 h 87"/>
                  <a:gd name="T94" fmla="*/ 60 w 126"/>
                  <a:gd name="T95" fmla="*/ 0 h 87"/>
                  <a:gd name="T96" fmla="*/ 55 w 126"/>
                  <a:gd name="T97" fmla="*/ 5 h 87"/>
                  <a:gd name="T98" fmla="*/ 50 w 126"/>
                  <a:gd name="T99" fmla="*/ 8 h 87"/>
                  <a:gd name="T100" fmla="*/ 41 w 126"/>
                  <a:gd name="T101" fmla="*/ 11 h 87"/>
                  <a:gd name="T102" fmla="*/ 33 w 126"/>
                  <a:gd name="T103" fmla="*/ 8 h 87"/>
                  <a:gd name="T104" fmla="*/ 24 w 126"/>
                  <a:gd name="T105" fmla="*/ 7 h 87"/>
                  <a:gd name="T106" fmla="*/ 15 w 126"/>
                  <a:gd name="T107" fmla="*/ 8 h 87"/>
                  <a:gd name="T108" fmla="*/ 8 w 126"/>
                  <a:gd name="T109" fmla="*/ 9 h 87"/>
                  <a:gd name="T110" fmla="*/ 3 w 126"/>
                  <a:gd name="T111" fmla="*/ 8 h 87"/>
                  <a:gd name="T112" fmla="*/ 3 w 126"/>
                  <a:gd name="T113" fmla="*/ 15 h 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6" h="87">
                    <a:moveTo>
                      <a:pt x="3" y="18"/>
                    </a:moveTo>
                    <a:lnTo>
                      <a:pt x="5" y="18"/>
                    </a:lnTo>
                    <a:lnTo>
                      <a:pt x="6" y="20"/>
                    </a:lnTo>
                    <a:lnTo>
                      <a:pt x="6" y="21"/>
                    </a:lnTo>
                    <a:lnTo>
                      <a:pt x="8" y="23"/>
                    </a:lnTo>
                    <a:lnTo>
                      <a:pt x="9" y="24"/>
                    </a:lnTo>
                    <a:lnTo>
                      <a:pt x="11" y="26"/>
                    </a:lnTo>
                    <a:lnTo>
                      <a:pt x="11" y="27"/>
                    </a:lnTo>
                    <a:lnTo>
                      <a:pt x="11" y="30"/>
                    </a:lnTo>
                    <a:lnTo>
                      <a:pt x="12" y="35"/>
                    </a:lnTo>
                    <a:lnTo>
                      <a:pt x="15" y="38"/>
                    </a:lnTo>
                    <a:lnTo>
                      <a:pt x="20" y="41"/>
                    </a:lnTo>
                    <a:lnTo>
                      <a:pt x="23" y="42"/>
                    </a:lnTo>
                    <a:lnTo>
                      <a:pt x="32" y="44"/>
                    </a:lnTo>
                    <a:lnTo>
                      <a:pt x="39" y="39"/>
                    </a:lnTo>
                    <a:lnTo>
                      <a:pt x="50" y="38"/>
                    </a:lnTo>
                    <a:lnTo>
                      <a:pt x="48" y="41"/>
                    </a:lnTo>
                    <a:lnTo>
                      <a:pt x="47" y="42"/>
                    </a:lnTo>
                    <a:lnTo>
                      <a:pt x="45" y="42"/>
                    </a:lnTo>
                    <a:lnTo>
                      <a:pt x="42" y="44"/>
                    </a:lnTo>
                    <a:lnTo>
                      <a:pt x="41" y="44"/>
                    </a:lnTo>
                    <a:lnTo>
                      <a:pt x="39" y="45"/>
                    </a:lnTo>
                    <a:lnTo>
                      <a:pt x="39" y="47"/>
                    </a:lnTo>
                    <a:lnTo>
                      <a:pt x="39" y="48"/>
                    </a:lnTo>
                    <a:lnTo>
                      <a:pt x="41" y="48"/>
                    </a:lnTo>
                    <a:lnTo>
                      <a:pt x="42" y="48"/>
                    </a:lnTo>
                    <a:lnTo>
                      <a:pt x="45" y="48"/>
                    </a:lnTo>
                    <a:lnTo>
                      <a:pt x="47" y="50"/>
                    </a:lnTo>
                    <a:lnTo>
                      <a:pt x="48" y="51"/>
                    </a:lnTo>
                    <a:lnTo>
                      <a:pt x="51" y="51"/>
                    </a:lnTo>
                    <a:lnTo>
                      <a:pt x="53" y="51"/>
                    </a:lnTo>
                    <a:lnTo>
                      <a:pt x="50" y="56"/>
                    </a:lnTo>
                    <a:lnTo>
                      <a:pt x="45" y="59"/>
                    </a:lnTo>
                    <a:lnTo>
                      <a:pt x="39" y="62"/>
                    </a:lnTo>
                    <a:lnTo>
                      <a:pt x="39" y="63"/>
                    </a:lnTo>
                    <a:lnTo>
                      <a:pt x="39" y="65"/>
                    </a:lnTo>
                    <a:lnTo>
                      <a:pt x="41" y="65"/>
                    </a:lnTo>
                    <a:lnTo>
                      <a:pt x="42" y="65"/>
                    </a:lnTo>
                    <a:lnTo>
                      <a:pt x="42" y="66"/>
                    </a:lnTo>
                    <a:lnTo>
                      <a:pt x="41" y="68"/>
                    </a:lnTo>
                    <a:lnTo>
                      <a:pt x="39" y="69"/>
                    </a:lnTo>
                    <a:lnTo>
                      <a:pt x="41" y="71"/>
                    </a:lnTo>
                    <a:lnTo>
                      <a:pt x="42" y="71"/>
                    </a:lnTo>
                    <a:lnTo>
                      <a:pt x="45" y="71"/>
                    </a:lnTo>
                    <a:lnTo>
                      <a:pt x="47" y="69"/>
                    </a:lnTo>
                    <a:lnTo>
                      <a:pt x="48" y="71"/>
                    </a:lnTo>
                    <a:lnTo>
                      <a:pt x="53" y="74"/>
                    </a:lnTo>
                    <a:lnTo>
                      <a:pt x="54" y="78"/>
                    </a:lnTo>
                    <a:lnTo>
                      <a:pt x="57" y="83"/>
                    </a:lnTo>
                    <a:lnTo>
                      <a:pt x="57" y="84"/>
                    </a:lnTo>
                    <a:lnTo>
                      <a:pt x="57" y="86"/>
                    </a:lnTo>
                    <a:lnTo>
                      <a:pt x="59" y="87"/>
                    </a:lnTo>
                    <a:lnTo>
                      <a:pt x="60" y="86"/>
                    </a:lnTo>
                    <a:lnTo>
                      <a:pt x="62" y="84"/>
                    </a:lnTo>
                    <a:lnTo>
                      <a:pt x="63" y="81"/>
                    </a:lnTo>
                    <a:lnTo>
                      <a:pt x="63" y="78"/>
                    </a:lnTo>
                    <a:lnTo>
                      <a:pt x="63" y="75"/>
                    </a:lnTo>
                    <a:lnTo>
                      <a:pt x="65" y="72"/>
                    </a:lnTo>
                    <a:lnTo>
                      <a:pt x="66" y="71"/>
                    </a:lnTo>
                    <a:lnTo>
                      <a:pt x="68" y="68"/>
                    </a:lnTo>
                    <a:lnTo>
                      <a:pt x="71" y="66"/>
                    </a:lnTo>
                    <a:lnTo>
                      <a:pt x="72" y="63"/>
                    </a:lnTo>
                    <a:lnTo>
                      <a:pt x="74" y="63"/>
                    </a:lnTo>
                    <a:lnTo>
                      <a:pt x="74" y="60"/>
                    </a:lnTo>
                    <a:lnTo>
                      <a:pt x="75" y="59"/>
                    </a:lnTo>
                    <a:lnTo>
                      <a:pt x="77" y="59"/>
                    </a:lnTo>
                    <a:lnTo>
                      <a:pt x="78" y="57"/>
                    </a:lnTo>
                    <a:lnTo>
                      <a:pt x="80" y="56"/>
                    </a:lnTo>
                    <a:lnTo>
                      <a:pt x="93" y="56"/>
                    </a:lnTo>
                    <a:lnTo>
                      <a:pt x="104" y="56"/>
                    </a:lnTo>
                    <a:lnTo>
                      <a:pt x="113" y="53"/>
                    </a:lnTo>
                    <a:lnTo>
                      <a:pt x="116" y="51"/>
                    </a:lnTo>
                    <a:lnTo>
                      <a:pt x="120" y="50"/>
                    </a:lnTo>
                    <a:lnTo>
                      <a:pt x="123" y="47"/>
                    </a:lnTo>
                    <a:lnTo>
                      <a:pt x="126" y="45"/>
                    </a:lnTo>
                    <a:lnTo>
                      <a:pt x="126" y="42"/>
                    </a:lnTo>
                    <a:lnTo>
                      <a:pt x="123" y="41"/>
                    </a:lnTo>
                    <a:lnTo>
                      <a:pt x="122" y="38"/>
                    </a:lnTo>
                    <a:lnTo>
                      <a:pt x="120" y="36"/>
                    </a:lnTo>
                    <a:lnTo>
                      <a:pt x="117" y="35"/>
                    </a:lnTo>
                    <a:lnTo>
                      <a:pt x="116" y="32"/>
                    </a:lnTo>
                    <a:lnTo>
                      <a:pt x="114" y="30"/>
                    </a:lnTo>
                    <a:lnTo>
                      <a:pt x="113" y="29"/>
                    </a:lnTo>
                    <a:lnTo>
                      <a:pt x="113" y="26"/>
                    </a:lnTo>
                    <a:lnTo>
                      <a:pt x="114" y="23"/>
                    </a:lnTo>
                    <a:lnTo>
                      <a:pt x="116" y="21"/>
                    </a:lnTo>
                    <a:lnTo>
                      <a:pt x="119" y="20"/>
                    </a:lnTo>
                    <a:lnTo>
                      <a:pt x="120" y="18"/>
                    </a:lnTo>
                    <a:lnTo>
                      <a:pt x="120" y="15"/>
                    </a:lnTo>
                    <a:lnTo>
                      <a:pt x="122" y="11"/>
                    </a:lnTo>
                    <a:lnTo>
                      <a:pt x="123" y="6"/>
                    </a:lnTo>
                    <a:lnTo>
                      <a:pt x="99" y="0"/>
                    </a:lnTo>
                    <a:lnTo>
                      <a:pt x="75" y="0"/>
                    </a:lnTo>
                    <a:lnTo>
                      <a:pt x="72" y="2"/>
                    </a:lnTo>
                    <a:lnTo>
                      <a:pt x="68" y="5"/>
                    </a:lnTo>
                    <a:lnTo>
                      <a:pt x="65" y="8"/>
                    </a:lnTo>
                    <a:lnTo>
                      <a:pt x="62" y="11"/>
                    </a:lnTo>
                    <a:lnTo>
                      <a:pt x="57" y="14"/>
                    </a:lnTo>
                    <a:lnTo>
                      <a:pt x="51" y="14"/>
                    </a:lnTo>
                    <a:lnTo>
                      <a:pt x="45" y="14"/>
                    </a:lnTo>
                    <a:lnTo>
                      <a:pt x="41" y="11"/>
                    </a:lnTo>
                    <a:lnTo>
                      <a:pt x="35" y="9"/>
                    </a:lnTo>
                    <a:lnTo>
                      <a:pt x="30" y="8"/>
                    </a:lnTo>
                    <a:lnTo>
                      <a:pt x="24" y="9"/>
                    </a:lnTo>
                    <a:lnTo>
                      <a:pt x="18" y="11"/>
                    </a:lnTo>
                    <a:lnTo>
                      <a:pt x="15" y="12"/>
                    </a:lnTo>
                    <a:lnTo>
                      <a:pt x="11" y="12"/>
                    </a:lnTo>
                    <a:lnTo>
                      <a:pt x="8" y="12"/>
                    </a:lnTo>
                    <a:lnTo>
                      <a:pt x="3" y="11"/>
                    </a:lnTo>
                    <a:lnTo>
                      <a:pt x="0" y="12"/>
                    </a:lnTo>
                    <a:lnTo>
                      <a:pt x="3" y="18"/>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70" name="任意多边形 19"/>
              <p:cNvSpPr>
                <a:spLocks/>
              </p:cNvSpPr>
              <p:nvPr/>
            </p:nvSpPr>
            <p:spPr bwMode="gray">
              <a:xfrm>
                <a:off x="2653" y="2017"/>
                <a:ext cx="207" cy="185"/>
              </a:xfrm>
              <a:custGeom>
                <a:avLst/>
                <a:gdLst>
                  <a:gd name="T0" fmla="*/ 28 w 224"/>
                  <a:gd name="T1" fmla="*/ 16 h 200"/>
                  <a:gd name="T2" fmla="*/ 26 w 224"/>
                  <a:gd name="T3" fmla="*/ 22 h 200"/>
                  <a:gd name="T4" fmla="*/ 21 w 224"/>
                  <a:gd name="T5" fmla="*/ 33 h 200"/>
                  <a:gd name="T6" fmla="*/ 14 w 224"/>
                  <a:gd name="T7" fmla="*/ 45 h 200"/>
                  <a:gd name="T8" fmla="*/ 3 w 224"/>
                  <a:gd name="T9" fmla="*/ 58 h 200"/>
                  <a:gd name="T10" fmla="*/ 6 w 224"/>
                  <a:gd name="T11" fmla="*/ 70 h 200"/>
                  <a:gd name="T12" fmla="*/ 12 w 224"/>
                  <a:gd name="T13" fmla="*/ 93 h 200"/>
                  <a:gd name="T14" fmla="*/ 6 w 224"/>
                  <a:gd name="T15" fmla="*/ 101 h 200"/>
                  <a:gd name="T16" fmla="*/ 6 w 224"/>
                  <a:gd name="T17" fmla="*/ 129 h 200"/>
                  <a:gd name="T18" fmla="*/ 6 w 224"/>
                  <a:gd name="T19" fmla="*/ 142 h 200"/>
                  <a:gd name="T20" fmla="*/ 6 w 224"/>
                  <a:gd name="T21" fmla="*/ 142 h 200"/>
                  <a:gd name="T22" fmla="*/ 6 w 224"/>
                  <a:gd name="T23" fmla="*/ 142 h 200"/>
                  <a:gd name="T24" fmla="*/ 16 w 224"/>
                  <a:gd name="T25" fmla="*/ 144 h 200"/>
                  <a:gd name="T26" fmla="*/ 40 w 224"/>
                  <a:gd name="T27" fmla="*/ 143 h 200"/>
                  <a:gd name="T28" fmla="*/ 61 w 224"/>
                  <a:gd name="T29" fmla="*/ 141 h 200"/>
                  <a:gd name="T30" fmla="*/ 108 w 224"/>
                  <a:gd name="T31" fmla="*/ 142 h 200"/>
                  <a:gd name="T32" fmla="*/ 131 w 224"/>
                  <a:gd name="T33" fmla="*/ 153 h 200"/>
                  <a:gd name="T34" fmla="*/ 140 w 224"/>
                  <a:gd name="T35" fmla="*/ 154 h 200"/>
                  <a:gd name="T36" fmla="*/ 162 w 224"/>
                  <a:gd name="T37" fmla="*/ 156 h 200"/>
                  <a:gd name="T38" fmla="*/ 177 w 224"/>
                  <a:gd name="T39" fmla="*/ 134 h 200"/>
                  <a:gd name="T40" fmla="*/ 172 w 224"/>
                  <a:gd name="T41" fmla="*/ 129 h 200"/>
                  <a:gd name="T42" fmla="*/ 168 w 224"/>
                  <a:gd name="T43" fmla="*/ 123 h 200"/>
                  <a:gd name="T44" fmla="*/ 164 w 224"/>
                  <a:gd name="T45" fmla="*/ 120 h 200"/>
                  <a:gd name="T46" fmla="*/ 159 w 224"/>
                  <a:gd name="T47" fmla="*/ 117 h 200"/>
                  <a:gd name="T48" fmla="*/ 156 w 224"/>
                  <a:gd name="T49" fmla="*/ 111 h 200"/>
                  <a:gd name="T50" fmla="*/ 162 w 224"/>
                  <a:gd name="T51" fmla="*/ 102 h 200"/>
                  <a:gd name="T52" fmla="*/ 161 w 224"/>
                  <a:gd name="T53" fmla="*/ 88 h 200"/>
                  <a:gd name="T54" fmla="*/ 156 w 224"/>
                  <a:gd name="T55" fmla="*/ 80 h 200"/>
                  <a:gd name="T56" fmla="*/ 158 w 224"/>
                  <a:gd name="T57" fmla="*/ 76 h 200"/>
                  <a:gd name="T58" fmla="*/ 152 w 224"/>
                  <a:gd name="T59" fmla="*/ 68 h 200"/>
                  <a:gd name="T60" fmla="*/ 146 w 224"/>
                  <a:gd name="T61" fmla="*/ 58 h 200"/>
                  <a:gd name="T62" fmla="*/ 140 w 224"/>
                  <a:gd name="T63" fmla="*/ 55 h 200"/>
                  <a:gd name="T64" fmla="*/ 140 w 224"/>
                  <a:gd name="T65" fmla="*/ 50 h 200"/>
                  <a:gd name="T66" fmla="*/ 137 w 224"/>
                  <a:gd name="T67" fmla="*/ 45 h 200"/>
                  <a:gd name="T68" fmla="*/ 134 w 224"/>
                  <a:gd name="T69" fmla="*/ 40 h 200"/>
                  <a:gd name="T70" fmla="*/ 129 w 224"/>
                  <a:gd name="T71" fmla="*/ 36 h 200"/>
                  <a:gd name="T72" fmla="*/ 126 w 224"/>
                  <a:gd name="T73" fmla="*/ 29 h 200"/>
                  <a:gd name="T74" fmla="*/ 118 w 224"/>
                  <a:gd name="T75" fmla="*/ 24 h 200"/>
                  <a:gd name="T76" fmla="*/ 106 w 224"/>
                  <a:gd name="T77" fmla="*/ 19 h 200"/>
                  <a:gd name="T78" fmla="*/ 104 w 224"/>
                  <a:gd name="T79" fmla="*/ 13 h 200"/>
                  <a:gd name="T80" fmla="*/ 104 w 224"/>
                  <a:gd name="T81" fmla="*/ 10 h 200"/>
                  <a:gd name="T82" fmla="*/ 99 w 224"/>
                  <a:gd name="T83" fmla="*/ 6 h 200"/>
                  <a:gd name="T84" fmla="*/ 89 w 224"/>
                  <a:gd name="T85" fmla="*/ 3 h 200"/>
                  <a:gd name="T86" fmla="*/ 79 w 224"/>
                  <a:gd name="T87" fmla="*/ 0 h 200"/>
                  <a:gd name="T88" fmla="*/ 71 w 224"/>
                  <a:gd name="T89" fmla="*/ 1 h 200"/>
                  <a:gd name="T90" fmla="*/ 64 w 224"/>
                  <a:gd name="T91" fmla="*/ 6 h 200"/>
                  <a:gd name="T92" fmla="*/ 56 w 224"/>
                  <a:gd name="T93" fmla="*/ 6 h 200"/>
                  <a:gd name="T94" fmla="*/ 44 w 224"/>
                  <a:gd name="T95" fmla="*/ 6 h 200"/>
                  <a:gd name="T96" fmla="*/ 32 w 224"/>
                  <a:gd name="T97" fmla="*/ 9 h 200"/>
                  <a:gd name="T98" fmla="*/ 30 w 224"/>
                  <a:gd name="T99" fmla="*/ 12 h 2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24" h="200">
                    <a:moveTo>
                      <a:pt x="38" y="16"/>
                    </a:moveTo>
                    <a:lnTo>
                      <a:pt x="38" y="18"/>
                    </a:lnTo>
                    <a:lnTo>
                      <a:pt x="36" y="19"/>
                    </a:lnTo>
                    <a:lnTo>
                      <a:pt x="35" y="21"/>
                    </a:lnTo>
                    <a:lnTo>
                      <a:pt x="35" y="22"/>
                    </a:lnTo>
                    <a:lnTo>
                      <a:pt x="33" y="25"/>
                    </a:lnTo>
                    <a:lnTo>
                      <a:pt x="33" y="28"/>
                    </a:lnTo>
                    <a:lnTo>
                      <a:pt x="32" y="31"/>
                    </a:lnTo>
                    <a:lnTo>
                      <a:pt x="32" y="34"/>
                    </a:lnTo>
                    <a:lnTo>
                      <a:pt x="30" y="37"/>
                    </a:lnTo>
                    <a:lnTo>
                      <a:pt x="27" y="42"/>
                    </a:lnTo>
                    <a:lnTo>
                      <a:pt x="24" y="45"/>
                    </a:lnTo>
                    <a:lnTo>
                      <a:pt x="23" y="49"/>
                    </a:lnTo>
                    <a:lnTo>
                      <a:pt x="20" y="54"/>
                    </a:lnTo>
                    <a:lnTo>
                      <a:pt x="17" y="57"/>
                    </a:lnTo>
                    <a:lnTo>
                      <a:pt x="12" y="62"/>
                    </a:lnTo>
                    <a:lnTo>
                      <a:pt x="8" y="66"/>
                    </a:lnTo>
                    <a:lnTo>
                      <a:pt x="5" y="71"/>
                    </a:lnTo>
                    <a:lnTo>
                      <a:pt x="3" y="74"/>
                    </a:lnTo>
                    <a:lnTo>
                      <a:pt x="2" y="75"/>
                    </a:lnTo>
                    <a:lnTo>
                      <a:pt x="0" y="78"/>
                    </a:lnTo>
                    <a:lnTo>
                      <a:pt x="2" y="81"/>
                    </a:lnTo>
                    <a:lnTo>
                      <a:pt x="6" y="89"/>
                    </a:lnTo>
                    <a:lnTo>
                      <a:pt x="11" y="96"/>
                    </a:lnTo>
                    <a:lnTo>
                      <a:pt x="14" y="104"/>
                    </a:lnTo>
                    <a:lnTo>
                      <a:pt x="15" y="110"/>
                    </a:lnTo>
                    <a:lnTo>
                      <a:pt x="15" y="117"/>
                    </a:lnTo>
                    <a:lnTo>
                      <a:pt x="15" y="123"/>
                    </a:lnTo>
                    <a:lnTo>
                      <a:pt x="14" y="125"/>
                    </a:lnTo>
                    <a:lnTo>
                      <a:pt x="12" y="126"/>
                    </a:lnTo>
                    <a:lnTo>
                      <a:pt x="9" y="128"/>
                    </a:lnTo>
                    <a:lnTo>
                      <a:pt x="6" y="138"/>
                    </a:lnTo>
                    <a:lnTo>
                      <a:pt x="8" y="150"/>
                    </a:lnTo>
                    <a:lnTo>
                      <a:pt x="6" y="162"/>
                    </a:lnTo>
                    <a:lnTo>
                      <a:pt x="6" y="167"/>
                    </a:lnTo>
                    <a:lnTo>
                      <a:pt x="8" y="171"/>
                    </a:lnTo>
                    <a:lnTo>
                      <a:pt x="8" y="176"/>
                    </a:lnTo>
                    <a:lnTo>
                      <a:pt x="8" y="179"/>
                    </a:lnTo>
                    <a:lnTo>
                      <a:pt x="8" y="180"/>
                    </a:lnTo>
                    <a:lnTo>
                      <a:pt x="8" y="179"/>
                    </a:lnTo>
                    <a:lnTo>
                      <a:pt x="6" y="180"/>
                    </a:lnTo>
                    <a:lnTo>
                      <a:pt x="8" y="180"/>
                    </a:lnTo>
                    <a:lnTo>
                      <a:pt x="9" y="182"/>
                    </a:lnTo>
                    <a:lnTo>
                      <a:pt x="15" y="183"/>
                    </a:lnTo>
                    <a:lnTo>
                      <a:pt x="20" y="183"/>
                    </a:lnTo>
                    <a:lnTo>
                      <a:pt x="26" y="182"/>
                    </a:lnTo>
                    <a:lnTo>
                      <a:pt x="32" y="180"/>
                    </a:lnTo>
                    <a:lnTo>
                      <a:pt x="41" y="180"/>
                    </a:lnTo>
                    <a:lnTo>
                      <a:pt x="50" y="182"/>
                    </a:lnTo>
                    <a:lnTo>
                      <a:pt x="59" y="183"/>
                    </a:lnTo>
                    <a:lnTo>
                      <a:pt x="69" y="182"/>
                    </a:lnTo>
                    <a:lnTo>
                      <a:pt x="72" y="179"/>
                    </a:lnTo>
                    <a:lnTo>
                      <a:pt x="77" y="177"/>
                    </a:lnTo>
                    <a:lnTo>
                      <a:pt x="80" y="174"/>
                    </a:lnTo>
                    <a:lnTo>
                      <a:pt x="99" y="171"/>
                    </a:lnTo>
                    <a:lnTo>
                      <a:pt x="117" y="173"/>
                    </a:lnTo>
                    <a:lnTo>
                      <a:pt x="137" y="179"/>
                    </a:lnTo>
                    <a:lnTo>
                      <a:pt x="158" y="188"/>
                    </a:lnTo>
                    <a:lnTo>
                      <a:pt x="161" y="188"/>
                    </a:lnTo>
                    <a:lnTo>
                      <a:pt x="164" y="191"/>
                    </a:lnTo>
                    <a:lnTo>
                      <a:pt x="167" y="192"/>
                    </a:lnTo>
                    <a:lnTo>
                      <a:pt x="168" y="192"/>
                    </a:lnTo>
                    <a:lnTo>
                      <a:pt x="170" y="192"/>
                    </a:lnTo>
                    <a:lnTo>
                      <a:pt x="173" y="192"/>
                    </a:lnTo>
                    <a:lnTo>
                      <a:pt x="176" y="195"/>
                    </a:lnTo>
                    <a:lnTo>
                      <a:pt x="180" y="198"/>
                    </a:lnTo>
                    <a:lnTo>
                      <a:pt x="185" y="200"/>
                    </a:lnTo>
                    <a:lnTo>
                      <a:pt x="188" y="200"/>
                    </a:lnTo>
                    <a:lnTo>
                      <a:pt x="204" y="198"/>
                    </a:lnTo>
                    <a:lnTo>
                      <a:pt x="222" y="197"/>
                    </a:lnTo>
                    <a:lnTo>
                      <a:pt x="221" y="188"/>
                    </a:lnTo>
                    <a:lnTo>
                      <a:pt x="224" y="179"/>
                    </a:lnTo>
                    <a:lnTo>
                      <a:pt x="224" y="170"/>
                    </a:lnTo>
                    <a:lnTo>
                      <a:pt x="224" y="167"/>
                    </a:lnTo>
                    <a:lnTo>
                      <a:pt x="222" y="165"/>
                    </a:lnTo>
                    <a:lnTo>
                      <a:pt x="219" y="164"/>
                    </a:lnTo>
                    <a:lnTo>
                      <a:pt x="218" y="162"/>
                    </a:lnTo>
                    <a:lnTo>
                      <a:pt x="218" y="161"/>
                    </a:lnTo>
                    <a:lnTo>
                      <a:pt x="218" y="158"/>
                    </a:lnTo>
                    <a:lnTo>
                      <a:pt x="215" y="158"/>
                    </a:lnTo>
                    <a:lnTo>
                      <a:pt x="213" y="156"/>
                    </a:lnTo>
                    <a:lnTo>
                      <a:pt x="212" y="155"/>
                    </a:lnTo>
                    <a:lnTo>
                      <a:pt x="210" y="153"/>
                    </a:lnTo>
                    <a:lnTo>
                      <a:pt x="209" y="152"/>
                    </a:lnTo>
                    <a:lnTo>
                      <a:pt x="207" y="152"/>
                    </a:lnTo>
                    <a:lnTo>
                      <a:pt x="206" y="152"/>
                    </a:lnTo>
                    <a:lnTo>
                      <a:pt x="204" y="150"/>
                    </a:lnTo>
                    <a:lnTo>
                      <a:pt x="203" y="149"/>
                    </a:lnTo>
                    <a:lnTo>
                      <a:pt x="201" y="147"/>
                    </a:lnTo>
                    <a:lnTo>
                      <a:pt x="201" y="146"/>
                    </a:lnTo>
                    <a:lnTo>
                      <a:pt x="200" y="144"/>
                    </a:lnTo>
                    <a:lnTo>
                      <a:pt x="197" y="143"/>
                    </a:lnTo>
                    <a:lnTo>
                      <a:pt x="198" y="140"/>
                    </a:lnTo>
                    <a:lnTo>
                      <a:pt x="200" y="137"/>
                    </a:lnTo>
                    <a:lnTo>
                      <a:pt x="201" y="135"/>
                    </a:lnTo>
                    <a:lnTo>
                      <a:pt x="204" y="132"/>
                    </a:lnTo>
                    <a:lnTo>
                      <a:pt x="204" y="129"/>
                    </a:lnTo>
                    <a:lnTo>
                      <a:pt x="204" y="125"/>
                    </a:lnTo>
                    <a:lnTo>
                      <a:pt x="203" y="120"/>
                    </a:lnTo>
                    <a:lnTo>
                      <a:pt x="203" y="116"/>
                    </a:lnTo>
                    <a:lnTo>
                      <a:pt x="203" y="111"/>
                    </a:lnTo>
                    <a:lnTo>
                      <a:pt x="200" y="111"/>
                    </a:lnTo>
                    <a:lnTo>
                      <a:pt x="198" y="110"/>
                    </a:lnTo>
                    <a:lnTo>
                      <a:pt x="198" y="107"/>
                    </a:lnTo>
                    <a:lnTo>
                      <a:pt x="198" y="102"/>
                    </a:lnTo>
                    <a:lnTo>
                      <a:pt x="198" y="99"/>
                    </a:lnTo>
                    <a:lnTo>
                      <a:pt x="201" y="96"/>
                    </a:lnTo>
                    <a:lnTo>
                      <a:pt x="200" y="96"/>
                    </a:lnTo>
                    <a:lnTo>
                      <a:pt x="198" y="95"/>
                    </a:lnTo>
                    <a:lnTo>
                      <a:pt x="198" y="92"/>
                    </a:lnTo>
                    <a:lnTo>
                      <a:pt x="197" y="90"/>
                    </a:lnTo>
                    <a:lnTo>
                      <a:pt x="194" y="86"/>
                    </a:lnTo>
                    <a:lnTo>
                      <a:pt x="192" y="81"/>
                    </a:lnTo>
                    <a:lnTo>
                      <a:pt x="191" y="78"/>
                    </a:lnTo>
                    <a:lnTo>
                      <a:pt x="188" y="74"/>
                    </a:lnTo>
                    <a:lnTo>
                      <a:pt x="185" y="74"/>
                    </a:lnTo>
                    <a:lnTo>
                      <a:pt x="182" y="74"/>
                    </a:lnTo>
                    <a:lnTo>
                      <a:pt x="180" y="72"/>
                    </a:lnTo>
                    <a:lnTo>
                      <a:pt x="180" y="71"/>
                    </a:lnTo>
                    <a:lnTo>
                      <a:pt x="179" y="69"/>
                    </a:lnTo>
                    <a:lnTo>
                      <a:pt x="179" y="66"/>
                    </a:lnTo>
                    <a:lnTo>
                      <a:pt x="179" y="65"/>
                    </a:lnTo>
                    <a:lnTo>
                      <a:pt x="177" y="63"/>
                    </a:lnTo>
                    <a:lnTo>
                      <a:pt x="176" y="63"/>
                    </a:lnTo>
                    <a:lnTo>
                      <a:pt x="174" y="60"/>
                    </a:lnTo>
                    <a:lnTo>
                      <a:pt x="173" y="59"/>
                    </a:lnTo>
                    <a:lnTo>
                      <a:pt x="173" y="57"/>
                    </a:lnTo>
                    <a:lnTo>
                      <a:pt x="173" y="56"/>
                    </a:lnTo>
                    <a:lnTo>
                      <a:pt x="173" y="54"/>
                    </a:lnTo>
                    <a:lnTo>
                      <a:pt x="171" y="52"/>
                    </a:lnTo>
                    <a:lnTo>
                      <a:pt x="170" y="51"/>
                    </a:lnTo>
                    <a:lnTo>
                      <a:pt x="167" y="49"/>
                    </a:lnTo>
                    <a:lnTo>
                      <a:pt x="165" y="48"/>
                    </a:lnTo>
                    <a:lnTo>
                      <a:pt x="164" y="46"/>
                    </a:lnTo>
                    <a:lnTo>
                      <a:pt x="164" y="45"/>
                    </a:lnTo>
                    <a:lnTo>
                      <a:pt x="162" y="45"/>
                    </a:lnTo>
                    <a:lnTo>
                      <a:pt x="162" y="43"/>
                    </a:lnTo>
                    <a:lnTo>
                      <a:pt x="159" y="37"/>
                    </a:lnTo>
                    <a:lnTo>
                      <a:pt x="158" y="31"/>
                    </a:lnTo>
                    <a:lnTo>
                      <a:pt x="156" y="30"/>
                    </a:lnTo>
                    <a:lnTo>
                      <a:pt x="155" y="30"/>
                    </a:lnTo>
                    <a:lnTo>
                      <a:pt x="150" y="30"/>
                    </a:lnTo>
                    <a:lnTo>
                      <a:pt x="144" y="30"/>
                    </a:lnTo>
                    <a:lnTo>
                      <a:pt x="140" y="28"/>
                    </a:lnTo>
                    <a:lnTo>
                      <a:pt x="137" y="28"/>
                    </a:lnTo>
                    <a:lnTo>
                      <a:pt x="134" y="25"/>
                    </a:lnTo>
                    <a:lnTo>
                      <a:pt x="132" y="22"/>
                    </a:lnTo>
                    <a:lnTo>
                      <a:pt x="132" y="21"/>
                    </a:lnTo>
                    <a:lnTo>
                      <a:pt x="131" y="18"/>
                    </a:lnTo>
                    <a:lnTo>
                      <a:pt x="131" y="16"/>
                    </a:lnTo>
                    <a:lnTo>
                      <a:pt x="131" y="15"/>
                    </a:lnTo>
                    <a:lnTo>
                      <a:pt x="131" y="13"/>
                    </a:lnTo>
                    <a:lnTo>
                      <a:pt x="129" y="12"/>
                    </a:lnTo>
                    <a:lnTo>
                      <a:pt x="129" y="9"/>
                    </a:lnTo>
                    <a:lnTo>
                      <a:pt x="126" y="7"/>
                    </a:lnTo>
                    <a:lnTo>
                      <a:pt x="125" y="6"/>
                    </a:lnTo>
                    <a:lnTo>
                      <a:pt x="120" y="4"/>
                    </a:lnTo>
                    <a:lnTo>
                      <a:pt x="116" y="4"/>
                    </a:lnTo>
                    <a:lnTo>
                      <a:pt x="113" y="3"/>
                    </a:lnTo>
                    <a:lnTo>
                      <a:pt x="110" y="1"/>
                    </a:lnTo>
                    <a:lnTo>
                      <a:pt x="107" y="1"/>
                    </a:lnTo>
                    <a:lnTo>
                      <a:pt x="104" y="0"/>
                    </a:lnTo>
                    <a:lnTo>
                      <a:pt x="101" y="0"/>
                    </a:lnTo>
                    <a:lnTo>
                      <a:pt x="98" y="0"/>
                    </a:lnTo>
                    <a:lnTo>
                      <a:pt x="92" y="1"/>
                    </a:lnTo>
                    <a:lnTo>
                      <a:pt x="90" y="1"/>
                    </a:lnTo>
                    <a:lnTo>
                      <a:pt x="89" y="3"/>
                    </a:lnTo>
                    <a:lnTo>
                      <a:pt x="86" y="4"/>
                    </a:lnTo>
                    <a:lnTo>
                      <a:pt x="81" y="7"/>
                    </a:lnTo>
                    <a:lnTo>
                      <a:pt x="80" y="7"/>
                    </a:lnTo>
                    <a:lnTo>
                      <a:pt x="78" y="9"/>
                    </a:lnTo>
                    <a:lnTo>
                      <a:pt x="74" y="9"/>
                    </a:lnTo>
                    <a:lnTo>
                      <a:pt x="71" y="9"/>
                    </a:lnTo>
                    <a:lnTo>
                      <a:pt x="65" y="9"/>
                    </a:lnTo>
                    <a:lnTo>
                      <a:pt x="59" y="7"/>
                    </a:lnTo>
                    <a:lnTo>
                      <a:pt x="57" y="7"/>
                    </a:lnTo>
                    <a:lnTo>
                      <a:pt x="56" y="6"/>
                    </a:lnTo>
                    <a:lnTo>
                      <a:pt x="53" y="6"/>
                    </a:lnTo>
                    <a:lnTo>
                      <a:pt x="50" y="6"/>
                    </a:lnTo>
                    <a:lnTo>
                      <a:pt x="47" y="7"/>
                    </a:lnTo>
                    <a:lnTo>
                      <a:pt x="41" y="12"/>
                    </a:lnTo>
                    <a:lnTo>
                      <a:pt x="39" y="13"/>
                    </a:lnTo>
                    <a:lnTo>
                      <a:pt x="38" y="15"/>
                    </a:lnTo>
                    <a:lnTo>
                      <a:pt x="36" y="16"/>
                    </a:lnTo>
                    <a:lnTo>
                      <a:pt x="38" y="16"/>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71" name="任意多边形 20"/>
              <p:cNvSpPr>
                <a:spLocks/>
              </p:cNvSpPr>
              <p:nvPr/>
            </p:nvSpPr>
            <p:spPr bwMode="gray">
              <a:xfrm>
                <a:off x="2659" y="2133"/>
                <a:ext cx="121" cy="28"/>
              </a:xfrm>
              <a:custGeom>
                <a:avLst/>
                <a:gdLst>
                  <a:gd name="T0" fmla="*/ 0 w 131"/>
                  <a:gd name="T1" fmla="*/ 5 h 30"/>
                  <a:gd name="T2" fmla="*/ 2 w 131"/>
                  <a:gd name="T3" fmla="*/ 5 h 30"/>
                  <a:gd name="T4" fmla="*/ 3 w 131"/>
                  <a:gd name="T5" fmla="*/ 3 h 30"/>
                  <a:gd name="T6" fmla="*/ 5 w 131"/>
                  <a:gd name="T7" fmla="*/ 2 h 30"/>
                  <a:gd name="T8" fmla="*/ 6 w 131"/>
                  <a:gd name="T9" fmla="*/ 2 h 30"/>
                  <a:gd name="T10" fmla="*/ 6 w 131"/>
                  <a:gd name="T11" fmla="*/ 0 h 30"/>
                  <a:gd name="T12" fmla="*/ 6 w 131"/>
                  <a:gd name="T13" fmla="*/ 0 h 30"/>
                  <a:gd name="T14" fmla="*/ 16 w 131"/>
                  <a:gd name="T15" fmla="*/ 0 h 30"/>
                  <a:gd name="T16" fmla="*/ 26 w 131"/>
                  <a:gd name="T17" fmla="*/ 3 h 30"/>
                  <a:gd name="T18" fmla="*/ 38 w 131"/>
                  <a:gd name="T19" fmla="*/ 6 h 30"/>
                  <a:gd name="T20" fmla="*/ 47 w 131"/>
                  <a:gd name="T21" fmla="*/ 7 h 30"/>
                  <a:gd name="T22" fmla="*/ 57 w 131"/>
                  <a:gd name="T23" fmla="*/ 2 h 30"/>
                  <a:gd name="T24" fmla="*/ 67 w 131"/>
                  <a:gd name="T25" fmla="*/ 2 h 30"/>
                  <a:gd name="T26" fmla="*/ 78 w 131"/>
                  <a:gd name="T27" fmla="*/ 6 h 30"/>
                  <a:gd name="T28" fmla="*/ 80 w 131"/>
                  <a:gd name="T29" fmla="*/ 7 h 30"/>
                  <a:gd name="T30" fmla="*/ 84 w 131"/>
                  <a:gd name="T31" fmla="*/ 9 h 30"/>
                  <a:gd name="T32" fmla="*/ 87 w 131"/>
                  <a:gd name="T33" fmla="*/ 12 h 30"/>
                  <a:gd name="T34" fmla="*/ 88 w 131"/>
                  <a:gd name="T35" fmla="*/ 14 h 30"/>
                  <a:gd name="T36" fmla="*/ 90 w 131"/>
                  <a:gd name="T37" fmla="*/ 14 h 30"/>
                  <a:gd name="T38" fmla="*/ 92 w 131"/>
                  <a:gd name="T39" fmla="*/ 14 h 30"/>
                  <a:gd name="T40" fmla="*/ 96 w 131"/>
                  <a:gd name="T41" fmla="*/ 14 h 30"/>
                  <a:gd name="T42" fmla="*/ 98 w 131"/>
                  <a:gd name="T43" fmla="*/ 14 h 30"/>
                  <a:gd name="T44" fmla="*/ 101 w 131"/>
                  <a:gd name="T45" fmla="*/ 14 h 30"/>
                  <a:gd name="T46" fmla="*/ 103 w 131"/>
                  <a:gd name="T47" fmla="*/ 14 h 30"/>
                  <a:gd name="T48" fmla="*/ 102 w 131"/>
                  <a:gd name="T49" fmla="*/ 17 h 30"/>
                  <a:gd name="T50" fmla="*/ 102 w 131"/>
                  <a:gd name="T51" fmla="*/ 19 h 30"/>
                  <a:gd name="T52" fmla="*/ 102 w 131"/>
                  <a:gd name="T53" fmla="*/ 20 h 30"/>
                  <a:gd name="T54" fmla="*/ 102 w 131"/>
                  <a:gd name="T55" fmla="*/ 21 h 30"/>
                  <a:gd name="T56" fmla="*/ 91 w 131"/>
                  <a:gd name="T57" fmla="*/ 24 h 30"/>
                  <a:gd name="T58" fmla="*/ 82 w 131"/>
                  <a:gd name="T59" fmla="*/ 21 h 30"/>
                  <a:gd name="T60" fmla="*/ 73 w 131"/>
                  <a:gd name="T61" fmla="*/ 17 h 30"/>
                  <a:gd name="T62" fmla="*/ 64 w 131"/>
                  <a:gd name="T63" fmla="*/ 8 h 30"/>
                  <a:gd name="T64" fmla="*/ 63 w 131"/>
                  <a:gd name="T65" fmla="*/ 8 h 30"/>
                  <a:gd name="T66" fmla="*/ 62 w 131"/>
                  <a:gd name="T67" fmla="*/ 9 h 30"/>
                  <a:gd name="T68" fmla="*/ 62 w 131"/>
                  <a:gd name="T69" fmla="*/ 12 h 30"/>
                  <a:gd name="T70" fmla="*/ 61 w 131"/>
                  <a:gd name="T71" fmla="*/ 14 h 30"/>
                  <a:gd name="T72" fmla="*/ 56 w 131"/>
                  <a:gd name="T73" fmla="*/ 17 h 30"/>
                  <a:gd name="T74" fmla="*/ 52 w 131"/>
                  <a:gd name="T75" fmla="*/ 19 h 30"/>
                  <a:gd name="T76" fmla="*/ 47 w 131"/>
                  <a:gd name="T77" fmla="*/ 20 h 30"/>
                  <a:gd name="T78" fmla="*/ 47 w 131"/>
                  <a:gd name="T79" fmla="*/ 18 h 30"/>
                  <a:gd name="T80" fmla="*/ 46 w 131"/>
                  <a:gd name="T81" fmla="*/ 15 h 30"/>
                  <a:gd name="T82" fmla="*/ 46 w 131"/>
                  <a:gd name="T83" fmla="*/ 14 h 30"/>
                  <a:gd name="T84" fmla="*/ 44 w 131"/>
                  <a:gd name="T85" fmla="*/ 14 h 30"/>
                  <a:gd name="T86" fmla="*/ 42 w 131"/>
                  <a:gd name="T87" fmla="*/ 15 h 30"/>
                  <a:gd name="T88" fmla="*/ 39 w 131"/>
                  <a:gd name="T89" fmla="*/ 18 h 30"/>
                  <a:gd name="T90" fmla="*/ 37 w 131"/>
                  <a:gd name="T91" fmla="*/ 20 h 30"/>
                  <a:gd name="T92" fmla="*/ 36 w 131"/>
                  <a:gd name="T93" fmla="*/ 21 h 30"/>
                  <a:gd name="T94" fmla="*/ 26 w 131"/>
                  <a:gd name="T95" fmla="*/ 23 h 30"/>
                  <a:gd name="T96" fmla="*/ 16 w 131"/>
                  <a:gd name="T97" fmla="*/ 23 h 30"/>
                  <a:gd name="T98" fmla="*/ 6 w 131"/>
                  <a:gd name="T99" fmla="*/ 21 h 30"/>
                  <a:gd name="T100" fmla="*/ 5 w 131"/>
                  <a:gd name="T101" fmla="*/ 21 h 30"/>
                  <a:gd name="T102" fmla="*/ 3 w 131"/>
                  <a:gd name="T103" fmla="*/ 20 h 30"/>
                  <a:gd name="T104" fmla="*/ 2 w 131"/>
                  <a:gd name="T105" fmla="*/ 18 h 30"/>
                  <a:gd name="T106" fmla="*/ 3 w 131"/>
                  <a:gd name="T107" fmla="*/ 15 h 30"/>
                  <a:gd name="T108" fmla="*/ 0 w 131"/>
                  <a:gd name="T109" fmla="*/ 5 h 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1" h="30">
                    <a:moveTo>
                      <a:pt x="0" y="5"/>
                    </a:moveTo>
                    <a:lnTo>
                      <a:pt x="2" y="5"/>
                    </a:lnTo>
                    <a:lnTo>
                      <a:pt x="3" y="3"/>
                    </a:lnTo>
                    <a:lnTo>
                      <a:pt x="5" y="2"/>
                    </a:lnTo>
                    <a:lnTo>
                      <a:pt x="6" y="2"/>
                    </a:lnTo>
                    <a:lnTo>
                      <a:pt x="6" y="0"/>
                    </a:lnTo>
                    <a:lnTo>
                      <a:pt x="20" y="0"/>
                    </a:lnTo>
                    <a:lnTo>
                      <a:pt x="33" y="3"/>
                    </a:lnTo>
                    <a:lnTo>
                      <a:pt x="48" y="6"/>
                    </a:lnTo>
                    <a:lnTo>
                      <a:pt x="60" y="8"/>
                    </a:lnTo>
                    <a:lnTo>
                      <a:pt x="72" y="2"/>
                    </a:lnTo>
                    <a:lnTo>
                      <a:pt x="86" y="2"/>
                    </a:lnTo>
                    <a:lnTo>
                      <a:pt x="99" y="6"/>
                    </a:lnTo>
                    <a:lnTo>
                      <a:pt x="102" y="9"/>
                    </a:lnTo>
                    <a:lnTo>
                      <a:pt x="107" y="12"/>
                    </a:lnTo>
                    <a:lnTo>
                      <a:pt x="110" y="15"/>
                    </a:lnTo>
                    <a:lnTo>
                      <a:pt x="111" y="17"/>
                    </a:lnTo>
                    <a:lnTo>
                      <a:pt x="114" y="17"/>
                    </a:lnTo>
                    <a:lnTo>
                      <a:pt x="117" y="17"/>
                    </a:lnTo>
                    <a:lnTo>
                      <a:pt x="122" y="17"/>
                    </a:lnTo>
                    <a:lnTo>
                      <a:pt x="125" y="17"/>
                    </a:lnTo>
                    <a:lnTo>
                      <a:pt x="128" y="17"/>
                    </a:lnTo>
                    <a:lnTo>
                      <a:pt x="131" y="17"/>
                    </a:lnTo>
                    <a:lnTo>
                      <a:pt x="129" y="20"/>
                    </a:lnTo>
                    <a:lnTo>
                      <a:pt x="129" y="23"/>
                    </a:lnTo>
                    <a:lnTo>
                      <a:pt x="129" y="24"/>
                    </a:lnTo>
                    <a:lnTo>
                      <a:pt x="129" y="26"/>
                    </a:lnTo>
                    <a:lnTo>
                      <a:pt x="116" y="30"/>
                    </a:lnTo>
                    <a:lnTo>
                      <a:pt x="104" y="27"/>
                    </a:lnTo>
                    <a:lnTo>
                      <a:pt x="92" y="20"/>
                    </a:lnTo>
                    <a:lnTo>
                      <a:pt x="81" y="11"/>
                    </a:lnTo>
                    <a:lnTo>
                      <a:pt x="80" y="11"/>
                    </a:lnTo>
                    <a:lnTo>
                      <a:pt x="78" y="12"/>
                    </a:lnTo>
                    <a:lnTo>
                      <a:pt x="78" y="15"/>
                    </a:lnTo>
                    <a:lnTo>
                      <a:pt x="77" y="17"/>
                    </a:lnTo>
                    <a:lnTo>
                      <a:pt x="71" y="20"/>
                    </a:lnTo>
                    <a:lnTo>
                      <a:pt x="66" y="23"/>
                    </a:lnTo>
                    <a:lnTo>
                      <a:pt x="60" y="24"/>
                    </a:lnTo>
                    <a:lnTo>
                      <a:pt x="60" y="21"/>
                    </a:lnTo>
                    <a:lnTo>
                      <a:pt x="59" y="18"/>
                    </a:lnTo>
                    <a:lnTo>
                      <a:pt x="59" y="17"/>
                    </a:lnTo>
                    <a:lnTo>
                      <a:pt x="56" y="17"/>
                    </a:lnTo>
                    <a:lnTo>
                      <a:pt x="53" y="18"/>
                    </a:lnTo>
                    <a:lnTo>
                      <a:pt x="50" y="21"/>
                    </a:lnTo>
                    <a:lnTo>
                      <a:pt x="47" y="24"/>
                    </a:lnTo>
                    <a:lnTo>
                      <a:pt x="45" y="26"/>
                    </a:lnTo>
                    <a:lnTo>
                      <a:pt x="33" y="29"/>
                    </a:lnTo>
                    <a:lnTo>
                      <a:pt x="20" y="29"/>
                    </a:lnTo>
                    <a:lnTo>
                      <a:pt x="6" y="27"/>
                    </a:lnTo>
                    <a:lnTo>
                      <a:pt x="5" y="27"/>
                    </a:lnTo>
                    <a:lnTo>
                      <a:pt x="3" y="24"/>
                    </a:lnTo>
                    <a:lnTo>
                      <a:pt x="2" y="21"/>
                    </a:lnTo>
                    <a:lnTo>
                      <a:pt x="3" y="18"/>
                    </a:lnTo>
                    <a:lnTo>
                      <a:pt x="0" y="5"/>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72" name="任意多边形 21"/>
              <p:cNvSpPr>
                <a:spLocks/>
              </p:cNvSpPr>
              <p:nvPr/>
            </p:nvSpPr>
            <p:spPr bwMode="gray">
              <a:xfrm>
                <a:off x="2846" y="2359"/>
                <a:ext cx="148" cy="181"/>
              </a:xfrm>
              <a:custGeom>
                <a:avLst/>
                <a:gdLst>
                  <a:gd name="T0" fmla="*/ 96 w 159"/>
                  <a:gd name="T1" fmla="*/ 44 h 195"/>
                  <a:gd name="T2" fmla="*/ 97 w 159"/>
                  <a:gd name="T3" fmla="*/ 54 h 195"/>
                  <a:gd name="T4" fmla="*/ 99 w 159"/>
                  <a:gd name="T5" fmla="*/ 58 h 195"/>
                  <a:gd name="T6" fmla="*/ 99 w 159"/>
                  <a:gd name="T7" fmla="*/ 65 h 195"/>
                  <a:gd name="T8" fmla="*/ 92 w 159"/>
                  <a:gd name="T9" fmla="*/ 68 h 195"/>
                  <a:gd name="T10" fmla="*/ 84 w 159"/>
                  <a:gd name="T11" fmla="*/ 72 h 195"/>
                  <a:gd name="T12" fmla="*/ 87 w 159"/>
                  <a:gd name="T13" fmla="*/ 75 h 195"/>
                  <a:gd name="T14" fmla="*/ 94 w 159"/>
                  <a:gd name="T15" fmla="*/ 77 h 195"/>
                  <a:gd name="T16" fmla="*/ 99 w 159"/>
                  <a:gd name="T17" fmla="*/ 83 h 195"/>
                  <a:gd name="T18" fmla="*/ 106 w 159"/>
                  <a:gd name="T19" fmla="*/ 84 h 195"/>
                  <a:gd name="T20" fmla="*/ 108 w 159"/>
                  <a:gd name="T21" fmla="*/ 86 h 195"/>
                  <a:gd name="T22" fmla="*/ 111 w 159"/>
                  <a:gd name="T23" fmla="*/ 92 h 195"/>
                  <a:gd name="T24" fmla="*/ 116 w 159"/>
                  <a:gd name="T25" fmla="*/ 99 h 195"/>
                  <a:gd name="T26" fmla="*/ 121 w 159"/>
                  <a:gd name="T27" fmla="*/ 102 h 195"/>
                  <a:gd name="T28" fmla="*/ 128 w 159"/>
                  <a:gd name="T29" fmla="*/ 105 h 195"/>
                  <a:gd name="T30" fmla="*/ 128 w 159"/>
                  <a:gd name="T31" fmla="*/ 112 h 195"/>
                  <a:gd name="T32" fmla="*/ 121 w 159"/>
                  <a:gd name="T33" fmla="*/ 123 h 195"/>
                  <a:gd name="T34" fmla="*/ 119 w 159"/>
                  <a:gd name="T35" fmla="*/ 131 h 195"/>
                  <a:gd name="T36" fmla="*/ 119 w 159"/>
                  <a:gd name="T37" fmla="*/ 135 h 195"/>
                  <a:gd name="T38" fmla="*/ 123 w 159"/>
                  <a:gd name="T39" fmla="*/ 156 h 195"/>
                  <a:gd name="T40" fmla="*/ 116 w 159"/>
                  <a:gd name="T41" fmla="*/ 149 h 195"/>
                  <a:gd name="T42" fmla="*/ 77 w 159"/>
                  <a:gd name="T43" fmla="*/ 127 h 195"/>
                  <a:gd name="T44" fmla="*/ 56 w 159"/>
                  <a:gd name="T45" fmla="*/ 113 h 195"/>
                  <a:gd name="T46" fmla="*/ 48 w 159"/>
                  <a:gd name="T47" fmla="*/ 107 h 195"/>
                  <a:gd name="T48" fmla="*/ 41 w 159"/>
                  <a:gd name="T49" fmla="*/ 101 h 195"/>
                  <a:gd name="T50" fmla="*/ 33 w 159"/>
                  <a:gd name="T51" fmla="*/ 89 h 195"/>
                  <a:gd name="T52" fmla="*/ 23 w 159"/>
                  <a:gd name="T53" fmla="*/ 80 h 195"/>
                  <a:gd name="T54" fmla="*/ 10 w 159"/>
                  <a:gd name="T55" fmla="*/ 75 h 195"/>
                  <a:gd name="T56" fmla="*/ 4 w 159"/>
                  <a:gd name="T57" fmla="*/ 67 h 195"/>
                  <a:gd name="T58" fmla="*/ 0 w 159"/>
                  <a:gd name="T59" fmla="*/ 60 h 195"/>
                  <a:gd name="T60" fmla="*/ 4 w 159"/>
                  <a:gd name="T61" fmla="*/ 51 h 195"/>
                  <a:gd name="T62" fmla="*/ 24 w 159"/>
                  <a:gd name="T63" fmla="*/ 31 h 195"/>
                  <a:gd name="T64" fmla="*/ 30 w 159"/>
                  <a:gd name="T65" fmla="*/ 30 h 195"/>
                  <a:gd name="T66" fmla="*/ 31 w 159"/>
                  <a:gd name="T67" fmla="*/ 18 h 195"/>
                  <a:gd name="T68" fmla="*/ 46 w 159"/>
                  <a:gd name="T69" fmla="*/ 6 h 195"/>
                  <a:gd name="T70" fmla="*/ 56 w 159"/>
                  <a:gd name="T71" fmla="*/ 1 h 195"/>
                  <a:gd name="T72" fmla="*/ 58 w 159"/>
                  <a:gd name="T73" fmla="*/ 3 h 195"/>
                  <a:gd name="T74" fmla="*/ 61 w 159"/>
                  <a:gd name="T75" fmla="*/ 3 h 195"/>
                  <a:gd name="T76" fmla="*/ 63 w 159"/>
                  <a:gd name="T77" fmla="*/ 9 h 195"/>
                  <a:gd name="T78" fmla="*/ 65 w 159"/>
                  <a:gd name="T79" fmla="*/ 13 h 195"/>
                  <a:gd name="T80" fmla="*/ 64 w 159"/>
                  <a:gd name="T81" fmla="*/ 12 h 195"/>
                  <a:gd name="T82" fmla="*/ 63 w 159"/>
                  <a:gd name="T83" fmla="*/ 15 h 195"/>
                  <a:gd name="T84" fmla="*/ 68 w 159"/>
                  <a:gd name="T85" fmla="*/ 29 h 195"/>
                  <a:gd name="T86" fmla="*/ 67 w 159"/>
                  <a:gd name="T87" fmla="*/ 43 h 195"/>
                  <a:gd name="T88" fmla="*/ 75 w 159"/>
                  <a:gd name="T89" fmla="*/ 46 h 195"/>
                  <a:gd name="T90" fmla="*/ 82 w 159"/>
                  <a:gd name="T91" fmla="*/ 44 h 195"/>
                  <a:gd name="T92" fmla="*/ 87 w 159"/>
                  <a:gd name="T93" fmla="*/ 36 h 195"/>
                  <a:gd name="T94" fmla="*/ 94 w 159"/>
                  <a:gd name="T95" fmla="*/ 32 h 195"/>
                  <a:gd name="T96" fmla="*/ 94 w 159"/>
                  <a:gd name="T97" fmla="*/ 37 h 195"/>
                  <a:gd name="T98" fmla="*/ 96 w 159"/>
                  <a:gd name="T99" fmla="*/ 42 h 19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9" h="195">
                    <a:moveTo>
                      <a:pt x="117" y="45"/>
                    </a:moveTo>
                    <a:lnTo>
                      <a:pt x="117" y="49"/>
                    </a:lnTo>
                    <a:lnTo>
                      <a:pt x="119" y="55"/>
                    </a:lnTo>
                    <a:lnTo>
                      <a:pt x="120" y="60"/>
                    </a:lnTo>
                    <a:lnTo>
                      <a:pt x="122" y="63"/>
                    </a:lnTo>
                    <a:lnTo>
                      <a:pt x="120" y="67"/>
                    </a:lnTo>
                    <a:lnTo>
                      <a:pt x="120" y="69"/>
                    </a:lnTo>
                    <a:lnTo>
                      <a:pt x="120" y="72"/>
                    </a:lnTo>
                    <a:lnTo>
                      <a:pt x="122" y="73"/>
                    </a:lnTo>
                    <a:lnTo>
                      <a:pt x="123" y="76"/>
                    </a:lnTo>
                    <a:lnTo>
                      <a:pt x="123" y="78"/>
                    </a:lnTo>
                    <a:lnTo>
                      <a:pt x="122" y="81"/>
                    </a:lnTo>
                    <a:lnTo>
                      <a:pt x="119" y="82"/>
                    </a:lnTo>
                    <a:lnTo>
                      <a:pt x="116" y="84"/>
                    </a:lnTo>
                    <a:lnTo>
                      <a:pt x="114" y="85"/>
                    </a:lnTo>
                    <a:lnTo>
                      <a:pt x="111" y="88"/>
                    </a:lnTo>
                    <a:lnTo>
                      <a:pt x="108" y="90"/>
                    </a:lnTo>
                    <a:lnTo>
                      <a:pt x="104" y="91"/>
                    </a:lnTo>
                    <a:lnTo>
                      <a:pt x="99" y="91"/>
                    </a:lnTo>
                    <a:lnTo>
                      <a:pt x="104" y="93"/>
                    </a:lnTo>
                    <a:lnTo>
                      <a:pt x="107" y="94"/>
                    </a:lnTo>
                    <a:lnTo>
                      <a:pt x="108" y="96"/>
                    </a:lnTo>
                    <a:lnTo>
                      <a:pt x="113" y="97"/>
                    </a:lnTo>
                    <a:lnTo>
                      <a:pt x="116" y="96"/>
                    </a:lnTo>
                    <a:lnTo>
                      <a:pt x="117" y="99"/>
                    </a:lnTo>
                    <a:lnTo>
                      <a:pt x="119" y="102"/>
                    </a:lnTo>
                    <a:lnTo>
                      <a:pt x="122" y="103"/>
                    </a:lnTo>
                    <a:lnTo>
                      <a:pt x="125" y="105"/>
                    </a:lnTo>
                    <a:lnTo>
                      <a:pt x="129" y="105"/>
                    </a:lnTo>
                    <a:lnTo>
                      <a:pt x="132" y="105"/>
                    </a:lnTo>
                    <a:lnTo>
                      <a:pt x="134" y="106"/>
                    </a:lnTo>
                    <a:lnTo>
                      <a:pt x="134" y="108"/>
                    </a:lnTo>
                    <a:lnTo>
                      <a:pt x="134" y="109"/>
                    </a:lnTo>
                    <a:lnTo>
                      <a:pt x="137" y="112"/>
                    </a:lnTo>
                    <a:lnTo>
                      <a:pt x="138" y="115"/>
                    </a:lnTo>
                    <a:lnTo>
                      <a:pt x="141" y="118"/>
                    </a:lnTo>
                    <a:lnTo>
                      <a:pt x="143" y="121"/>
                    </a:lnTo>
                    <a:lnTo>
                      <a:pt x="144" y="124"/>
                    </a:lnTo>
                    <a:lnTo>
                      <a:pt x="144" y="126"/>
                    </a:lnTo>
                    <a:lnTo>
                      <a:pt x="147" y="128"/>
                    </a:lnTo>
                    <a:lnTo>
                      <a:pt x="150" y="128"/>
                    </a:lnTo>
                    <a:lnTo>
                      <a:pt x="153" y="128"/>
                    </a:lnTo>
                    <a:lnTo>
                      <a:pt x="155" y="129"/>
                    </a:lnTo>
                    <a:lnTo>
                      <a:pt x="158" y="131"/>
                    </a:lnTo>
                    <a:lnTo>
                      <a:pt x="159" y="134"/>
                    </a:lnTo>
                    <a:lnTo>
                      <a:pt x="159" y="137"/>
                    </a:lnTo>
                    <a:lnTo>
                      <a:pt x="158" y="140"/>
                    </a:lnTo>
                    <a:lnTo>
                      <a:pt x="156" y="144"/>
                    </a:lnTo>
                    <a:lnTo>
                      <a:pt x="153" y="149"/>
                    </a:lnTo>
                    <a:lnTo>
                      <a:pt x="150" y="153"/>
                    </a:lnTo>
                    <a:lnTo>
                      <a:pt x="147" y="156"/>
                    </a:lnTo>
                    <a:lnTo>
                      <a:pt x="147" y="159"/>
                    </a:lnTo>
                    <a:lnTo>
                      <a:pt x="147" y="164"/>
                    </a:lnTo>
                    <a:lnTo>
                      <a:pt x="146" y="167"/>
                    </a:lnTo>
                    <a:lnTo>
                      <a:pt x="147" y="167"/>
                    </a:lnTo>
                    <a:lnTo>
                      <a:pt x="147" y="168"/>
                    </a:lnTo>
                    <a:lnTo>
                      <a:pt x="149" y="177"/>
                    </a:lnTo>
                    <a:lnTo>
                      <a:pt x="150" y="186"/>
                    </a:lnTo>
                    <a:lnTo>
                      <a:pt x="153" y="195"/>
                    </a:lnTo>
                    <a:lnTo>
                      <a:pt x="150" y="192"/>
                    </a:lnTo>
                    <a:lnTo>
                      <a:pt x="147" y="189"/>
                    </a:lnTo>
                    <a:lnTo>
                      <a:pt x="144" y="185"/>
                    </a:lnTo>
                    <a:lnTo>
                      <a:pt x="141" y="182"/>
                    </a:lnTo>
                    <a:lnTo>
                      <a:pt x="119" y="170"/>
                    </a:lnTo>
                    <a:lnTo>
                      <a:pt x="96" y="159"/>
                    </a:lnTo>
                    <a:lnTo>
                      <a:pt x="74" y="146"/>
                    </a:lnTo>
                    <a:lnTo>
                      <a:pt x="72" y="144"/>
                    </a:lnTo>
                    <a:lnTo>
                      <a:pt x="69" y="141"/>
                    </a:lnTo>
                    <a:lnTo>
                      <a:pt x="66" y="140"/>
                    </a:lnTo>
                    <a:lnTo>
                      <a:pt x="63" y="137"/>
                    </a:lnTo>
                    <a:lnTo>
                      <a:pt x="60" y="134"/>
                    </a:lnTo>
                    <a:lnTo>
                      <a:pt x="59" y="132"/>
                    </a:lnTo>
                    <a:lnTo>
                      <a:pt x="54" y="129"/>
                    </a:lnTo>
                    <a:lnTo>
                      <a:pt x="51" y="126"/>
                    </a:lnTo>
                    <a:lnTo>
                      <a:pt x="48" y="121"/>
                    </a:lnTo>
                    <a:lnTo>
                      <a:pt x="44" y="115"/>
                    </a:lnTo>
                    <a:lnTo>
                      <a:pt x="41" y="111"/>
                    </a:lnTo>
                    <a:lnTo>
                      <a:pt x="36" y="108"/>
                    </a:lnTo>
                    <a:lnTo>
                      <a:pt x="33" y="103"/>
                    </a:lnTo>
                    <a:lnTo>
                      <a:pt x="29" y="100"/>
                    </a:lnTo>
                    <a:lnTo>
                      <a:pt x="24" y="97"/>
                    </a:lnTo>
                    <a:lnTo>
                      <a:pt x="18" y="96"/>
                    </a:lnTo>
                    <a:lnTo>
                      <a:pt x="13" y="94"/>
                    </a:lnTo>
                    <a:lnTo>
                      <a:pt x="9" y="91"/>
                    </a:lnTo>
                    <a:lnTo>
                      <a:pt x="6" y="88"/>
                    </a:lnTo>
                    <a:lnTo>
                      <a:pt x="4" y="84"/>
                    </a:lnTo>
                    <a:lnTo>
                      <a:pt x="1" y="81"/>
                    </a:lnTo>
                    <a:lnTo>
                      <a:pt x="0" y="78"/>
                    </a:lnTo>
                    <a:lnTo>
                      <a:pt x="0" y="75"/>
                    </a:lnTo>
                    <a:lnTo>
                      <a:pt x="0" y="70"/>
                    </a:lnTo>
                    <a:lnTo>
                      <a:pt x="1" y="67"/>
                    </a:lnTo>
                    <a:lnTo>
                      <a:pt x="4" y="64"/>
                    </a:lnTo>
                    <a:lnTo>
                      <a:pt x="15" y="52"/>
                    </a:lnTo>
                    <a:lnTo>
                      <a:pt x="30" y="40"/>
                    </a:lnTo>
                    <a:lnTo>
                      <a:pt x="30" y="39"/>
                    </a:lnTo>
                    <a:lnTo>
                      <a:pt x="32" y="37"/>
                    </a:lnTo>
                    <a:lnTo>
                      <a:pt x="35" y="37"/>
                    </a:lnTo>
                    <a:lnTo>
                      <a:pt x="36" y="37"/>
                    </a:lnTo>
                    <a:lnTo>
                      <a:pt x="36" y="31"/>
                    </a:lnTo>
                    <a:lnTo>
                      <a:pt x="36" y="27"/>
                    </a:lnTo>
                    <a:lnTo>
                      <a:pt x="38" y="22"/>
                    </a:lnTo>
                    <a:lnTo>
                      <a:pt x="41" y="19"/>
                    </a:lnTo>
                    <a:lnTo>
                      <a:pt x="48" y="12"/>
                    </a:lnTo>
                    <a:lnTo>
                      <a:pt x="57" y="7"/>
                    </a:lnTo>
                    <a:lnTo>
                      <a:pt x="65" y="1"/>
                    </a:lnTo>
                    <a:lnTo>
                      <a:pt x="68" y="0"/>
                    </a:lnTo>
                    <a:lnTo>
                      <a:pt x="69" y="1"/>
                    </a:lnTo>
                    <a:lnTo>
                      <a:pt x="71" y="1"/>
                    </a:lnTo>
                    <a:lnTo>
                      <a:pt x="72" y="1"/>
                    </a:lnTo>
                    <a:lnTo>
                      <a:pt x="72" y="3"/>
                    </a:lnTo>
                    <a:lnTo>
                      <a:pt x="74" y="3"/>
                    </a:lnTo>
                    <a:lnTo>
                      <a:pt x="75" y="3"/>
                    </a:lnTo>
                    <a:lnTo>
                      <a:pt x="75" y="6"/>
                    </a:lnTo>
                    <a:lnTo>
                      <a:pt x="77" y="9"/>
                    </a:lnTo>
                    <a:lnTo>
                      <a:pt x="78" y="12"/>
                    </a:lnTo>
                    <a:lnTo>
                      <a:pt x="80" y="13"/>
                    </a:lnTo>
                    <a:lnTo>
                      <a:pt x="81" y="15"/>
                    </a:lnTo>
                    <a:lnTo>
                      <a:pt x="81" y="16"/>
                    </a:lnTo>
                    <a:lnTo>
                      <a:pt x="80" y="18"/>
                    </a:lnTo>
                    <a:lnTo>
                      <a:pt x="80" y="16"/>
                    </a:lnTo>
                    <a:lnTo>
                      <a:pt x="80" y="15"/>
                    </a:lnTo>
                    <a:lnTo>
                      <a:pt x="78" y="13"/>
                    </a:lnTo>
                    <a:lnTo>
                      <a:pt x="78" y="18"/>
                    </a:lnTo>
                    <a:lnTo>
                      <a:pt x="80" y="22"/>
                    </a:lnTo>
                    <a:lnTo>
                      <a:pt x="83" y="27"/>
                    </a:lnTo>
                    <a:lnTo>
                      <a:pt x="84" y="36"/>
                    </a:lnTo>
                    <a:lnTo>
                      <a:pt x="81" y="45"/>
                    </a:lnTo>
                    <a:lnTo>
                      <a:pt x="78" y="52"/>
                    </a:lnTo>
                    <a:lnTo>
                      <a:pt x="83" y="54"/>
                    </a:lnTo>
                    <a:lnTo>
                      <a:pt x="87" y="55"/>
                    </a:lnTo>
                    <a:lnTo>
                      <a:pt x="90" y="57"/>
                    </a:lnTo>
                    <a:lnTo>
                      <a:pt x="93" y="58"/>
                    </a:lnTo>
                    <a:lnTo>
                      <a:pt x="98" y="58"/>
                    </a:lnTo>
                    <a:lnTo>
                      <a:pt x="99" y="57"/>
                    </a:lnTo>
                    <a:lnTo>
                      <a:pt x="102" y="55"/>
                    </a:lnTo>
                    <a:lnTo>
                      <a:pt x="104" y="52"/>
                    </a:lnTo>
                    <a:lnTo>
                      <a:pt x="107" y="48"/>
                    </a:lnTo>
                    <a:lnTo>
                      <a:pt x="108" y="45"/>
                    </a:lnTo>
                    <a:lnTo>
                      <a:pt x="111" y="43"/>
                    </a:lnTo>
                    <a:lnTo>
                      <a:pt x="113" y="40"/>
                    </a:lnTo>
                    <a:lnTo>
                      <a:pt x="116" y="40"/>
                    </a:lnTo>
                    <a:lnTo>
                      <a:pt x="116" y="42"/>
                    </a:lnTo>
                    <a:lnTo>
                      <a:pt x="116" y="43"/>
                    </a:lnTo>
                    <a:lnTo>
                      <a:pt x="117" y="46"/>
                    </a:lnTo>
                    <a:lnTo>
                      <a:pt x="117" y="48"/>
                    </a:lnTo>
                    <a:lnTo>
                      <a:pt x="117" y="51"/>
                    </a:lnTo>
                    <a:lnTo>
                      <a:pt x="119" y="52"/>
                    </a:lnTo>
                    <a:lnTo>
                      <a:pt x="117" y="45"/>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73" name="任意多边形 22"/>
              <p:cNvSpPr>
                <a:spLocks/>
              </p:cNvSpPr>
              <p:nvPr/>
            </p:nvSpPr>
            <p:spPr bwMode="gray">
              <a:xfrm>
                <a:off x="2938" y="2277"/>
                <a:ext cx="257" cy="265"/>
              </a:xfrm>
              <a:custGeom>
                <a:avLst/>
                <a:gdLst>
                  <a:gd name="T0" fmla="*/ 52 w 278"/>
                  <a:gd name="T1" fmla="*/ 214 h 286"/>
                  <a:gd name="T2" fmla="*/ 128 w 278"/>
                  <a:gd name="T3" fmla="*/ 195 h 286"/>
                  <a:gd name="T4" fmla="*/ 198 w 278"/>
                  <a:gd name="T5" fmla="*/ 200 h 286"/>
                  <a:gd name="T6" fmla="*/ 205 w 278"/>
                  <a:gd name="T7" fmla="*/ 190 h 286"/>
                  <a:gd name="T8" fmla="*/ 198 w 278"/>
                  <a:gd name="T9" fmla="*/ 178 h 286"/>
                  <a:gd name="T10" fmla="*/ 190 w 278"/>
                  <a:gd name="T11" fmla="*/ 161 h 286"/>
                  <a:gd name="T12" fmla="*/ 188 w 278"/>
                  <a:gd name="T13" fmla="*/ 145 h 286"/>
                  <a:gd name="T14" fmla="*/ 198 w 278"/>
                  <a:gd name="T15" fmla="*/ 134 h 286"/>
                  <a:gd name="T16" fmla="*/ 201 w 278"/>
                  <a:gd name="T17" fmla="*/ 114 h 286"/>
                  <a:gd name="T18" fmla="*/ 214 w 278"/>
                  <a:gd name="T19" fmla="*/ 98 h 286"/>
                  <a:gd name="T20" fmla="*/ 214 w 278"/>
                  <a:gd name="T21" fmla="*/ 69 h 286"/>
                  <a:gd name="T22" fmla="*/ 213 w 278"/>
                  <a:gd name="T23" fmla="*/ 62 h 286"/>
                  <a:gd name="T24" fmla="*/ 213 w 278"/>
                  <a:gd name="T25" fmla="*/ 49 h 286"/>
                  <a:gd name="T26" fmla="*/ 203 w 278"/>
                  <a:gd name="T27" fmla="*/ 38 h 286"/>
                  <a:gd name="T28" fmla="*/ 183 w 278"/>
                  <a:gd name="T29" fmla="*/ 28 h 286"/>
                  <a:gd name="T30" fmla="*/ 153 w 278"/>
                  <a:gd name="T31" fmla="*/ 40 h 286"/>
                  <a:gd name="T32" fmla="*/ 129 w 278"/>
                  <a:gd name="T33" fmla="*/ 14 h 286"/>
                  <a:gd name="T34" fmla="*/ 122 w 278"/>
                  <a:gd name="T35" fmla="*/ 12 h 286"/>
                  <a:gd name="T36" fmla="*/ 112 w 278"/>
                  <a:gd name="T37" fmla="*/ 11 h 286"/>
                  <a:gd name="T38" fmla="*/ 104 w 278"/>
                  <a:gd name="T39" fmla="*/ 18 h 286"/>
                  <a:gd name="T40" fmla="*/ 101 w 278"/>
                  <a:gd name="T41" fmla="*/ 17 h 286"/>
                  <a:gd name="T42" fmla="*/ 99 w 278"/>
                  <a:gd name="T43" fmla="*/ 6 h 286"/>
                  <a:gd name="T44" fmla="*/ 92 w 278"/>
                  <a:gd name="T45" fmla="*/ 2 h 286"/>
                  <a:gd name="T46" fmla="*/ 82 w 278"/>
                  <a:gd name="T47" fmla="*/ 2 h 286"/>
                  <a:gd name="T48" fmla="*/ 80 w 278"/>
                  <a:gd name="T49" fmla="*/ 6 h 286"/>
                  <a:gd name="T50" fmla="*/ 68 w 278"/>
                  <a:gd name="T51" fmla="*/ 14 h 286"/>
                  <a:gd name="T52" fmla="*/ 52 w 278"/>
                  <a:gd name="T53" fmla="*/ 6 h 286"/>
                  <a:gd name="T54" fmla="*/ 43 w 278"/>
                  <a:gd name="T55" fmla="*/ 12 h 286"/>
                  <a:gd name="T56" fmla="*/ 37 w 278"/>
                  <a:gd name="T57" fmla="*/ 14 h 286"/>
                  <a:gd name="T58" fmla="*/ 33 w 278"/>
                  <a:gd name="T59" fmla="*/ 17 h 286"/>
                  <a:gd name="T60" fmla="*/ 31 w 278"/>
                  <a:gd name="T61" fmla="*/ 29 h 286"/>
                  <a:gd name="T62" fmla="*/ 33 w 278"/>
                  <a:gd name="T63" fmla="*/ 47 h 286"/>
                  <a:gd name="T64" fmla="*/ 38 w 278"/>
                  <a:gd name="T65" fmla="*/ 54 h 286"/>
                  <a:gd name="T66" fmla="*/ 37 w 278"/>
                  <a:gd name="T67" fmla="*/ 57 h 286"/>
                  <a:gd name="T68" fmla="*/ 33 w 278"/>
                  <a:gd name="T69" fmla="*/ 67 h 286"/>
                  <a:gd name="T70" fmla="*/ 40 w 278"/>
                  <a:gd name="T71" fmla="*/ 76 h 286"/>
                  <a:gd name="T72" fmla="*/ 29 w 278"/>
                  <a:gd name="T73" fmla="*/ 74 h 286"/>
                  <a:gd name="T74" fmla="*/ 26 w 278"/>
                  <a:gd name="T75" fmla="*/ 79 h 286"/>
                  <a:gd name="T76" fmla="*/ 26 w 278"/>
                  <a:gd name="T77" fmla="*/ 86 h 286"/>
                  <a:gd name="T78" fmla="*/ 29 w 278"/>
                  <a:gd name="T79" fmla="*/ 92 h 286"/>
                  <a:gd name="T80" fmla="*/ 26 w 278"/>
                  <a:gd name="T81" fmla="*/ 103 h 286"/>
                  <a:gd name="T82" fmla="*/ 16 w 278"/>
                  <a:gd name="T83" fmla="*/ 110 h 286"/>
                  <a:gd name="T84" fmla="*/ 18 w 278"/>
                  <a:gd name="T85" fmla="*/ 132 h 286"/>
                  <a:gd name="T86" fmla="*/ 9 w 278"/>
                  <a:gd name="T87" fmla="*/ 141 h 286"/>
                  <a:gd name="T88" fmla="*/ 6 w 278"/>
                  <a:gd name="T89" fmla="*/ 146 h 286"/>
                  <a:gd name="T90" fmla="*/ 29 w 278"/>
                  <a:gd name="T91" fmla="*/ 159 h 286"/>
                  <a:gd name="T92" fmla="*/ 47 w 278"/>
                  <a:gd name="T93" fmla="*/ 179 h 286"/>
                  <a:gd name="T94" fmla="*/ 47 w 278"/>
                  <a:gd name="T95" fmla="*/ 183 h 286"/>
                  <a:gd name="T96" fmla="*/ 40 w 278"/>
                  <a:gd name="T97" fmla="*/ 193 h 286"/>
                  <a:gd name="T98" fmla="*/ 38 w 278"/>
                  <a:gd name="T99" fmla="*/ 200 h 286"/>
                  <a:gd name="T100" fmla="*/ 40 w 278"/>
                  <a:gd name="T101" fmla="*/ 219 h 28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8" h="286">
                    <a:moveTo>
                      <a:pt x="54" y="284"/>
                    </a:moveTo>
                    <a:lnTo>
                      <a:pt x="54" y="283"/>
                    </a:lnTo>
                    <a:lnTo>
                      <a:pt x="56" y="280"/>
                    </a:lnTo>
                    <a:lnTo>
                      <a:pt x="60" y="275"/>
                    </a:lnTo>
                    <a:lnTo>
                      <a:pt x="66" y="269"/>
                    </a:lnTo>
                    <a:lnTo>
                      <a:pt x="75" y="262"/>
                    </a:lnTo>
                    <a:lnTo>
                      <a:pt x="89" y="256"/>
                    </a:lnTo>
                    <a:lnTo>
                      <a:pt x="108" y="251"/>
                    </a:lnTo>
                    <a:lnTo>
                      <a:pt x="131" y="247"/>
                    </a:lnTo>
                    <a:lnTo>
                      <a:pt x="161" y="245"/>
                    </a:lnTo>
                    <a:lnTo>
                      <a:pt x="197" y="247"/>
                    </a:lnTo>
                    <a:lnTo>
                      <a:pt x="241" y="250"/>
                    </a:lnTo>
                    <a:lnTo>
                      <a:pt x="244" y="251"/>
                    </a:lnTo>
                    <a:lnTo>
                      <a:pt x="248" y="251"/>
                    </a:lnTo>
                    <a:lnTo>
                      <a:pt x="251" y="251"/>
                    </a:lnTo>
                    <a:lnTo>
                      <a:pt x="254" y="251"/>
                    </a:lnTo>
                    <a:lnTo>
                      <a:pt x="257" y="250"/>
                    </a:lnTo>
                    <a:lnTo>
                      <a:pt x="259" y="248"/>
                    </a:lnTo>
                    <a:lnTo>
                      <a:pt x="260" y="242"/>
                    </a:lnTo>
                    <a:lnTo>
                      <a:pt x="260" y="238"/>
                    </a:lnTo>
                    <a:lnTo>
                      <a:pt x="259" y="233"/>
                    </a:lnTo>
                    <a:lnTo>
                      <a:pt x="256" y="229"/>
                    </a:lnTo>
                    <a:lnTo>
                      <a:pt x="251" y="224"/>
                    </a:lnTo>
                    <a:lnTo>
                      <a:pt x="250" y="224"/>
                    </a:lnTo>
                    <a:lnTo>
                      <a:pt x="250" y="223"/>
                    </a:lnTo>
                    <a:lnTo>
                      <a:pt x="251" y="221"/>
                    </a:lnTo>
                    <a:lnTo>
                      <a:pt x="250" y="220"/>
                    </a:lnTo>
                    <a:lnTo>
                      <a:pt x="247" y="213"/>
                    </a:lnTo>
                    <a:lnTo>
                      <a:pt x="244" y="207"/>
                    </a:lnTo>
                    <a:lnTo>
                      <a:pt x="241" y="203"/>
                    </a:lnTo>
                    <a:lnTo>
                      <a:pt x="239" y="198"/>
                    </a:lnTo>
                    <a:lnTo>
                      <a:pt x="239" y="194"/>
                    </a:lnTo>
                    <a:lnTo>
                      <a:pt x="239" y="189"/>
                    </a:lnTo>
                    <a:lnTo>
                      <a:pt x="238" y="185"/>
                    </a:lnTo>
                    <a:lnTo>
                      <a:pt x="238" y="182"/>
                    </a:lnTo>
                    <a:lnTo>
                      <a:pt x="238" y="180"/>
                    </a:lnTo>
                    <a:lnTo>
                      <a:pt x="239" y="179"/>
                    </a:lnTo>
                    <a:lnTo>
                      <a:pt x="241" y="177"/>
                    </a:lnTo>
                    <a:lnTo>
                      <a:pt x="245" y="173"/>
                    </a:lnTo>
                    <a:lnTo>
                      <a:pt x="250" y="168"/>
                    </a:lnTo>
                    <a:lnTo>
                      <a:pt x="253" y="164"/>
                    </a:lnTo>
                    <a:lnTo>
                      <a:pt x="256" y="158"/>
                    </a:lnTo>
                    <a:lnTo>
                      <a:pt x="257" y="153"/>
                    </a:lnTo>
                    <a:lnTo>
                      <a:pt x="256" y="149"/>
                    </a:lnTo>
                    <a:lnTo>
                      <a:pt x="254" y="144"/>
                    </a:lnTo>
                    <a:lnTo>
                      <a:pt x="256" y="140"/>
                    </a:lnTo>
                    <a:lnTo>
                      <a:pt x="257" y="135"/>
                    </a:lnTo>
                    <a:lnTo>
                      <a:pt x="262" y="131"/>
                    </a:lnTo>
                    <a:lnTo>
                      <a:pt x="266" y="126"/>
                    </a:lnTo>
                    <a:lnTo>
                      <a:pt x="271" y="123"/>
                    </a:lnTo>
                    <a:lnTo>
                      <a:pt x="275" y="120"/>
                    </a:lnTo>
                    <a:lnTo>
                      <a:pt x="278" y="110"/>
                    </a:lnTo>
                    <a:lnTo>
                      <a:pt x="277" y="99"/>
                    </a:lnTo>
                    <a:lnTo>
                      <a:pt x="274" y="87"/>
                    </a:lnTo>
                    <a:lnTo>
                      <a:pt x="272" y="86"/>
                    </a:lnTo>
                    <a:lnTo>
                      <a:pt x="269" y="83"/>
                    </a:lnTo>
                    <a:lnTo>
                      <a:pt x="268" y="81"/>
                    </a:lnTo>
                    <a:lnTo>
                      <a:pt x="266" y="78"/>
                    </a:lnTo>
                    <a:lnTo>
                      <a:pt x="268" y="78"/>
                    </a:lnTo>
                    <a:lnTo>
                      <a:pt x="269" y="78"/>
                    </a:lnTo>
                    <a:lnTo>
                      <a:pt x="271" y="78"/>
                    </a:lnTo>
                    <a:lnTo>
                      <a:pt x="272" y="74"/>
                    </a:lnTo>
                    <a:lnTo>
                      <a:pt x="272" y="69"/>
                    </a:lnTo>
                    <a:lnTo>
                      <a:pt x="271" y="63"/>
                    </a:lnTo>
                    <a:lnTo>
                      <a:pt x="269" y="62"/>
                    </a:lnTo>
                    <a:lnTo>
                      <a:pt x="268" y="62"/>
                    </a:lnTo>
                    <a:lnTo>
                      <a:pt x="265" y="60"/>
                    </a:lnTo>
                    <a:lnTo>
                      <a:pt x="260" y="54"/>
                    </a:lnTo>
                    <a:lnTo>
                      <a:pt x="257" y="48"/>
                    </a:lnTo>
                    <a:lnTo>
                      <a:pt x="253" y="44"/>
                    </a:lnTo>
                    <a:lnTo>
                      <a:pt x="248" y="41"/>
                    </a:lnTo>
                    <a:lnTo>
                      <a:pt x="242" y="39"/>
                    </a:lnTo>
                    <a:lnTo>
                      <a:pt x="238" y="36"/>
                    </a:lnTo>
                    <a:lnTo>
                      <a:pt x="232" y="35"/>
                    </a:lnTo>
                    <a:lnTo>
                      <a:pt x="214" y="36"/>
                    </a:lnTo>
                    <a:lnTo>
                      <a:pt x="194" y="44"/>
                    </a:lnTo>
                    <a:lnTo>
                      <a:pt x="194" y="45"/>
                    </a:lnTo>
                    <a:lnTo>
                      <a:pt x="193" y="47"/>
                    </a:lnTo>
                    <a:lnTo>
                      <a:pt x="194" y="50"/>
                    </a:lnTo>
                    <a:lnTo>
                      <a:pt x="190" y="48"/>
                    </a:lnTo>
                    <a:lnTo>
                      <a:pt x="187" y="45"/>
                    </a:lnTo>
                    <a:lnTo>
                      <a:pt x="184" y="42"/>
                    </a:lnTo>
                    <a:lnTo>
                      <a:pt x="173" y="30"/>
                    </a:lnTo>
                    <a:lnTo>
                      <a:pt x="163" y="17"/>
                    </a:lnTo>
                    <a:lnTo>
                      <a:pt x="161" y="15"/>
                    </a:lnTo>
                    <a:lnTo>
                      <a:pt x="160" y="17"/>
                    </a:lnTo>
                    <a:lnTo>
                      <a:pt x="158" y="17"/>
                    </a:lnTo>
                    <a:lnTo>
                      <a:pt x="157" y="17"/>
                    </a:lnTo>
                    <a:lnTo>
                      <a:pt x="155" y="15"/>
                    </a:lnTo>
                    <a:lnTo>
                      <a:pt x="154" y="14"/>
                    </a:lnTo>
                    <a:lnTo>
                      <a:pt x="152" y="12"/>
                    </a:lnTo>
                    <a:lnTo>
                      <a:pt x="148" y="12"/>
                    </a:lnTo>
                    <a:lnTo>
                      <a:pt x="145" y="12"/>
                    </a:lnTo>
                    <a:lnTo>
                      <a:pt x="142" y="14"/>
                    </a:lnTo>
                    <a:lnTo>
                      <a:pt x="137" y="15"/>
                    </a:lnTo>
                    <a:lnTo>
                      <a:pt x="135" y="17"/>
                    </a:lnTo>
                    <a:lnTo>
                      <a:pt x="134" y="18"/>
                    </a:lnTo>
                    <a:lnTo>
                      <a:pt x="132" y="21"/>
                    </a:lnTo>
                    <a:lnTo>
                      <a:pt x="132" y="23"/>
                    </a:lnTo>
                    <a:lnTo>
                      <a:pt x="131" y="24"/>
                    </a:lnTo>
                    <a:lnTo>
                      <a:pt x="128" y="26"/>
                    </a:lnTo>
                    <a:lnTo>
                      <a:pt x="128" y="24"/>
                    </a:lnTo>
                    <a:lnTo>
                      <a:pt x="126" y="23"/>
                    </a:lnTo>
                    <a:lnTo>
                      <a:pt x="128" y="21"/>
                    </a:lnTo>
                    <a:lnTo>
                      <a:pt x="128" y="20"/>
                    </a:lnTo>
                    <a:lnTo>
                      <a:pt x="128" y="18"/>
                    </a:lnTo>
                    <a:lnTo>
                      <a:pt x="128" y="17"/>
                    </a:lnTo>
                    <a:lnTo>
                      <a:pt x="126" y="12"/>
                    </a:lnTo>
                    <a:lnTo>
                      <a:pt x="126" y="8"/>
                    </a:lnTo>
                    <a:lnTo>
                      <a:pt x="125" y="5"/>
                    </a:lnTo>
                    <a:lnTo>
                      <a:pt x="123" y="2"/>
                    </a:lnTo>
                    <a:lnTo>
                      <a:pt x="123" y="0"/>
                    </a:lnTo>
                    <a:lnTo>
                      <a:pt x="120" y="0"/>
                    </a:lnTo>
                    <a:lnTo>
                      <a:pt x="117" y="2"/>
                    </a:lnTo>
                    <a:lnTo>
                      <a:pt x="114" y="2"/>
                    </a:lnTo>
                    <a:lnTo>
                      <a:pt x="111" y="3"/>
                    </a:lnTo>
                    <a:lnTo>
                      <a:pt x="108" y="3"/>
                    </a:lnTo>
                    <a:lnTo>
                      <a:pt x="107" y="2"/>
                    </a:lnTo>
                    <a:lnTo>
                      <a:pt x="104" y="2"/>
                    </a:lnTo>
                    <a:lnTo>
                      <a:pt x="101" y="3"/>
                    </a:lnTo>
                    <a:lnTo>
                      <a:pt x="101" y="5"/>
                    </a:lnTo>
                    <a:lnTo>
                      <a:pt x="101" y="6"/>
                    </a:lnTo>
                    <a:lnTo>
                      <a:pt x="101" y="8"/>
                    </a:lnTo>
                    <a:lnTo>
                      <a:pt x="101" y="9"/>
                    </a:lnTo>
                    <a:lnTo>
                      <a:pt x="99" y="11"/>
                    </a:lnTo>
                    <a:lnTo>
                      <a:pt x="98" y="12"/>
                    </a:lnTo>
                    <a:lnTo>
                      <a:pt x="93" y="14"/>
                    </a:lnTo>
                    <a:lnTo>
                      <a:pt x="90" y="15"/>
                    </a:lnTo>
                    <a:lnTo>
                      <a:pt x="86" y="17"/>
                    </a:lnTo>
                    <a:lnTo>
                      <a:pt x="81" y="17"/>
                    </a:lnTo>
                    <a:lnTo>
                      <a:pt x="78" y="15"/>
                    </a:lnTo>
                    <a:lnTo>
                      <a:pt x="74" y="12"/>
                    </a:lnTo>
                    <a:lnTo>
                      <a:pt x="69" y="9"/>
                    </a:lnTo>
                    <a:lnTo>
                      <a:pt x="66" y="8"/>
                    </a:lnTo>
                    <a:lnTo>
                      <a:pt x="63" y="8"/>
                    </a:lnTo>
                    <a:lnTo>
                      <a:pt x="60" y="9"/>
                    </a:lnTo>
                    <a:lnTo>
                      <a:pt x="57" y="11"/>
                    </a:lnTo>
                    <a:lnTo>
                      <a:pt x="56" y="12"/>
                    </a:lnTo>
                    <a:lnTo>
                      <a:pt x="54" y="15"/>
                    </a:lnTo>
                    <a:lnTo>
                      <a:pt x="53" y="17"/>
                    </a:lnTo>
                    <a:lnTo>
                      <a:pt x="50" y="18"/>
                    </a:lnTo>
                    <a:lnTo>
                      <a:pt x="48" y="18"/>
                    </a:lnTo>
                    <a:lnTo>
                      <a:pt x="47" y="17"/>
                    </a:lnTo>
                    <a:lnTo>
                      <a:pt x="45" y="17"/>
                    </a:lnTo>
                    <a:lnTo>
                      <a:pt x="44" y="20"/>
                    </a:lnTo>
                    <a:lnTo>
                      <a:pt x="42" y="21"/>
                    </a:lnTo>
                    <a:lnTo>
                      <a:pt x="39" y="24"/>
                    </a:lnTo>
                    <a:lnTo>
                      <a:pt x="38" y="26"/>
                    </a:lnTo>
                    <a:lnTo>
                      <a:pt x="38" y="29"/>
                    </a:lnTo>
                    <a:lnTo>
                      <a:pt x="38" y="32"/>
                    </a:lnTo>
                    <a:lnTo>
                      <a:pt x="39" y="36"/>
                    </a:lnTo>
                    <a:lnTo>
                      <a:pt x="38" y="39"/>
                    </a:lnTo>
                    <a:lnTo>
                      <a:pt x="36" y="44"/>
                    </a:lnTo>
                    <a:lnTo>
                      <a:pt x="36" y="50"/>
                    </a:lnTo>
                    <a:lnTo>
                      <a:pt x="39" y="54"/>
                    </a:lnTo>
                    <a:lnTo>
                      <a:pt x="42" y="59"/>
                    </a:lnTo>
                    <a:lnTo>
                      <a:pt x="47" y="63"/>
                    </a:lnTo>
                    <a:lnTo>
                      <a:pt x="48" y="63"/>
                    </a:lnTo>
                    <a:lnTo>
                      <a:pt x="48" y="65"/>
                    </a:lnTo>
                    <a:lnTo>
                      <a:pt x="48" y="66"/>
                    </a:lnTo>
                    <a:lnTo>
                      <a:pt x="48" y="68"/>
                    </a:lnTo>
                    <a:lnTo>
                      <a:pt x="48" y="69"/>
                    </a:lnTo>
                    <a:lnTo>
                      <a:pt x="47" y="69"/>
                    </a:lnTo>
                    <a:lnTo>
                      <a:pt x="47" y="71"/>
                    </a:lnTo>
                    <a:lnTo>
                      <a:pt x="45" y="74"/>
                    </a:lnTo>
                    <a:lnTo>
                      <a:pt x="42" y="77"/>
                    </a:lnTo>
                    <a:lnTo>
                      <a:pt x="41" y="80"/>
                    </a:lnTo>
                    <a:lnTo>
                      <a:pt x="41" y="83"/>
                    </a:lnTo>
                    <a:lnTo>
                      <a:pt x="42" y="84"/>
                    </a:lnTo>
                    <a:lnTo>
                      <a:pt x="45" y="86"/>
                    </a:lnTo>
                    <a:lnTo>
                      <a:pt x="48" y="87"/>
                    </a:lnTo>
                    <a:lnTo>
                      <a:pt x="50" y="90"/>
                    </a:lnTo>
                    <a:lnTo>
                      <a:pt x="51" y="92"/>
                    </a:lnTo>
                    <a:lnTo>
                      <a:pt x="51" y="96"/>
                    </a:lnTo>
                    <a:lnTo>
                      <a:pt x="51" y="101"/>
                    </a:lnTo>
                    <a:lnTo>
                      <a:pt x="48" y="96"/>
                    </a:lnTo>
                    <a:lnTo>
                      <a:pt x="45" y="93"/>
                    </a:lnTo>
                    <a:lnTo>
                      <a:pt x="41" y="93"/>
                    </a:lnTo>
                    <a:lnTo>
                      <a:pt x="36" y="93"/>
                    </a:lnTo>
                    <a:lnTo>
                      <a:pt x="35" y="93"/>
                    </a:lnTo>
                    <a:lnTo>
                      <a:pt x="35" y="95"/>
                    </a:lnTo>
                    <a:lnTo>
                      <a:pt x="33" y="96"/>
                    </a:lnTo>
                    <a:lnTo>
                      <a:pt x="32" y="99"/>
                    </a:lnTo>
                    <a:lnTo>
                      <a:pt x="30" y="101"/>
                    </a:lnTo>
                    <a:lnTo>
                      <a:pt x="30" y="102"/>
                    </a:lnTo>
                    <a:lnTo>
                      <a:pt x="30" y="104"/>
                    </a:lnTo>
                    <a:lnTo>
                      <a:pt x="32" y="105"/>
                    </a:lnTo>
                    <a:lnTo>
                      <a:pt x="32" y="108"/>
                    </a:lnTo>
                    <a:lnTo>
                      <a:pt x="32" y="110"/>
                    </a:lnTo>
                    <a:lnTo>
                      <a:pt x="33" y="111"/>
                    </a:lnTo>
                    <a:lnTo>
                      <a:pt x="33" y="113"/>
                    </a:lnTo>
                    <a:lnTo>
                      <a:pt x="35" y="114"/>
                    </a:lnTo>
                    <a:lnTo>
                      <a:pt x="36" y="116"/>
                    </a:lnTo>
                    <a:lnTo>
                      <a:pt x="36" y="119"/>
                    </a:lnTo>
                    <a:lnTo>
                      <a:pt x="35" y="123"/>
                    </a:lnTo>
                    <a:lnTo>
                      <a:pt x="33" y="125"/>
                    </a:lnTo>
                    <a:lnTo>
                      <a:pt x="33" y="128"/>
                    </a:lnTo>
                    <a:lnTo>
                      <a:pt x="32" y="129"/>
                    </a:lnTo>
                    <a:lnTo>
                      <a:pt x="30" y="131"/>
                    </a:lnTo>
                    <a:lnTo>
                      <a:pt x="29" y="131"/>
                    </a:lnTo>
                    <a:lnTo>
                      <a:pt x="23" y="132"/>
                    </a:lnTo>
                    <a:lnTo>
                      <a:pt x="18" y="132"/>
                    </a:lnTo>
                    <a:lnTo>
                      <a:pt x="20" y="138"/>
                    </a:lnTo>
                    <a:lnTo>
                      <a:pt x="21" y="144"/>
                    </a:lnTo>
                    <a:lnTo>
                      <a:pt x="21" y="150"/>
                    </a:lnTo>
                    <a:lnTo>
                      <a:pt x="23" y="155"/>
                    </a:lnTo>
                    <a:lnTo>
                      <a:pt x="23" y="159"/>
                    </a:lnTo>
                    <a:lnTo>
                      <a:pt x="24" y="165"/>
                    </a:lnTo>
                    <a:lnTo>
                      <a:pt x="23" y="168"/>
                    </a:lnTo>
                    <a:lnTo>
                      <a:pt x="21" y="171"/>
                    </a:lnTo>
                    <a:lnTo>
                      <a:pt x="18" y="174"/>
                    </a:lnTo>
                    <a:lnTo>
                      <a:pt x="15" y="176"/>
                    </a:lnTo>
                    <a:lnTo>
                      <a:pt x="12" y="177"/>
                    </a:lnTo>
                    <a:lnTo>
                      <a:pt x="8" y="179"/>
                    </a:lnTo>
                    <a:lnTo>
                      <a:pt x="5" y="180"/>
                    </a:lnTo>
                    <a:lnTo>
                      <a:pt x="0" y="180"/>
                    </a:lnTo>
                    <a:lnTo>
                      <a:pt x="5" y="182"/>
                    </a:lnTo>
                    <a:lnTo>
                      <a:pt x="9" y="185"/>
                    </a:lnTo>
                    <a:lnTo>
                      <a:pt x="14" y="186"/>
                    </a:lnTo>
                    <a:lnTo>
                      <a:pt x="18" y="189"/>
                    </a:lnTo>
                    <a:lnTo>
                      <a:pt x="21" y="191"/>
                    </a:lnTo>
                    <a:lnTo>
                      <a:pt x="30" y="195"/>
                    </a:lnTo>
                    <a:lnTo>
                      <a:pt x="36" y="201"/>
                    </a:lnTo>
                    <a:lnTo>
                      <a:pt x="42" y="209"/>
                    </a:lnTo>
                    <a:lnTo>
                      <a:pt x="48" y="215"/>
                    </a:lnTo>
                    <a:lnTo>
                      <a:pt x="53" y="217"/>
                    </a:lnTo>
                    <a:lnTo>
                      <a:pt x="56" y="220"/>
                    </a:lnTo>
                    <a:lnTo>
                      <a:pt x="59" y="224"/>
                    </a:lnTo>
                    <a:lnTo>
                      <a:pt x="59" y="227"/>
                    </a:lnTo>
                    <a:lnTo>
                      <a:pt x="60" y="227"/>
                    </a:lnTo>
                    <a:lnTo>
                      <a:pt x="60" y="226"/>
                    </a:lnTo>
                    <a:lnTo>
                      <a:pt x="60" y="229"/>
                    </a:lnTo>
                    <a:lnTo>
                      <a:pt x="60" y="230"/>
                    </a:lnTo>
                    <a:lnTo>
                      <a:pt x="60" y="232"/>
                    </a:lnTo>
                    <a:lnTo>
                      <a:pt x="57" y="233"/>
                    </a:lnTo>
                    <a:lnTo>
                      <a:pt x="54" y="236"/>
                    </a:lnTo>
                    <a:lnTo>
                      <a:pt x="51" y="238"/>
                    </a:lnTo>
                    <a:lnTo>
                      <a:pt x="50" y="242"/>
                    </a:lnTo>
                    <a:lnTo>
                      <a:pt x="51" y="241"/>
                    </a:lnTo>
                    <a:lnTo>
                      <a:pt x="53" y="239"/>
                    </a:lnTo>
                    <a:lnTo>
                      <a:pt x="51" y="242"/>
                    </a:lnTo>
                    <a:lnTo>
                      <a:pt x="50" y="247"/>
                    </a:lnTo>
                    <a:lnTo>
                      <a:pt x="48" y="251"/>
                    </a:lnTo>
                    <a:lnTo>
                      <a:pt x="48" y="254"/>
                    </a:lnTo>
                    <a:lnTo>
                      <a:pt x="50" y="254"/>
                    </a:lnTo>
                    <a:lnTo>
                      <a:pt x="50" y="266"/>
                    </a:lnTo>
                    <a:lnTo>
                      <a:pt x="51" y="275"/>
                    </a:lnTo>
                    <a:lnTo>
                      <a:pt x="56" y="286"/>
                    </a:lnTo>
                    <a:lnTo>
                      <a:pt x="57" y="286"/>
                    </a:lnTo>
                    <a:lnTo>
                      <a:pt x="59" y="284"/>
                    </a:lnTo>
                    <a:lnTo>
                      <a:pt x="54" y="284"/>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74" name="任意多边形 23"/>
              <p:cNvSpPr>
                <a:spLocks/>
              </p:cNvSpPr>
              <p:nvPr/>
            </p:nvSpPr>
            <p:spPr bwMode="gray">
              <a:xfrm>
                <a:off x="3157" y="2269"/>
                <a:ext cx="167" cy="256"/>
              </a:xfrm>
              <a:custGeom>
                <a:avLst/>
                <a:gdLst>
                  <a:gd name="T0" fmla="*/ 24 w 181"/>
                  <a:gd name="T1" fmla="*/ 6 h 276"/>
                  <a:gd name="T2" fmla="*/ 18 w 181"/>
                  <a:gd name="T3" fmla="*/ 13 h 276"/>
                  <a:gd name="T4" fmla="*/ 20 w 181"/>
                  <a:gd name="T5" fmla="*/ 19 h 276"/>
                  <a:gd name="T6" fmla="*/ 23 w 181"/>
                  <a:gd name="T7" fmla="*/ 54 h 276"/>
                  <a:gd name="T8" fmla="*/ 28 w 181"/>
                  <a:gd name="T9" fmla="*/ 64 h 276"/>
                  <a:gd name="T10" fmla="*/ 28 w 181"/>
                  <a:gd name="T11" fmla="*/ 80 h 276"/>
                  <a:gd name="T12" fmla="*/ 30 w 181"/>
                  <a:gd name="T13" fmla="*/ 102 h 276"/>
                  <a:gd name="T14" fmla="*/ 18 w 181"/>
                  <a:gd name="T15" fmla="*/ 113 h 276"/>
                  <a:gd name="T16" fmla="*/ 12 w 181"/>
                  <a:gd name="T17" fmla="*/ 139 h 276"/>
                  <a:gd name="T18" fmla="*/ 5 w 181"/>
                  <a:gd name="T19" fmla="*/ 148 h 276"/>
                  <a:gd name="T20" fmla="*/ 15 w 181"/>
                  <a:gd name="T21" fmla="*/ 186 h 276"/>
                  <a:gd name="T22" fmla="*/ 18 w 181"/>
                  <a:gd name="T23" fmla="*/ 196 h 276"/>
                  <a:gd name="T24" fmla="*/ 18 w 181"/>
                  <a:gd name="T25" fmla="*/ 204 h 276"/>
                  <a:gd name="T26" fmla="*/ 17 w 181"/>
                  <a:gd name="T27" fmla="*/ 207 h 276"/>
                  <a:gd name="T28" fmla="*/ 30 w 181"/>
                  <a:gd name="T29" fmla="*/ 214 h 276"/>
                  <a:gd name="T30" fmla="*/ 37 w 181"/>
                  <a:gd name="T31" fmla="*/ 220 h 276"/>
                  <a:gd name="T32" fmla="*/ 46 w 181"/>
                  <a:gd name="T33" fmla="*/ 215 h 276"/>
                  <a:gd name="T34" fmla="*/ 56 w 181"/>
                  <a:gd name="T35" fmla="*/ 207 h 276"/>
                  <a:gd name="T36" fmla="*/ 89 w 181"/>
                  <a:gd name="T37" fmla="*/ 201 h 276"/>
                  <a:gd name="T38" fmla="*/ 99 w 181"/>
                  <a:gd name="T39" fmla="*/ 194 h 276"/>
                  <a:gd name="T40" fmla="*/ 126 w 181"/>
                  <a:gd name="T41" fmla="*/ 186 h 276"/>
                  <a:gd name="T42" fmla="*/ 128 w 181"/>
                  <a:gd name="T43" fmla="*/ 184 h 276"/>
                  <a:gd name="T44" fmla="*/ 134 w 181"/>
                  <a:gd name="T45" fmla="*/ 190 h 276"/>
                  <a:gd name="T46" fmla="*/ 140 w 181"/>
                  <a:gd name="T47" fmla="*/ 183 h 276"/>
                  <a:gd name="T48" fmla="*/ 126 w 181"/>
                  <a:gd name="T49" fmla="*/ 155 h 276"/>
                  <a:gd name="T50" fmla="*/ 124 w 181"/>
                  <a:gd name="T51" fmla="*/ 146 h 276"/>
                  <a:gd name="T52" fmla="*/ 125 w 181"/>
                  <a:gd name="T53" fmla="*/ 127 h 276"/>
                  <a:gd name="T54" fmla="*/ 122 w 181"/>
                  <a:gd name="T55" fmla="*/ 126 h 276"/>
                  <a:gd name="T56" fmla="*/ 126 w 181"/>
                  <a:gd name="T57" fmla="*/ 118 h 276"/>
                  <a:gd name="T58" fmla="*/ 127 w 181"/>
                  <a:gd name="T59" fmla="*/ 107 h 276"/>
                  <a:gd name="T60" fmla="*/ 130 w 181"/>
                  <a:gd name="T61" fmla="*/ 101 h 276"/>
                  <a:gd name="T62" fmla="*/ 131 w 181"/>
                  <a:gd name="T63" fmla="*/ 95 h 276"/>
                  <a:gd name="T64" fmla="*/ 122 w 181"/>
                  <a:gd name="T65" fmla="*/ 85 h 276"/>
                  <a:gd name="T66" fmla="*/ 124 w 181"/>
                  <a:gd name="T67" fmla="*/ 80 h 276"/>
                  <a:gd name="T68" fmla="*/ 130 w 181"/>
                  <a:gd name="T69" fmla="*/ 83 h 276"/>
                  <a:gd name="T70" fmla="*/ 128 w 181"/>
                  <a:gd name="T71" fmla="*/ 76 h 276"/>
                  <a:gd name="T72" fmla="*/ 126 w 181"/>
                  <a:gd name="T73" fmla="*/ 69 h 276"/>
                  <a:gd name="T74" fmla="*/ 126 w 181"/>
                  <a:gd name="T75" fmla="*/ 63 h 276"/>
                  <a:gd name="T76" fmla="*/ 119 w 181"/>
                  <a:gd name="T77" fmla="*/ 60 h 276"/>
                  <a:gd name="T78" fmla="*/ 122 w 181"/>
                  <a:gd name="T79" fmla="*/ 54 h 276"/>
                  <a:gd name="T80" fmla="*/ 122 w 181"/>
                  <a:gd name="T81" fmla="*/ 45 h 276"/>
                  <a:gd name="T82" fmla="*/ 126 w 181"/>
                  <a:gd name="T83" fmla="*/ 30 h 276"/>
                  <a:gd name="T84" fmla="*/ 122 w 181"/>
                  <a:gd name="T85" fmla="*/ 28 h 276"/>
                  <a:gd name="T86" fmla="*/ 119 w 181"/>
                  <a:gd name="T87" fmla="*/ 25 h 276"/>
                  <a:gd name="T88" fmla="*/ 114 w 181"/>
                  <a:gd name="T89" fmla="*/ 20 h 276"/>
                  <a:gd name="T90" fmla="*/ 112 w 181"/>
                  <a:gd name="T91" fmla="*/ 8 h 276"/>
                  <a:gd name="T92" fmla="*/ 107 w 181"/>
                  <a:gd name="T93" fmla="*/ 0 h 276"/>
                  <a:gd name="T94" fmla="*/ 99 w 181"/>
                  <a:gd name="T95" fmla="*/ 4 h 276"/>
                  <a:gd name="T96" fmla="*/ 91 w 181"/>
                  <a:gd name="T97" fmla="*/ 6 h 276"/>
                  <a:gd name="T98" fmla="*/ 56 w 181"/>
                  <a:gd name="T99" fmla="*/ 2 h 2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81" h="276">
                    <a:moveTo>
                      <a:pt x="30" y="5"/>
                    </a:moveTo>
                    <a:lnTo>
                      <a:pt x="32" y="5"/>
                    </a:lnTo>
                    <a:lnTo>
                      <a:pt x="32" y="7"/>
                    </a:lnTo>
                    <a:lnTo>
                      <a:pt x="30" y="8"/>
                    </a:lnTo>
                    <a:lnTo>
                      <a:pt x="29" y="10"/>
                    </a:lnTo>
                    <a:lnTo>
                      <a:pt x="27" y="11"/>
                    </a:lnTo>
                    <a:lnTo>
                      <a:pt x="26" y="14"/>
                    </a:lnTo>
                    <a:lnTo>
                      <a:pt x="24" y="16"/>
                    </a:lnTo>
                    <a:lnTo>
                      <a:pt x="24" y="17"/>
                    </a:lnTo>
                    <a:lnTo>
                      <a:pt x="24" y="20"/>
                    </a:lnTo>
                    <a:lnTo>
                      <a:pt x="24" y="23"/>
                    </a:lnTo>
                    <a:lnTo>
                      <a:pt x="26" y="25"/>
                    </a:lnTo>
                    <a:lnTo>
                      <a:pt x="27" y="28"/>
                    </a:lnTo>
                    <a:lnTo>
                      <a:pt x="27" y="46"/>
                    </a:lnTo>
                    <a:lnTo>
                      <a:pt x="29" y="62"/>
                    </a:lnTo>
                    <a:lnTo>
                      <a:pt x="29" y="67"/>
                    </a:lnTo>
                    <a:lnTo>
                      <a:pt x="32" y="71"/>
                    </a:lnTo>
                    <a:lnTo>
                      <a:pt x="35" y="74"/>
                    </a:lnTo>
                    <a:lnTo>
                      <a:pt x="35" y="77"/>
                    </a:lnTo>
                    <a:lnTo>
                      <a:pt x="35" y="80"/>
                    </a:lnTo>
                    <a:lnTo>
                      <a:pt x="35" y="83"/>
                    </a:lnTo>
                    <a:lnTo>
                      <a:pt x="35" y="86"/>
                    </a:lnTo>
                    <a:lnTo>
                      <a:pt x="35" y="89"/>
                    </a:lnTo>
                    <a:lnTo>
                      <a:pt x="36" y="100"/>
                    </a:lnTo>
                    <a:lnTo>
                      <a:pt x="41" y="110"/>
                    </a:lnTo>
                    <a:lnTo>
                      <a:pt x="41" y="121"/>
                    </a:lnTo>
                    <a:lnTo>
                      <a:pt x="41" y="125"/>
                    </a:lnTo>
                    <a:lnTo>
                      <a:pt x="39" y="128"/>
                    </a:lnTo>
                    <a:lnTo>
                      <a:pt x="36" y="133"/>
                    </a:lnTo>
                    <a:lnTo>
                      <a:pt x="33" y="134"/>
                    </a:lnTo>
                    <a:lnTo>
                      <a:pt x="29" y="137"/>
                    </a:lnTo>
                    <a:lnTo>
                      <a:pt x="24" y="142"/>
                    </a:lnTo>
                    <a:lnTo>
                      <a:pt x="21" y="146"/>
                    </a:lnTo>
                    <a:lnTo>
                      <a:pt x="20" y="155"/>
                    </a:lnTo>
                    <a:lnTo>
                      <a:pt x="18" y="166"/>
                    </a:lnTo>
                    <a:lnTo>
                      <a:pt x="15" y="175"/>
                    </a:lnTo>
                    <a:lnTo>
                      <a:pt x="12" y="178"/>
                    </a:lnTo>
                    <a:lnTo>
                      <a:pt x="9" y="181"/>
                    </a:lnTo>
                    <a:lnTo>
                      <a:pt x="6" y="182"/>
                    </a:lnTo>
                    <a:lnTo>
                      <a:pt x="5" y="187"/>
                    </a:lnTo>
                    <a:lnTo>
                      <a:pt x="0" y="197"/>
                    </a:lnTo>
                    <a:lnTo>
                      <a:pt x="3" y="209"/>
                    </a:lnTo>
                    <a:lnTo>
                      <a:pt x="9" y="221"/>
                    </a:lnTo>
                    <a:lnTo>
                      <a:pt x="18" y="234"/>
                    </a:lnTo>
                    <a:lnTo>
                      <a:pt x="24" y="244"/>
                    </a:lnTo>
                    <a:lnTo>
                      <a:pt x="24" y="246"/>
                    </a:lnTo>
                    <a:lnTo>
                      <a:pt x="23" y="246"/>
                    </a:lnTo>
                    <a:lnTo>
                      <a:pt x="23" y="247"/>
                    </a:lnTo>
                    <a:lnTo>
                      <a:pt x="23" y="252"/>
                    </a:lnTo>
                    <a:lnTo>
                      <a:pt x="24" y="255"/>
                    </a:lnTo>
                    <a:lnTo>
                      <a:pt x="26" y="258"/>
                    </a:lnTo>
                    <a:lnTo>
                      <a:pt x="24" y="258"/>
                    </a:lnTo>
                    <a:lnTo>
                      <a:pt x="23" y="259"/>
                    </a:lnTo>
                    <a:lnTo>
                      <a:pt x="21" y="259"/>
                    </a:lnTo>
                    <a:lnTo>
                      <a:pt x="27" y="262"/>
                    </a:lnTo>
                    <a:lnTo>
                      <a:pt x="33" y="265"/>
                    </a:lnTo>
                    <a:lnTo>
                      <a:pt x="38" y="268"/>
                    </a:lnTo>
                    <a:lnTo>
                      <a:pt x="42" y="271"/>
                    </a:lnTo>
                    <a:lnTo>
                      <a:pt x="44" y="273"/>
                    </a:lnTo>
                    <a:lnTo>
                      <a:pt x="45" y="274"/>
                    </a:lnTo>
                    <a:lnTo>
                      <a:pt x="47" y="276"/>
                    </a:lnTo>
                    <a:lnTo>
                      <a:pt x="50" y="274"/>
                    </a:lnTo>
                    <a:lnTo>
                      <a:pt x="53" y="273"/>
                    </a:lnTo>
                    <a:lnTo>
                      <a:pt x="56" y="271"/>
                    </a:lnTo>
                    <a:lnTo>
                      <a:pt x="59" y="270"/>
                    </a:lnTo>
                    <a:lnTo>
                      <a:pt x="60" y="268"/>
                    </a:lnTo>
                    <a:lnTo>
                      <a:pt x="63" y="264"/>
                    </a:lnTo>
                    <a:lnTo>
                      <a:pt x="66" y="261"/>
                    </a:lnTo>
                    <a:lnTo>
                      <a:pt x="71" y="259"/>
                    </a:lnTo>
                    <a:lnTo>
                      <a:pt x="83" y="258"/>
                    </a:lnTo>
                    <a:lnTo>
                      <a:pt x="95" y="256"/>
                    </a:lnTo>
                    <a:lnTo>
                      <a:pt x="104" y="253"/>
                    </a:lnTo>
                    <a:lnTo>
                      <a:pt x="113" y="252"/>
                    </a:lnTo>
                    <a:lnTo>
                      <a:pt x="122" y="249"/>
                    </a:lnTo>
                    <a:lnTo>
                      <a:pt x="123" y="247"/>
                    </a:lnTo>
                    <a:lnTo>
                      <a:pt x="125" y="244"/>
                    </a:lnTo>
                    <a:lnTo>
                      <a:pt x="126" y="243"/>
                    </a:lnTo>
                    <a:lnTo>
                      <a:pt x="137" y="238"/>
                    </a:lnTo>
                    <a:lnTo>
                      <a:pt x="149" y="237"/>
                    </a:lnTo>
                    <a:lnTo>
                      <a:pt x="160" y="235"/>
                    </a:lnTo>
                    <a:lnTo>
                      <a:pt x="160" y="234"/>
                    </a:lnTo>
                    <a:lnTo>
                      <a:pt x="161" y="232"/>
                    </a:lnTo>
                    <a:lnTo>
                      <a:pt x="163" y="231"/>
                    </a:lnTo>
                    <a:lnTo>
                      <a:pt x="163" y="228"/>
                    </a:lnTo>
                    <a:lnTo>
                      <a:pt x="164" y="231"/>
                    </a:lnTo>
                    <a:lnTo>
                      <a:pt x="164" y="232"/>
                    </a:lnTo>
                    <a:lnTo>
                      <a:pt x="166" y="235"/>
                    </a:lnTo>
                    <a:lnTo>
                      <a:pt x="167" y="237"/>
                    </a:lnTo>
                    <a:lnTo>
                      <a:pt x="170" y="238"/>
                    </a:lnTo>
                    <a:lnTo>
                      <a:pt x="172" y="238"/>
                    </a:lnTo>
                    <a:lnTo>
                      <a:pt x="173" y="237"/>
                    </a:lnTo>
                    <a:lnTo>
                      <a:pt x="176" y="232"/>
                    </a:lnTo>
                    <a:lnTo>
                      <a:pt x="179" y="229"/>
                    </a:lnTo>
                    <a:lnTo>
                      <a:pt x="181" y="225"/>
                    </a:lnTo>
                    <a:lnTo>
                      <a:pt x="181" y="220"/>
                    </a:lnTo>
                    <a:lnTo>
                      <a:pt x="172" y="206"/>
                    </a:lnTo>
                    <a:lnTo>
                      <a:pt x="161" y="194"/>
                    </a:lnTo>
                    <a:lnTo>
                      <a:pt x="160" y="194"/>
                    </a:lnTo>
                    <a:lnTo>
                      <a:pt x="157" y="194"/>
                    </a:lnTo>
                    <a:lnTo>
                      <a:pt x="155" y="194"/>
                    </a:lnTo>
                    <a:lnTo>
                      <a:pt x="157" y="182"/>
                    </a:lnTo>
                    <a:lnTo>
                      <a:pt x="160" y="172"/>
                    </a:lnTo>
                    <a:lnTo>
                      <a:pt x="160" y="161"/>
                    </a:lnTo>
                    <a:lnTo>
                      <a:pt x="160" y="160"/>
                    </a:lnTo>
                    <a:lnTo>
                      <a:pt x="158" y="160"/>
                    </a:lnTo>
                    <a:lnTo>
                      <a:pt x="158" y="161"/>
                    </a:lnTo>
                    <a:lnTo>
                      <a:pt x="157" y="161"/>
                    </a:lnTo>
                    <a:lnTo>
                      <a:pt x="155" y="158"/>
                    </a:lnTo>
                    <a:lnTo>
                      <a:pt x="155" y="155"/>
                    </a:lnTo>
                    <a:lnTo>
                      <a:pt x="157" y="152"/>
                    </a:lnTo>
                    <a:lnTo>
                      <a:pt x="158" y="151"/>
                    </a:lnTo>
                    <a:lnTo>
                      <a:pt x="161" y="148"/>
                    </a:lnTo>
                    <a:lnTo>
                      <a:pt x="163" y="145"/>
                    </a:lnTo>
                    <a:lnTo>
                      <a:pt x="163" y="142"/>
                    </a:lnTo>
                    <a:lnTo>
                      <a:pt x="163" y="137"/>
                    </a:lnTo>
                    <a:lnTo>
                      <a:pt x="163" y="134"/>
                    </a:lnTo>
                    <a:lnTo>
                      <a:pt x="163" y="130"/>
                    </a:lnTo>
                    <a:lnTo>
                      <a:pt x="164" y="127"/>
                    </a:lnTo>
                    <a:lnTo>
                      <a:pt x="166" y="127"/>
                    </a:lnTo>
                    <a:lnTo>
                      <a:pt x="166" y="125"/>
                    </a:lnTo>
                    <a:lnTo>
                      <a:pt x="167" y="124"/>
                    </a:lnTo>
                    <a:lnTo>
                      <a:pt x="169" y="122"/>
                    </a:lnTo>
                    <a:lnTo>
                      <a:pt x="167" y="119"/>
                    </a:lnTo>
                    <a:lnTo>
                      <a:pt x="164" y="116"/>
                    </a:lnTo>
                    <a:lnTo>
                      <a:pt x="161" y="113"/>
                    </a:lnTo>
                    <a:lnTo>
                      <a:pt x="158" y="110"/>
                    </a:lnTo>
                    <a:lnTo>
                      <a:pt x="155" y="107"/>
                    </a:lnTo>
                    <a:lnTo>
                      <a:pt x="155" y="103"/>
                    </a:lnTo>
                    <a:lnTo>
                      <a:pt x="155" y="100"/>
                    </a:lnTo>
                    <a:lnTo>
                      <a:pt x="157" y="100"/>
                    </a:lnTo>
                    <a:lnTo>
                      <a:pt x="160" y="101"/>
                    </a:lnTo>
                    <a:lnTo>
                      <a:pt x="161" y="101"/>
                    </a:lnTo>
                    <a:lnTo>
                      <a:pt x="164" y="103"/>
                    </a:lnTo>
                    <a:lnTo>
                      <a:pt x="166" y="103"/>
                    </a:lnTo>
                    <a:lnTo>
                      <a:pt x="167" y="101"/>
                    </a:lnTo>
                    <a:lnTo>
                      <a:pt x="167" y="98"/>
                    </a:lnTo>
                    <a:lnTo>
                      <a:pt x="166" y="97"/>
                    </a:lnTo>
                    <a:lnTo>
                      <a:pt x="164" y="95"/>
                    </a:lnTo>
                    <a:lnTo>
                      <a:pt x="163" y="94"/>
                    </a:lnTo>
                    <a:lnTo>
                      <a:pt x="161" y="91"/>
                    </a:lnTo>
                    <a:lnTo>
                      <a:pt x="161" y="88"/>
                    </a:lnTo>
                    <a:lnTo>
                      <a:pt x="161" y="86"/>
                    </a:lnTo>
                    <a:lnTo>
                      <a:pt x="163" y="85"/>
                    </a:lnTo>
                    <a:lnTo>
                      <a:pt x="163" y="82"/>
                    </a:lnTo>
                    <a:lnTo>
                      <a:pt x="163" y="80"/>
                    </a:lnTo>
                    <a:lnTo>
                      <a:pt x="160" y="79"/>
                    </a:lnTo>
                    <a:lnTo>
                      <a:pt x="158" y="79"/>
                    </a:lnTo>
                    <a:lnTo>
                      <a:pt x="155" y="77"/>
                    </a:lnTo>
                    <a:lnTo>
                      <a:pt x="152" y="77"/>
                    </a:lnTo>
                    <a:lnTo>
                      <a:pt x="152" y="76"/>
                    </a:lnTo>
                    <a:lnTo>
                      <a:pt x="152" y="74"/>
                    </a:lnTo>
                    <a:lnTo>
                      <a:pt x="154" y="73"/>
                    </a:lnTo>
                    <a:lnTo>
                      <a:pt x="155" y="70"/>
                    </a:lnTo>
                    <a:lnTo>
                      <a:pt x="155" y="67"/>
                    </a:lnTo>
                    <a:lnTo>
                      <a:pt x="155" y="64"/>
                    </a:lnTo>
                    <a:lnTo>
                      <a:pt x="154" y="61"/>
                    </a:lnTo>
                    <a:lnTo>
                      <a:pt x="154" y="58"/>
                    </a:lnTo>
                    <a:lnTo>
                      <a:pt x="155" y="56"/>
                    </a:lnTo>
                    <a:lnTo>
                      <a:pt x="157" y="52"/>
                    </a:lnTo>
                    <a:lnTo>
                      <a:pt x="158" y="47"/>
                    </a:lnTo>
                    <a:lnTo>
                      <a:pt x="158" y="43"/>
                    </a:lnTo>
                    <a:lnTo>
                      <a:pt x="160" y="38"/>
                    </a:lnTo>
                    <a:lnTo>
                      <a:pt x="158" y="38"/>
                    </a:lnTo>
                    <a:lnTo>
                      <a:pt x="157" y="37"/>
                    </a:lnTo>
                    <a:lnTo>
                      <a:pt x="157" y="35"/>
                    </a:lnTo>
                    <a:lnTo>
                      <a:pt x="155" y="34"/>
                    </a:lnTo>
                    <a:lnTo>
                      <a:pt x="154" y="32"/>
                    </a:lnTo>
                    <a:lnTo>
                      <a:pt x="152" y="34"/>
                    </a:lnTo>
                    <a:lnTo>
                      <a:pt x="152" y="32"/>
                    </a:lnTo>
                    <a:lnTo>
                      <a:pt x="152" y="31"/>
                    </a:lnTo>
                    <a:lnTo>
                      <a:pt x="152" y="29"/>
                    </a:lnTo>
                    <a:lnTo>
                      <a:pt x="149" y="28"/>
                    </a:lnTo>
                    <a:lnTo>
                      <a:pt x="148" y="28"/>
                    </a:lnTo>
                    <a:lnTo>
                      <a:pt x="145" y="26"/>
                    </a:lnTo>
                    <a:lnTo>
                      <a:pt x="143" y="23"/>
                    </a:lnTo>
                    <a:lnTo>
                      <a:pt x="143" y="20"/>
                    </a:lnTo>
                    <a:lnTo>
                      <a:pt x="142" y="16"/>
                    </a:lnTo>
                    <a:lnTo>
                      <a:pt x="142" y="11"/>
                    </a:lnTo>
                    <a:lnTo>
                      <a:pt x="142" y="7"/>
                    </a:lnTo>
                    <a:lnTo>
                      <a:pt x="143" y="4"/>
                    </a:lnTo>
                    <a:lnTo>
                      <a:pt x="140" y="2"/>
                    </a:lnTo>
                    <a:lnTo>
                      <a:pt x="137" y="0"/>
                    </a:lnTo>
                    <a:lnTo>
                      <a:pt x="133" y="0"/>
                    </a:lnTo>
                    <a:lnTo>
                      <a:pt x="131" y="0"/>
                    </a:lnTo>
                    <a:lnTo>
                      <a:pt x="128" y="2"/>
                    </a:lnTo>
                    <a:lnTo>
                      <a:pt x="126" y="4"/>
                    </a:lnTo>
                    <a:lnTo>
                      <a:pt x="123" y="7"/>
                    </a:lnTo>
                    <a:lnTo>
                      <a:pt x="122" y="8"/>
                    </a:lnTo>
                    <a:lnTo>
                      <a:pt x="119" y="8"/>
                    </a:lnTo>
                    <a:lnTo>
                      <a:pt x="116" y="8"/>
                    </a:lnTo>
                    <a:lnTo>
                      <a:pt x="114" y="7"/>
                    </a:lnTo>
                    <a:lnTo>
                      <a:pt x="113" y="5"/>
                    </a:lnTo>
                    <a:lnTo>
                      <a:pt x="111" y="4"/>
                    </a:lnTo>
                    <a:lnTo>
                      <a:pt x="71" y="2"/>
                    </a:lnTo>
                    <a:lnTo>
                      <a:pt x="30" y="5"/>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75" name="任意多边形 24"/>
              <p:cNvSpPr>
                <a:spLocks/>
              </p:cNvSpPr>
              <p:nvPr/>
            </p:nvSpPr>
            <p:spPr bwMode="gray">
              <a:xfrm>
                <a:off x="3288" y="2273"/>
                <a:ext cx="61" cy="207"/>
              </a:xfrm>
              <a:custGeom>
                <a:avLst/>
                <a:gdLst>
                  <a:gd name="T0" fmla="*/ 12 w 66"/>
                  <a:gd name="T1" fmla="*/ 6 h 224"/>
                  <a:gd name="T2" fmla="*/ 19 w 66"/>
                  <a:gd name="T3" fmla="*/ 6 h 224"/>
                  <a:gd name="T4" fmla="*/ 29 w 66"/>
                  <a:gd name="T5" fmla="*/ 4 h 224"/>
                  <a:gd name="T6" fmla="*/ 37 w 66"/>
                  <a:gd name="T7" fmla="*/ 1 h 224"/>
                  <a:gd name="T8" fmla="*/ 31 w 66"/>
                  <a:gd name="T9" fmla="*/ 6 h 224"/>
                  <a:gd name="T10" fmla="*/ 27 w 66"/>
                  <a:gd name="T11" fmla="*/ 12 h 224"/>
                  <a:gd name="T12" fmla="*/ 25 w 66"/>
                  <a:gd name="T13" fmla="*/ 19 h 224"/>
                  <a:gd name="T14" fmla="*/ 29 w 66"/>
                  <a:gd name="T15" fmla="*/ 29 h 224"/>
                  <a:gd name="T16" fmla="*/ 39 w 66"/>
                  <a:gd name="T17" fmla="*/ 39 h 224"/>
                  <a:gd name="T18" fmla="*/ 41 w 66"/>
                  <a:gd name="T19" fmla="*/ 47 h 224"/>
                  <a:gd name="T20" fmla="*/ 40 w 66"/>
                  <a:gd name="T21" fmla="*/ 55 h 224"/>
                  <a:gd name="T22" fmla="*/ 45 w 66"/>
                  <a:gd name="T23" fmla="*/ 62 h 224"/>
                  <a:gd name="T24" fmla="*/ 47 w 66"/>
                  <a:gd name="T25" fmla="*/ 68 h 224"/>
                  <a:gd name="T26" fmla="*/ 47 w 66"/>
                  <a:gd name="T27" fmla="*/ 79 h 224"/>
                  <a:gd name="T28" fmla="*/ 45 w 66"/>
                  <a:gd name="T29" fmla="*/ 102 h 224"/>
                  <a:gd name="T30" fmla="*/ 43 w 66"/>
                  <a:gd name="T31" fmla="*/ 111 h 224"/>
                  <a:gd name="T32" fmla="*/ 47 w 66"/>
                  <a:gd name="T33" fmla="*/ 136 h 224"/>
                  <a:gd name="T34" fmla="*/ 43 w 66"/>
                  <a:gd name="T35" fmla="*/ 147 h 224"/>
                  <a:gd name="T36" fmla="*/ 46 w 66"/>
                  <a:gd name="T37" fmla="*/ 156 h 224"/>
                  <a:gd name="T38" fmla="*/ 48 w 66"/>
                  <a:gd name="T39" fmla="*/ 168 h 224"/>
                  <a:gd name="T40" fmla="*/ 43 w 66"/>
                  <a:gd name="T41" fmla="*/ 172 h 224"/>
                  <a:gd name="T42" fmla="*/ 45 w 66"/>
                  <a:gd name="T43" fmla="*/ 175 h 224"/>
                  <a:gd name="T44" fmla="*/ 39 w 66"/>
                  <a:gd name="T45" fmla="*/ 175 h 224"/>
                  <a:gd name="T46" fmla="*/ 34 w 66"/>
                  <a:gd name="T47" fmla="*/ 175 h 224"/>
                  <a:gd name="T48" fmla="*/ 18 w 66"/>
                  <a:gd name="T49" fmla="*/ 153 h 224"/>
                  <a:gd name="T50" fmla="*/ 16 w 66"/>
                  <a:gd name="T51" fmla="*/ 126 h 224"/>
                  <a:gd name="T52" fmla="*/ 13 w 66"/>
                  <a:gd name="T53" fmla="*/ 120 h 224"/>
                  <a:gd name="T54" fmla="*/ 17 w 66"/>
                  <a:gd name="T55" fmla="*/ 109 h 224"/>
                  <a:gd name="T56" fmla="*/ 21 w 66"/>
                  <a:gd name="T57" fmla="*/ 96 h 224"/>
                  <a:gd name="T58" fmla="*/ 18 w 66"/>
                  <a:gd name="T59" fmla="*/ 89 h 224"/>
                  <a:gd name="T60" fmla="*/ 13 w 66"/>
                  <a:gd name="T61" fmla="*/ 79 h 224"/>
                  <a:gd name="T62" fmla="*/ 16 w 66"/>
                  <a:gd name="T63" fmla="*/ 77 h 224"/>
                  <a:gd name="T64" fmla="*/ 18 w 66"/>
                  <a:gd name="T65" fmla="*/ 78 h 224"/>
                  <a:gd name="T66" fmla="*/ 18 w 66"/>
                  <a:gd name="T67" fmla="*/ 71 h 224"/>
                  <a:gd name="T68" fmla="*/ 15 w 66"/>
                  <a:gd name="T69" fmla="*/ 60 h 224"/>
                  <a:gd name="T70" fmla="*/ 10 w 66"/>
                  <a:gd name="T71" fmla="*/ 57 h 224"/>
                  <a:gd name="T72" fmla="*/ 10 w 66"/>
                  <a:gd name="T73" fmla="*/ 50 h 224"/>
                  <a:gd name="T74" fmla="*/ 9 w 66"/>
                  <a:gd name="T75" fmla="*/ 43 h 224"/>
                  <a:gd name="T76" fmla="*/ 13 w 66"/>
                  <a:gd name="T77" fmla="*/ 34 h 224"/>
                  <a:gd name="T78" fmla="*/ 13 w 66"/>
                  <a:gd name="T79" fmla="*/ 26 h 224"/>
                  <a:gd name="T80" fmla="*/ 6 w 66"/>
                  <a:gd name="T81" fmla="*/ 19 h 224"/>
                  <a:gd name="T82" fmla="*/ 1 w 66"/>
                  <a:gd name="T83" fmla="*/ 16 h 224"/>
                  <a:gd name="T84" fmla="*/ 0 w 66"/>
                  <a:gd name="T85" fmla="*/ 9 h 224"/>
                  <a:gd name="T86" fmla="*/ 1 w 66"/>
                  <a:gd name="T87" fmla="*/ 3 h 224"/>
                  <a:gd name="T88" fmla="*/ 4 w 66"/>
                  <a:gd name="T89" fmla="*/ 1 h 2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6" h="224">
                    <a:moveTo>
                      <a:pt x="3" y="0"/>
                    </a:moveTo>
                    <a:lnTo>
                      <a:pt x="9" y="3"/>
                    </a:lnTo>
                    <a:lnTo>
                      <a:pt x="15" y="7"/>
                    </a:lnTo>
                    <a:lnTo>
                      <a:pt x="18" y="9"/>
                    </a:lnTo>
                    <a:lnTo>
                      <a:pt x="21" y="9"/>
                    </a:lnTo>
                    <a:lnTo>
                      <a:pt x="25" y="9"/>
                    </a:lnTo>
                    <a:lnTo>
                      <a:pt x="28" y="7"/>
                    </a:lnTo>
                    <a:lnTo>
                      <a:pt x="33" y="6"/>
                    </a:lnTo>
                    <a:lnTo>
                      <a:pt x="36" y="4"/>
                    </a:lnTo>
                    <a:lnTo>
                      <a:pt x="40" y="4"/>
                    </a:lnTo>
                    <a:lnTo>
                      <a:pt x="43" y="3"/>
                    </a:lnTo>
                    <a:lnTo>
                      <a:pt x="46" y="1"/>
                    </a:lnTo>
                    <a:lnTo>
                      <a:pt x="45" y="3"/>
                    </a:lnTo>
                    <a:lnTo>
                      <a:pt x="42" y="6"/>
                    </a:lnTo>
                    <a:lnTo>
                      <a:pt x="39" y="7"/>
                    </a:lnTo>
                    <a:lnTo>
                      <a:pt x="37" y="9"/>
                    </a:lnTo>
                    <a:lnTo>
                      <a:pt x="36" y="12"/>
                    </a:lnTo>
                    <a:lnTo>
                      <a:pt x="34" y="15"/>
                    </a:lnTo>
                    <a:lnTo>
                      <a:pt x="34" y="19"/>
                    </a:lnTo>
                    <a:lnTo>
                      <a:pt x="33" y="22"/>
                    </a:lnTo>
                    <a:lnTo>
                      <a:pt x="31" y="25"/>
                    </a:lnTo>
                    <a:lnTo>
                      <a:pt x="31" y="30"/>
                    </a:lnTo>
                    <a:lnTo>
                      <a:pt x="33" y="33"/>
                    </a:lnTo>
                    <a:lnTo>
                      <a:pt x="36" y="37"/>
                    </a:lnTo>
                    <a:lnTo>
                      <a:pt x="40" y="40"/>
                    </a:lnTo>
                    <a:lnTo>
                      <a:pt x="45" y="45"/>
                    </a:lnTo>
                    <a:lnTo>
                      <a:pt x="49" y="49"/>
                    </a:lnTo>
                    <a:lnTo>
                      <a:pt x="52" y="52"/>
                    </a:lnTo>
                    <a:lnTo>
                      <a:pt x="52" y="57"/>
                    </a:lnTo>
                    <a:lnTo>
                      <a:pt x="52" y="60"/>
                    </a:lnTo>
                    <a:lnTo>
                      <a:pt x="51" y="63"/>
                    </a:lnTo>
                    <a:lnTo>
                      <a:pt x="51" y="66"/>
                    </a:lnTo>
                    <a:lnTo>
                      <a:pt x="51" y="70"/>
                    </a:lnTo>
                    <a:lnTo>
                      <a:pt x="52" y="73"/>
                    </a:lnTo>
                    <a:lnTo>
                      <a:pt x="54" y="76"/>
                    </a:lnTo>
                    <a:lnTo>
                      <a:pt x="57" y="78"/>
                    </a:lnTo>
                    <a:lnTo>
                      <a:pt x="58" y="81"/>
                    </a:lnTo>
                    <a:lnTo>
                      <a:pt x="60" y="84"/>
                    </a:lnTo>
                    <a:lnTo>
                      <a:pt x="60" y="87"/>
                    </a:lnTo>
                    <a:lnTo>
                      <a:pt x="60" y="91"/>
                    </a:lnTo>
                    <a:lnTo>
                      <a:pt x="60" y="96"/>
                    </a:lnTo>
                    <a:lnTo>
                      <a:pt x="60" y="100"/>
                    </a:lnTo>
                    <a:lnTo>
                      <a:pt x="58" y="109"/>
                    </a:lnTo>
                    <a:lnTo>
                      <a:pt x="58" y="118"/>
                    </a:lnTo>
                    <a:lnTo>
                      <a:pt x="57" y="129"/>
                    </a:lnTo>
                    <a:lnTo>
                      <a:pt x="55" y="132"/>
                    </a:lnTo>
                    <a:lnTo>
                      <a:pt x="55" y="136"/>
                    </a:lnTo>
                    <a:lnTo>
                      <a:pt x="55" y="141"/>
                    </a:lnTo>
                    <a:lnTo>
                      <a:pt x="58" y="154"/>
                    </a:lnTo>
                    <a:lnTo>
                      <a:pt x="60" y="168"/>
                    </a:lnTo>
                    <a:lnTo>
                      <a:pt x="60" y="172"/>
                    </a:lnTo>
                    <a:lnTo>
                      <a:pt x="57" y="177"/>
                    </a:lnTo>
                    <a:lnTo>
                      <a:pt x="55" y="181"/>
                    </a:lnTo>
                    <a:lnTo>
                      <a:pt x="55" y="186"/>
                    </a:lnTo>
                    <a:lnTo>
                      <a:pt x="54" y="186"/>
                    </a:lnTo>
                    <a:lnTo>
                      <a:pt x="52" y="186"/>
                    </a:lnTo>
                    <a:lnTo>
                      <a:pt x="58" y="198"/>
                    </a:lnTo>
                    <a:lnTo>
                      <a:pt x="66" y="211"/>
                    </a:lnTo>
                    <a:lnTo>
                      <a:pt x="63" y="211"/>
                    </a:lnTo>
                    <a:lnTo>
                      <a:pt x="61" y="213"/>
                    </a:lnTo>
                    <a:lnTo>
                      <a:pt x="60" y="216"/>
                    </a:lnTo>
                    <a:lnTo>
                      <a:pt x="57" y="217"/>
                    </a:lnTo>
                    <a:lnTo>
                      <a:pt x="55" y="217"/>
                    </a:lnTo>
                    <a:lnTo>
                      <a:pt x="55" y="219"/>
                    </a:lnTo>
                    <a:lnTo>
                      <a:pt x="57" y="221"/>
                    </a:lnTo>
                    <a:lnTo>
                      <a:pt x="55" y="221"/>
                    </a:lnTo>
                    <a:lnTo>
                      <a:pt x="52" y="222"/>
                    </a:lnTo>
                    <a:lnTo>
                      <a:pt x="49" y="222"/>
                    </a:lnTo>
                    <a:lnTo>
                      <a:pt x="46" y="224"/>
                    </a:lnTo>
                    <a:lnTo>
                      <a:pt x="45" y="222"/>
                    </a:lnTo>
                    <a:lnTo>
                      <a:pt x="43" y="222"/>
                    </a:lnTo>
                    <a:lnTo>
                      <a:pt x="36" y="213"/>
                    </a:lnTo>
                    <a:lnTo>
                      <a:pt x="31" y="202"/>
                    </a:lnTo>
                    <a:lnTo>
                      <a:pt x="24" y="195"/>
                    </a:lnTo>
                    <a:lnTo>
                      <a:pt x="15" y="192"/>
                    </a:lnTo>
                    <a:lnTo>
                      <a:pt x="18" y="175"/>
                    </a:lnTo>
                    <a:lnTo>
                      <a:pt x="19" y="159"/>
                    </a:lnTo>
                    <a:lnTo>
                      <a:pt x="19" y="157"/>
                    </a:lnTo>
                    <a:lnTo>
                      <a:pt x="18" y="154"/>
                    </a:lnTo>
                    <a:lnTo>
                      <a:pt x="16" y="153"/>
                    </a:lnTo>
                    <a:lnTo>
                      <a:pt x="15" y="151"/>
                    </a:lnTo>
                    <a:lnTo>
                      <a:pt x="15" y="150"/>
                    </a:lnTo>
                    <a:lnTo>
                      <a:pt x="21" y="138"/>
                    </a:lnTo>
                    <a:lnTo>
                      <a:pt x="22" y="124"/>
                    </a:lnTo>
                    <a:lnTo>
                      <a:pt x="25" y="123"/>
                    </a:lnTo>
                    <a:lnTo>
                      <a:pt x="27" y="121"/>
                    </a:lnTo>
                    <a:lnTo>
                      <a:pt x="28" y="120"/>
                    </a:lnTo>
                    <a:lnTo>
                      <a:pt x="25" y="115"/>
                    </a:lnTo>
                    <a:lnTo>
                      <a:pt x="24" y="112"/>
                    </a:lnTo>
                    <a:lnTo>
                      <a:pt x="21" y="108"/>
                    </a:lnTo>
                    <a:lnTo>
                      <a:pt x="18" y="105"/>
                    </a:lnTo>
                    <a:lnTo>
                      <a:pt x="16" y="100"/>
                    </a:lnTo>
                    <a:lnTo>
                      <a:pt x="15" y="96"/>
                    </a:lnTo>
                    <a:lnTo>
                      <a:pt x="16" y="97"/>
                    </a:lnTo>
                    <a:lnTo>
                      <a:pt x="19" y="97"/>
                    </a:lnTo>
                    <a:lnTo>
                      <a:pt x="21" y="99"/>
                    </a:lnTo>
                    <a:lnTo>
                      <a:pt x="24" y="99"/>
                    </a:lnTo>
                    <a:lnTo>
                      <a:pt x="25" y="97"/>
                    </a:lnTo>
                    <a:lnTo>
                      <a:pt x="25" y="96"/>
                    </a:lnTo>
                    <a:lnTo>
                      <a:pt x="24" y="90"/>
                    </a:lnTo>
                    <a:lnTo>
                      <a:pt x="22" y="84"/>
                    </a:lnTo>
                    <a:lnTo>
                      <a:pt x="19" y="78"/>
                    </a:lnTo>
                    <a:lnTo>
                      <a:pt x="18" y="76"/>
                    </a:lnTo>
                    <a:lnTo>
                      <a:pt x="16" y="75"/>
                    </a:lnTo>
                    <a:lnTo>
                      <a:pt x="15" y="73"/>
                    </a:lnTo>
                    <a:lnTo>
                      <a:pt x="13" y="72"/>
                    </a:lnTo>
                    <a:lnTo>
                      <a:pt x="13" y="70"/>
                    </a:lnTo>
                    <a:lnTo>
                      <a:pt x="13" y="67"/>
                    </a:lnTo>
                    <a:lnTo>
                      <a:pt x="13" y="63"/>
                    </a:lnTo>
                    <a:lnTo>
                      <a:pt x="13" y="60"/>
                    </a:lnTo>
                    <a:lnTo>
                      <a:pt x="12" y="57"/>
                    </a:lnTo>
                    <a:lnTo>
                      <a:pt x="12" y="54"/>
                    </a:lnTo>
                    <a:lnTo>
                      <a:pt x="13" y="51"/>
                    </a:lnTo>
                    <a:lnTo>
                      <a:pt x="15" y="46"/>
                    </a:lnTo>
                    <a:lnTo>
                      <a:pt x="16" y="43"/>
                    </a:lnTo>
                    <a:lnTo>
                      <a:pt x="18" y="39"/>
                    </a:lnTo>
                    <a:lnTo>
                      <a:pt x="18" y="36"/>
                    </a:lnTo>
                    <a:lnTo>
                      <a:pt x="16" y="33"/>
                    </a:lnTo>
                    <a:lnTo>
                      <a:pt x="13" y="30"/>
                    </a:lnTo>
                    <a:lnTo>
                      <a:pt x="10" y="27"/>
                    </a:lnTo>
                    <a:lnTo>
                      <a:pt x="9" y="25"/>
                    </a:lnTo>
                    <a:lnTo>
                      <a:pt x="6" y="24"/>
                    </a:lnTo>
                    <a:lnTo>
                      <a:pt x="4" y="22"/>
                    </a:lnTo>
                    <a:lnTo>
                      <a:pt x="1" y="19"/>
                    </a:lnTo>
                    <a:lnTo>
                      <a:pt x="1" y="18"/>
                    </a:lnTo>
                    <a:lnTo>
                      <a:pt x="0" y="15"/>
                    </a:lnTo>
                    <a:lnTo>
                      <a:pt x="0" y="12"/>
                    </a:lnTo>
                    <a:lnTo>
                      <a:pt x="0" y="9"/>
                    </a:lnTo>
                    <a:lnTo>
                      <a:pt x="0" y="6"/>
                    </a:lnTo>
                    <a:lnTo>
                      <a:pt x="1" y="3"/>
                    </a:lnTo>
                    <a:lnTo>
                      <a:pt x="4" y="3"/>
                    </a:lnTo>
                    <a:lnTo>
                      <a:pt x="4" y="1"/>
                    </a:lnTo>
                    <a:lnTo>
                      <a:pt x="3" y="0"/>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76" name="任意多边形 25"/>
              <p:cNvSpPr>
                <a:spLocks/>
              </p:cNvSpPr>
              <p:nvPr/>
            </p:nvSpPr>
            <p:spPr bwMode="gray">
              <a:xfrm>
                <a:off x="3073" y="2111"/>
                <a:ext cx="307" cy="221"/>
              </a:xfrm>
              <a:custGeom>
                <a:avLst/>
                <a:gdLst>
                  <a:gd name="T0" fmla="*/ 196 w 331"/>
                  <a:gd name="T1" fmla="*/ 2 h 239"/>
                  <a:gd name="T2" fmla="*/ 185 w 331"/>
                  <a:gd name="T3" fmla="*/ 2 h 239"/>
                  <a:gd name="T4" fmla="*/ 136 w 331"/>
                  <a:gd name="T5" fmla="*/ 15 h 239"/>
                  <a:gd name="T6" fmla="*/ 131 w 331"/>
                  <a:gd name="T7" fmla="*/ 23 h 239"/>
                  <a:gd name="T8" fmla="*/ 114 w 331"/>
                  <a:gd name="T9" fmla="*/ 26 h 239"/>
                  <a:gd name="T10" fmla="*/ 100 w 331"/>
                  <a:gd name="T11" fmla="*/ 30 h 239"/>
                  <a:gd name="T12" fmla="*/ 96 w 331"/>
                  <a:gd name="T13" fmla="*/ 40 h 239"/>
                  <a:gd name="T14" fmla="*/ 91 w 331"/>
                  <a:gd name="T15" fmla="*/ 44 h 239"/>
                  <a:gd name="T16" fmla="*/ 86 w 331"/>
                  <a:gd name="T17" fmla="*/ 50 h 239"/>
                  <a:gd name="T18" fmla="*/ 83 w 331"/>
                  <a:gd name="T19" fmla="*/ 55 h 239"/>
                  <a:gd name="T20" fmla="*/ 78 w 331"/>
                  <a:gd name="T21" fmla="*/ 62 h 239"/>
                  <a:gd name="T22" fmla="*/ 71 w 331"/>
                  <a:gd name="T23" fmla="*/ 57 h 239"/>
                  <a:gd name="T24" fmla="*/ 62 w 331"/>
                  <a:gd name="T25" fmla="*/ 51 h 239"/>
                  <a:gd name="T26" fmla="*/ 54 w 331"/>
                  <a:gd name="T27" fmla="*/ 56 h 239"/>
                  <a:gd name="T28" fmla="*/ 53 w 331"/>
                  <a:gd name="T29" fmla="*/ 64 h 239"/>
                  <a:gd name="T30" fmla="*/ 53 w 331"/>
                  <a:gd name="T31" fmla="*/ 75 h 239"/>
                  <a:gd name="T32" fmla="*/ 47 w 331"/>
                  <a:gd name="T33" fmla="*/ 79 h 239"/>
                  <a:gd name="T34" fmla="*/ 45 w 331"/>
                  <a:gd name="T35" fmla="*/ 80 h 239"/>
                  <a:gd name="T36" fmla="*/ 43 w 331"/>
                  <a:gd name="T37" fmla="*/ 88 h 239"/>
                  <a:gd name="T38" fmla="*/ 38 w 331"/>
                  <a:gd name="T39" fmla="*/ 97 h 239"/>
                  <a:gd name="T40" fmla="*/ 14 w 331"/>
                  <a:gd name="T41" fmla="*/ 102 h 239"/>
                  <a:gd name="T42" fmla="*/ 15 w 331"/>
                  <a:gd name="T43" fmla="*/ 107 h 239"/>
                  <a:gd name="T44" fmla="*/ 17 w 331"/>
                  <a:gd name="T45" fmla="*/ 122 h 239"/>
                  <a:gd name="T46" fmla="*/ 8 w 331"/>
                  <a:gd name="T47" fmla="*/ 131 h 239"/>
                  <a:gd name="T48" fmla="*/ 6 w 331"/>
                  <a:gd name="T49" fmla="*/ 145 h 239"/>
                  <a:gd name="T50" fmla="*/ 0 w 331"/>
                  <a:gd name="T51" fmla="*/ 151 h 239"/>
                  <a:gd name="T52" fmla="*/ 11 w 331"/>
                  <a:gd name="T53" fmla="*/ 154 h 239"/>
                  <a:gd name="T54" fmla="*/ 39 w 331"/>
                  <a:gd name="T55" fmla="*/ 184 h 239"/>
                  <a:gd name="T56" fmla="*/ 43 w 331"/>
                  <a:gd name="T57" fmla="*/ 177 h 239"/>
                  <a:gd name="T58" fmla="*/ 71 w 331"/>
                  <a:gd name="T59" fmla="*/ 170 h 239"/>
                  <a:gd name="T60" fmla="*/ 89 w 331"/>
                  <a:gd name="T61" fmla="*/ 182 h 239"/>
                  <a:gd name="T62" fmla="*/ 95 w 331"/>
                  <a:gd name="T63" fmla="*/ 188 h 239"/>
                  <a:gd name="T64" fmla="*/ 95 w 331"/>
                  <a:gd name="T65" fmla="*/ 146 h 239"/>
                  <a:gd name="T66" fmla="*/ 105 w 331"/>
                  <a:gd name="T67" fmla="*/ 140 h 239"/>
                  <a:gd name="T68" fmla="*/ 129 w 331"/>
                  <a:gd name="T69" fmla="*/ 137 h 239"/>
                  <a:gd name="T70" fmla="*/ 160 w 331"/>
                  <a:gd name="T71" fmla="*/ 140 h 239"/>
                  <a:gd name="T72" fmla="*/ 170 w 331"/>
                  <a:gd name="T73" fmla="*/ 141 h 239"/>
                  <a:gd name="T74" fmla="*/ 179 w 331"/>
                  <a:gd name="T75" fmla="*/ 135 h 239"/>
                  <a:gd name="T76" fmla="*/ 214 w 331"/>
                  <a:gd name="T77" fmla="*/ 143 h 239"/>
                  <a:gd name="T78" fmla="*/ 231 w 331"/>
                  <a:gd name="T79" fmla="*/ 134 h 239"/>
                  <a:gd name="T80" fmla="*/ 243 w 331"/>
                  <a:gd name="T81" fmla="*/ 126 h 239"/>
                  <a:gd name="T82" fmla="*/ 255 w 331"/>
                  <a:gd name="T83" fmla="*/ 129 h 239"/>
                  <a:gd name="T84" fmla="*/ 262 w 331"/>
                  <a:gd name="T85" fmla="*/ 122 h 239"/>
                  <a:gd name="T86" fmla="*/ 260 w 331"/>
                  <a:gd name="T87" fmla="*/ 107 h 239"/>
                  <a:gd name="T88" fmla="*/ 260 w 331"/>
                  <a:gd name="T89" fmla="*/ 92 h 239"/>
                  <a:gd name="T90" fmla="*/ 262 w 331"/>
                  <a:gd name="T91" fmla="*/ 85 h 239"/>
                  <a:gd name="T92" fmla="*/ 255 w 331"/>
                  <a:gd name="T93" fmla="*/ 85 h 239"/>
                  <a:gd name="T94" fmla="*/ 246 w 331"/>
                  <a:gd name="T95" fmla="*/ 87 h 239"/>
                  <a:gd name="T96" fmla="*/ 241 w 331"/>
                  <a:gd name="T97" fmla="*/ 80 h 239"/>
                  <a:gd name="T98" fmla="*/ 236 w 331"/>
                  <a:gd name="T99" fmla="*/ 79 h 239"/>
                  <a:gd name="T100" fmla="*/ 225 w 331"/>
                  <a:gd name="T101" fmla="*/ 68 h 239"/>
                  <a:gd name="T102" fmla="*/ 231 w 331"/>
                  <a:gd name="T103" fmla="*/ 63 h 239"/>
                  <a:gd name="T104" fmla="*/ 240 w 331"/>
                  <a:gd name="T105" fmla="*/ 64 h 239"/>
                  <a:gd name="T106" fmla="*/ 229 w 331"/>
                  <a:gd name="T107" fmla="*/ 58 h 239"/>
                  <a:gd name="T108" fmla="*/ 224 w 331"/>
                  <a:gd name="T109" fmla="*/ 52 h 239"/>
                  <a:gd name="T110" fmla="*/ 211 w 331"/>
                  <a:gd name="T111" fmla="*/ 47 h 239"/>
                  <a:gd name="T112" fmla="*/ 207 w 331"/>
                  <a:gd name="T113" fmla="*/ 26 h 239"/>
                  <a:gd name="T114" fmla="*/ 202 w 331"/>
                  <a:gd name="T115" fmla="*/ 20 h 239"/>
                  <a:gd name="T116" fmla="*/ 205 w 331"/>
                  <a:gd name="T117" fmla="*/ 15 h 239"/>
                  <a:gd name="T118" fmla="*/ 203 w 331"/>
                  <a:gd name="T119" fmla="*/ 6 h 239"/>
                  <a:gd name="T120" fmla="*/ 205 w 331"/>
                  <a:gd name="T121" fmla="*/ 0 h 23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31" h="239">
                    <a:moveTo>
                      <a:pt x="257" y="2"/>
                    </a:moveTo>
                    <a:lnTo>
                      <a:pt x="253" y="2"/>
                    </a:lnTo>
                    <a:lnTo>
                      <a:pt x="248" y="2"/>
                    </a:lnTo>
                    <a:lnTo>
                      <a:pt x="245" y="2"/>
                    </a:lnTo>
                    <a:lnTo>
                      <a:pt x="242" y="2"/>
                    </a:lnTo>
                    <a:lnTo>
                      <a:pt x="239" y="5"/>
                    </a:lnTo>
                    <a:lnTo>
                      <a:pt x="235" y="3"/>
                    </a:lnTo>
                    <a:lnTo>
                      <a:pt x="232" y="2"/>
                    </a:lnTo>
                    <a:lnTo>
                      <a:pt x="229" y="2"/>
                    </a:lnTo>
                    <a:lnTo>
                      <a:pt x="207" y="6"/>
                    </a:lnTo>
                    <a:lnTo>
                      <a:pt x="188" y="11"/>
                    </a:lnTo>
                    <a:lnTo>
                      <a:pt x="170" y="18"/>
                    </a:lnTo>
                    <a:lnTo>
                      <a:pt x="167" y="21"/>
                    </a:lnTo>
                    <a:lnTo>
                      <a:pt x="165" y="23"/>
                    </a:lnTo>
                    <a:lnTo>
                      <a:pt x="165" y="26"/>
                    </a:lnTo>
                    <a:lnTo>
                      <a:pt x="164" y="29"/>
                    </a:lnTo>
                    <a:lnTo>
                      <a:pt x="161" y="32"/>
                    </a:lnTo>
                    <a:lnTo>
                      <a:pt x="159" y="33"/>
                    </a:lnTo>
                    <a:lnTo>
                      <a:pt x="150" y="33"/>
                    </a:lnTo>
                    <a:lnTo>
                      <a:pt x="143" y="32"/>
                    </a:lnTo>
                    <a:lnTo>
                      <a:pt x="134" y="33"/>
                    </a:lnTo>
                    <a:lnTo>
                      <a:pt x="131" y="35"/>
                    </a:lnTo>
                    <a:lnTo>
                      <a:pt x="128" y="36"/>
                    </a:lnTo>
                    <a:lnTo>
                      <a:pt x="125" y="38"/>
                    </a:lnTo>
                    <a:lnTo>
                      <a:pt x="123" y="41"/>
                    </a:lnTo>
                    <a:lnTo>
                      <a:pt x="122" y="44"/>
                    </a:lnTo>
                    <a:lnTo>
                      <a:pt x="122" y="47"/>
                    </a:lnTo>
                    <a:lnTo>
                      <a:pt x="120" y="50"/>
                    </a:lnTo>
                    <a:lnTo>
                      <a:pt x="119" y="54"/>
                    </a:lnTo>
                    <a:lnTo>
                      <a:pt x="120" y="57"/>
                    </a:lnTo>
                    <a:lnTo>
                      <a:pt x="117" y="57"/>
                    </a:lnTo>
                    <a:lnTo>
                      <a:pt x="114" y="56"/>
                    </a:lnTo>
                    <a:lnTo>
                      <a:pt x="111" y="57"/>
                    </a:lnTo>
                    <a:lnTo>
                      <a:pt x="110" y="57"/>
                    </a:lnTo>
                    <a:lnTo>
                      <a:pt x="108" y="60"/>
                    </a:lnTo>
                    <a:lnTo>
                      <a:pt x="108" y="63"/>
                    </a:lnTo>
                    <a:lnTo>
                      <a:pt x="110" y="66"/>
                    </a:lnTo>
                    <a:lnTo>
                      <a:pt x="113" y="68"/>
                    </a:lnTo>
                    <a:lnTo>
                      <a:pt x="110" y="69"/>
                    </a:lnTo>
                    <a:lnTo>
                      <a:pt x="105" y="69"/>
                    </a:lnTo>
                    <a:lnTo>
                      <a:pt x="104" y="71"/>
                    </a:lnTo>
                    <a:lnTo>
                      <a:pt x="101" y="74"/>
                    </a:lnTo>
                    <a:lnTo>
                      <a:pt x="99" y="77"/>
                    </a:lnTo>
                    <a:lnTo>
                      <a:pt x="98" y="78"/>
                    </a:lnTo>
                    <a:lnTo>
                      <a:pt x="95" y="81"/>
                    </a:lnTo>
                    <a:lnTo>
                      <a:pt x="95" y="78"/>
                    </a:lnTo>
                    <a:lnTo>
                      <a:pt x="93" y="75"/>
                    </a:lnTo>
                    <a:lnTo>
                      <a:pt x="90" y="72"/>
                    </a:lnTo>
                    <a:lnTo>
                      <a:pt x="87" y="69"/>
                    </a:lnTo>
                    <a:lnTo>
                      <a:pt x="84" y="68"/>
                    </a:lnTo>
                    <a:lnTo>
                      <a:pt x="81" y="66"/>
                    </a:lnTo>
                    <a:lnTo>
                      <a:pt x="78" y="65"/>
                    </a:lnTo>
                    <a:lnTo>
                      <a:pt x="75" y="65"/>
                    </a:lnTo>
                    <a:lnTo>
                      <a:pt x="72" y="65"/>
                    </a:lnTo>
                    <a:lnTo>
                      <a:pt x="69" y="68"/>
                    </a:lnTo>
                    <a:lnTo>
                      <a:pt x="68" y="71"/>
                    </a:lnTo>
                    <a:lnTo>
                      <a:pt x="65" y="74"/>
                    </a:lnTo>
                    <a:lnTo>
                      <a:pt x="65" y="75"/>
                    </a:lnTo>
                    <a:lnTo>
                      <a:pt x="65" y="78"/>
                    </a:lnTo>
                    <a:lnTo>
                      <a:pt x="66" y="81"/>
                    </a:lnTo>
                    <a:lnTo>
                      <a:pt x="68" y="86"/>
                    </a:lnTo>
                    <a:lnTo>
                      <a:pt x="68" y="89"/>
                    </a:lnTo>
                    <a:lnTo>
                      <a:pt x="68" y="92"/>
                    </a:lnTo>
                    <a:lnTo>
                      <a:pt x="66" y="95"/>
                    </a:lnTo>
                    <a:lnTo>
                      <a:pt x="63" y="96"/>
                    </a:lnTo>
                    <a:lnTo>
                      <a:pt x="59" y="98"/>
                    </a:lnTo>
                    <a:lnTo>
                      <a:pt x="59" y="99"/>
                    </a:lnTo>
                    <a:lnTo>
                      <a:pt x="59" y="101"/>
                    </a:lnTo>
                    <a:lnTo>
                      <a:pt x="60" y="101"/>
                    </a:lnTo>
                    <a:lnTo>
                      <a:pt x="59" y="101"/>
                    </a:lnTo>
                    <a:lnTo>
                      <a:pt x="56" y="101"/>
                    </a:lnTo>
                    <a:lnTo>
                      <a:pt x="56" y="102"/>
                    </a:lnTo>
                    <a:lnTo>
                      <a:pt x="54" y="104"/>
                    </a:lnTo>
                    <a:lnTo>
                      <a:pt x="54" y="105"/>
                    </a:lnTo>
                    <a:lnTo>
                      <a:pt x="54" y="111"/>
                    </a:lnTo>
                    <a:lnTo>
                      <a:pt x="54" y="114"/>
                    </a:lnTo>
                    <a:lnTo>
                      <a:pt x="53" y="119"/>
                    </a:lnTo>
                    <a:lnTo>
                      <a:pt x="50" y="122"/>
                    </a:lnTo>
                    <a:lnTo>
                      <a:pt x="47" y="123"/>
                    </a:lnTo>
                    <a:lnTo>
                      <a:pt x="33" y="126"/>
                    </a:lnTo>
                    <a:lnTo>
                      <a:pt x="18" y="125"/>
                    </a:lnTo>
                    <a:lnTo>
                      <a:pt x="18" y="126"/>
                    </a:lnTo>
                    <a:lnTo>
                      <a:pt x="17" y="129"/>
                    </a:lnTo>
                    <a:lnTo>
                      <a:pt x="14" y="131"/>
                    </a:lnTo>
                    <a:lnTo>
                      <a:pt x="11" y="131"/>
                    </a:lnTo>
                    <a:lnTo>
                      <a:pt x="15" y="132"/>
                    </a:lnTo>
                    <a:lnTo>
                      <a:pt x="18" y="135"/>
                    </a:lnTo>
                    <a:lnTo>
                      <a:pt x="20" y="137"/>
                    </a:lnTo>
                    <a:lnTo>
                      <a:pt x="21" y="140"/>
                    </a:lnTo>
                    <a:lnTo>
                      <a:pt x="23" y="147"/>
                    </a:lnTo>
                    <a:lnTo>
                      <a:pt x="21" y="155"/>
                    </a:lnTo>
                    <a:lnTo>
                      <a:pt x="18" y="162"/>
                    </a:lnTo>
                    <a:lnTo>
                      <a:pt x="11" y="165"/>
                    </a:lnTo>
                    <a:lnTo>
                      <a:pt x="11" y="167"/>
                    </a:lnTo>
                    <a:lnTo>
                      <a:pt x="12" y="168"/>
                    </a:lnTo>
                    <a:lnTo>
                      <a:pt x="11" y="173"/>
                    </a:lnTo>
                    <a:lnTo>
                      <a:pt x="11" y="179"/>
                    </a:lnTo>
                    <a:lnTo>
                      <a:pt x="8" y="184"/>
                    </a:lnTo>
                    <a:lnTo>
                      <a:pt x="6" y="188"/>
                    </a:lnTo>
                    <a:lnTo>
                      <a:pt x="3" y="190"/>
                    </a:lnTo>
                    <a:lnTo>
                      <a:pt x="0" y="191"/>
                    </a:lnTo>
                    <a:lnTo>
                      <a:pt x="0" y="190"/>
                    </a:lnTo>
                    <a:lnTo>
                      <a:pt x="2" y="188"/>
                    </a:lnTo>
                    <a:lnTo>
                      <a:pt x="6" y="190"/>
                    </a:lnTo>
                    <a:lnTo>
                      <a:pt x="11" y="193"/>
                    </a:lnTo>
                    <a:lnTo>
                      <a:pt x="14" y="196"/>
                    </a:lnTo>
                    <a:lnTo>
                      <a:pt x="27" y="209"/>
                    </a:lnTo>
                    <a:lnTo>
                      <a:pt x="39" y="223"/>
                    </a:lnTo>
                    <a:lnTo>
                      <a:pt x="44" y="227"/>
                    </a:lnTo>
                    <a:lnTo>
                      <a:pt x="48" y="232"/>
                    </a:lnTo>
                    <a:lnTo>
                      <a:pt x="48" y="229"/>
                    </a:lnTo>
                    <a:lnTo>
                      <a:pt x="50" y="226"/>
                    </a:lnTo>
                    <a:lnTo>
                      <a:pt x="53" y="224"/>
                    </a:lnTo>
                    <a:lnTo>
                      <a:pt x="54" y="224"/>
                    </a:lnTo>
                    <a:lnTo>
                      <a:pt x="57" y="223"/>
                    </a:lnTo>
                    <a:lnTo>
                      <a:pt x="66" y="220"/>
                    </a:lnTo>
                    <a:lnTo>
                      <a:pt x="77" y="217"/>
                    </a:lnTo>
                    <a:lnTo>
                      <a:pt x="89" y="215"/>
                    </a:lnTo>
                    <a:lnTo>
                      <a:pt x="99" y="218"/>
                    </a:lnTo>
                    <a:lnTo>
                      <a:pt x="110" y="226"/>
                    </a:lnTo>
                    <a:lnTo>
                      <a:pt x="111" y="227"/>
                    </a:lnTo>
                    <a:lnTo>
                      <a:pt x="111" y="230"/>
                    </a:lnTo>
                    <a:lnTo>
                      <a:pt x="111" y="232"/>
                    </a:lnTo>
                    <a:lnTo>
                      <a:pt x="113" y="233"/>
                    </a:lnTo>
                    <a:lnTo>
                      <a:pt x="116" y="236"/>
                    </a:lnTo>
                    <a:lnTo>
                      <a:pt x="119" y="238"/>
                    </a:lnTo>
                    <a:lnTo>
                      <a:pt x="122" y="239"/>
                    </a:lnTo>
                    <a:lnTo>
                      <a:pt x="120" y="221"/>
                    </a:lnTo>
                    <a:lnTo>
                      <a:pt x="117" y="203"/>
                    </a:lnTo>
                    <a:lnTo>
                      <a:pt x="119" y="185"/>
                    </a:lnTo>
                    <a:lnTo>
                      <a:pt x="119" y="182"/>
                    </a:lnTo>
                    <a:lnTo>
                      <a:pt x="122" y="181"/>
                    </a:lnTo>
                    <a:lnTo>
                      <a:pt x="125" y="178"/>
                    </a:lnTo>
                    <a:lnTo>
                      <a:pt x="131" y="176"/>
                    </a:lnTo>
                    <a:lnTo>
                      <a:pt x="135" y="176"/>
                    </a:lnTo>
                    <a:lnTo>
                      <a:pt x="140" y="176"/>
                    </a:lnTo>
                    <a:lnTo>
                      <a:pt x="144" y="176"/>
                    </a:lnTo>
                    <a:lnTo>
                      <a:pt x="162" y="173"/>
                    </a:lnTo>
                    <a:lnTo>
                      <a:pt x="179" y="171"/>
                    </a:lnTo>
                    <a:lnTo>
                      <a:pt x="197" y="173"/>
                    </a:lnTo>
                    <a:lnTo>
                      <a:pt x="200" y="175"/>
                    </a:lnTo>
                    <a:lnTo>
                      <a:pt x="201" y="176"/>
                    </a:lnTo>
                    <a:lnTo>
                      <a:pt x="204" y="178"/>
                    </a:lnTo>
                    <a:lnTo>
                      <a:pt x="207" y="179"/>
                    </a:lnTo>
                    <a:lnTo>
                      <a:pt x="209" y="179"/>
                    </a:lnTo>
                    <a:lnTo>
                      <a:pt x="212" y="178"/>
                    </a:lnTo>
                    <a:lnTo>
                      <a:pt x="215" y="175"/>
                    </a:lnTo>
                    <a:lnTo>
                      <a:pt x="218" y="173"/>
                    </a:lnTo>
                    <a:lnTo>
                      <a:pt x="221" y="171"/>
                    </a:lnTo>
                    <a:lnTo>
                      <a:pt x="224" y="171"/>
                    </a:lnTo>
                    <a:lnTo>
                      <a:pt x="241" y="178"/>
                    </a:lnTo>
                    <a:lnTo>
                      <a:pt x="257" y="182"/>
                    </a:lnTo>
                    <a:lnTo>
                      <a:pt x="263" y="184"/>
                    </a:lnTo>
                    <a:lnTo>
                      <a:pt x="269" y="182"/>
                    </a:lnTo>
                    <a:lnTo>
                      <a:pt x="274" y="179"/>
                    </a:lnTo>
                    <a:lnTo>
                      <a:pt x="280" y="178"/>
                    </a:lnTo>
                    <a:lnTo>
                      <a:pt x="284" y="175"/>
                    </a:lnTo>
                    <a:lnTo>
                      <a:pt x="289" y="170"/>
                    </a:lnTo>
                    <a:lnTo>
                      <a:pt x="293" y="167"/>
                    </a:lnTo>
                    <a:lnTo>
                      <a:pt x="298" y="162"/>
                    </a:lnTo>
                    <a:lnTo>
                      <a:pt x="302" y="159"/>
                    </a:lnTo>
                    <a:lnTo>
                      <a:pt x="305" y="159"/>
                    </a:lnTo>
                    <a:lnTo>
                      <a:pt x="308" y="159"/>
                    </a:lnTo>
                    <a:lnTo>
                      <a:pt x="313" y="161"/>
                    </a:lnTo>
                    <a:lnTo>
                      <a:pt x="316" y="162"/>
                    </a:lnTo>
                    <a:lnTo>
                      <a:pt x="319" y="162"/>
                    </a:lnTo>
                    <a:lnTo>
                      <a:pt x="322" y="162"/>
                    </a:lnTo>
                    <a:lnTo>
                      <a:pt x="325" y="159"/>
                    </a:lnTo>
                    <a:lnTo>
                      <a:pt x="326" y="158"/>
                    </a:lnTo>
                    <a:lnTo>
                      <a:pt x="329" y="155"/>
                    </a:lnTo>
                    <a:lnTo>
                      <a:pt x="331" y="150"/>
                    </a:lnTo>
                    <a:lnTo>
                      <a:pt x="329" y="147"/>
                    </a:lnTo>
                    <a:lnTo>
                      <a:pt x="328" y="141"/>
                    </a:lnTo>
                    <a:lnTo>
                      <a:pt x="326" y="135"/>
                    </a:lnTo>
                    <a:lnTo>
                      <a:pt x="325" y="128"/>
                    </a:lnTo>
                    <a:lnTo>
                      <a:pt x="323" y="125"/>
                    </a:lnTo>
                    <a:lnTo>
                      <a:pt x="325" y="120"/>
                    </a:lnTo>
                    <a:lnTo>
                      <a:pt x="326" y="117"/>
                    </a:lnTo>
                    <a:lnTo>
                      <a:pt x="329" y="114"/>
                    </a:lnTo>
                    <a:lnTo>
                      <a:pt x="331" y="111"/>
                    </a:lnTo>
                    <a:lnTo>
                      <a:pt x="331" y="110"/>
                    </a:lnTo>
                    <a:lnTo>
                      <a:pt x="329" y="107"/>
                    </a:lnTo>
                    <a:lnTo>
                      <a:pt x="328" y="107"/>
                    </a:lnTo>
                    <a:lnTo>
                      <a:pt x="325" y="107"/>
                    </a:lnTo>
                    <a:lnTo>
                      <a:pt x="323" y="108"/>
                    </a:lnTo>
                    <a:lnTo>
                      <a:pt x="319" y="108"/>
                    </a:lnTo>
                    <a:lnTo>
                      <a:pt x="316" y="110"/>
                    </a:lnTo>
                    <a:lnTo>
                      <a:pt x="313" y="111"/>
                    </a:lnTo>
                    <a:lnTo>
                      <a:pt x="310" y="110"/>
                    </a:lnTo>
                    <a:lnTo>
                      <a:pt x="308" y="110"/>
                    </a:lnTo>
                    <a:lnTo>
                      <a:pt x="305" y="108"/>
                    </a:lnTo>
                    <a:lnTo>
                      <a:pt x="304" y="108"/>
                    </a:lnTo>
                    <a:lnTo>
                      <a:pt x="302" y="105"/>
                    </a:lnTo>
                    <a:lnTo>
                      <a:pt x="302" y="102"/>
                    </a:lnTo>
                    <a:lnTo>
                      <a:pt x="302" y="101"/>
                    </a:lnTo>
                    <a:lnTo>
                      <a:pt x="299" y="101"/>
                    </a:lnTo>
                    <a:lnTo>
                      <a:pt x="298" y="99"/>
                    </a:lnTo>
                    <a:lnTo>
                      <a:pt x="295" y="99"/>
                    </a:lnTo>
                    <a:lnTo>
                      <a:pt x="293" y="98"/>
                    </a:lnTo>
                    <a:lnTo>
                      <a:pt x="289" y="93"/>
                    </a:lnTo>
                    <a:lnTo>
                      <a:pt x="284" y="87"/>
                    </a:lnTo>
                    <a:lnTo>
                      <a:pt x="283" y="86"/>
                    </a:lnTo>
                    <a:lnTo>
                      <a:pt x="283" y="84"/>
                    </a:lnTo>
                    <a:lnTo>
                      <a:pt x="284" y="83"/>
                    </a:lnTo>
                    <a:lnTo>
                      <a:pt x="286" y="81"/>
                    </a:lnTo>
                    <a:lnTo>
                      <a:pt x="289" y="80"/>
                    </a:lnTo>
                    <a:lnTo>
                      <a:pt x="292" y="78"/>
                    </a:lnTo>
                    <a:lnTo>
                      <a:pt x="293" y="80"/>
                    </a:lnTo>
                    <a:lnTo>
                      <a:pt x="298" y="81"/>
                    </a:lnTo>
                    <a:lnTo>
                      <a:pt x="301" y="81"/>
                    </a:lnTo>
                    <a:lnTo>
                      <a:pt x="298" y="80"/>
                    </a:lnTo>
                    <a:lnTo>
                      <a:pt x="293" y="78"/>
                    </a:lnTo>
                    <a:lnTo>
                      <a:pt x="290" y="77"/>
                    </a:lnTo>
                    <a:lnTo>
                      <a:pt x="287" y="74"/>
                    </a:lnTo>
                    <a:lnTo>
                      <a:pt x="286" y="72"/>
                    </a:lnTo>
                    <a:lnTo>
                      <a:pt x="286" y="68"/>
                    </a:lnTo>
                    <a:lnTo>
                      <a:pt x="287" y="65"/>
                    </a:lnTo>
                    <a:lnTo>
                      <a:pt x="281" y="66"/>
                    </a:lnTo>
                    <a:lnTo>
                      <a:pt x="277" y="66"/>
                    </a:lnTo>
                    <a:lnTo>
                      <a:pt x="272" y="65"/>
                    </a:lnTo>
                    <a:lnTo>
                      <a:pt x="269" y="62"/>
                    </a:lnTo>
                    <a:lnTo>
                      <a:pt x="265" y="59"/>
                    </a:lnTo>
                    <a:lnTo>
                      <a:pt x="262" y="51"/>
                    </a:lnTo>
                    <a:lnTo>
                      <a:pt x="260" y="42"/>
                    </a:lnTo>
                    <a:lnTo>
                      <a:pt x="259" y="33"/>
                    </a:lnTo>
                    <a:lnTo>
                      <a:pt x="259" y="32"/>
                    </a:lnTo>
                    <a:lnTo>
                      <a:pt x="257" y="30"/>
                    </a:lnTo>
                    <a:lnTo>
                      <a:pt x="254" y="29"/>
                    </a:lnTo>
                    <a:lnTo>
                      <a:pt x="253" y="27"/>
                    </a:lnTo>
                    <a:lnTo>
                      <a:pt x="253" y="26"/>
                    </a:lnTo>
                    <a:lnTo>
                      <a:pt x="253" y="24"/>
                    </a:lnTo>
                    <a:lnTo>
                      <a:pt x="254" y="21"/>
                    </a:lnTo>
                    <a:lnTo>
                      <a:pt x="256" y="20"/>
                    </a:lnTo>
                    <a:lnTo>
                      <a:pt x="257" y="18"/>
                    </a:lnTo>
                    <a:lnTo>
                      <a:pt x="257" y="15"/>
                    </a:lnTo>
                    <a:lnTo>
                      <a:pt x="256" y="12"/>
                    </a:lnTo>
                    <a:lnTo>
                      <a:pt x="254" y="11"/>
                    </a:lnTo>
                    <a:lnTo>
                      <a:pt x="254" y="8"/>
                    </a:lnTo>
                    <a:lnTo>
                      <a:pt x="254" y="6"/>
                    </a:lnTo>
                    <a:lnTo>
                      <a:pt x="256" y="5"/>
                    </a:lnTo>
                    <a:lnTo>
                      <a:pt x="257" y="3"/>
                    </a:lnTo>
                    <a:lnTo>
                      <a:pt x="257" y="0"/>
                    </a:lnTo>
                    <a:lnTo>
                      <a:pt x="257" y="2"/>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77" name="任意多边形 26"/>
              <p:cNvSpPr>
                <a:spLocks/>
              </p:cNvSpPr>
              <p:nvPr/>
            </p:nvSpPr>
            <p:spPr bwMode="gray">
              <a:xfrm>
                <a:off x="3319" y="2219"/>
                <a:ext cx="125" cy="251"/>
              </a:xfrm>
              <a:custGeom>
                <a:avLst/>
                <a:gdLst>
                  <a:gd name="T0" fmla="*/ 66 w 136"/>
                  <a:gd name="T1" fmla="*/ 2 h 271"/>
                  <a:gd name="T2" fmla="*/ 58 w 136"/>
                  <a:gd name="T3" fmla="*/ 6 h 271"/>
                  <a:gd name="T4" fmla="*/ 49 w 136"/>
                  <a:gd name="T5" fmla="*/ 8 h 271"/>
                  <a:gd name="T6" fmla="*/ 51 w 136"/>
                  <a:gd name="T7" fmla="*/ 11 h 271"/>
                  <a:gd name="T8" fmla="*/ 52 w 136"/>
                  <a:gd name="T9" fmla="*/ 18 h 271"/>
                  <a:gd name="T10" fmla="*/ 45 w 136"/>
                  <a:gd name="T11" fmla="*/ 35 h 271"/>
                  <a:gd name="T12" fmla="*/ 42 w 136"/>
                  <a:gd name="T13" fmla="*/ 38 h 271"/>
                  <a:gd name="T14" fmla="*/ 33 w 136"/>
                  <a:gd name="T15" fmla="*/ 33 h 271"/>
                  <a:gd name="T16" fmla="*/ 26 w 136"/>
                  <a:gd name="T17" fmla="*/ 33 h 271"/>
                  <a:gd name="T18" fmla="*/ 17 w 136"/>
                  <a:gd name="T19" fmla="*/ 42 h 271"/>
                  <a:gd name="T20" fmla="*/ 0 w 136"/>
                  <a:gd name="T21" fmla="*/ 65 h 271"/>
                  <a:gd name="T22" fmla="*/ 10 w 136"/>
                  <a:gd name="T23" fmla="*/ 84 h 271"/>
                  <a:gd name="T24" fmla="*/ 16 w 136"/>
                  <a:gd name="T25" fmla="*/ 94 h 271"/>
                  <a:gd name="T26" fmla="*/ 15 w 136"/>
                  <a:gd name="T27" fmla="*/ 99 h 271"/>
                  <a:gd name="T28" fmla="*/ 18 w 136"/>
                  <a:gd name="T29" fmla="*/ 108 h 271"/>
                  <a:gd name="T30" fmla="*/ 21 w 136"/>
                  <a:gd name="T31" fmla="*/ 122 h 271"/>
                  <a:gd name="T32" fmla="*/ 22 w 136"/>
                  <a:gd name="T33" fmla="*/ 131 h 271"/>
                  <a:gd name="T34" fmla="*/ 16 w 136"/>
                  <a:gd name="T35" fmla="*/ 163 h 271"/>
                  <a:gd name="T36" fmla="*/ 21 w 136"/>
                  <a:gd name="T37" fmla="*/ 185 h 271"/>
                  <a:gd name="T38" fmla="*/ 18 w 136"/>
                  <a:gd name="T39" fmla="*/ 195 h 271"/>
                  <a:gd name="T40" fmla="*/ 17 w 136"/>
                  <a:gd name="T41" fmla="*/ 194 h 271"/>
                  <a:gd name="T42" fmla="*/ 21 w 136"/>
                  <a:gd name="T43" fmla="*/ 204 h 271"/>
                  <a:gd name="T44" fmla="*/ 24 w 136"/>
                  <a:gd name="T45" fmla="*/ 214 h 271"/>
                  <a:gd name="T46" fmla="*/ 26 w 136"/>
                  <a:gd name="T47" fmla="*/ 215 h 271"/>
                  <a:gd name="T48" fmla="*/ 35 w 136"/>
                  <a:gd name="T49" fmla="*/ 211 h 271"/>
                  <a:gd name="T50" fmla="*/ 54 w 136"/>
                  <a:gd name="T51" fmla="*/ 215 h 271"/>
                  <a:gd name="T52" fmla="*/ 58 w 136"/>
                  <a:gd name="T53" fmla="*/ 214 h 271"/>
                  <a:gd name="T54" fmla="*/ 59 w 136"/>
                  <a:gd name="T55" fmla="*/ 207 h 271"/>
                  <a:gd name="T56" fmla="*/ 65 w 136"/>
                  <a:gd name="T57" fmla="*/ 204 h 271"/>
                  <a:gd name="T58" fmla="*/ 63 w 136"/>
                  <a:gd name="T59" fmla="*/ 181 h 271"/>
                  <a:gd name="T60" fmla="*/ 66 w 136"/>
                  <a:gd name="T61" fmla="*/ 173 h 271"/>
                  <a:gd name="T62" fmla="*/ 65 w 136"/>
                  <a:gd name="T63" fmla="*/ 157 h 271"/>
                  <a:gd name="T64" fmla="*/ 63 w 136"/>
                  <a:gd name="T65" fmla="*/ 148 h 271"/>
                  <a:gd name="T66" fmla="*/ 65 w 136"/>
                  <a:gd name="T67" fmla="*/ 140 h 271"/>
                  <a:gd name="T68" fmla="*/ 68 w 136"/>
                  <a:gd name="T69" fmla="*/ 132 h 271"/>
                  <a:gd name="T70" fmla="*/ 65 w 136"/>
                  <a:gd name="T71" fmla="*/ 123 h 271"/>
                  <a:gd name="T72" fmla="*/ 72 w 136"/>
                  <a:gd name="T73" fmla="*/ 120 h 271"/>
                  <a:gd name="T74" fmla="*/ 79 w 136"/>
                  <a:gd name="T75" fmla="*/ 110 h 271"/>
                  <a:gd name="T76" fmla="*/ 82 w 136"/>
                  <a:gd name="T77" fmla="*/ 102 h 271"/>
                  <a:gd name="T78" fmla="*/ 84 w 136"/>
                  <a:gd name="T79" fmla="*/ 99 h 271"/>
                  <a:gd name="T80" fmla="*/ 87 w 136"/>
                  <a:gd name="T81" fmla="*/ 97 h 271"/>
                  <a:gd name="T82" fmla="*/ 87 w 136"/>
                  <a:gd name="T83" fmla="*/ 94 h 271"/>
                  <a:gd name="T84" fmla="*/ 91 w 136"/>
                  <a:gd name="T85" fmla="*/ 92 h 271"/>
                  <a:gd name="T86" fmla="*/ 99 w 136"/>
                  <a:gd name="T87" fmla="*/ 89 h 271"/>
                  <a:gd name="T88" fmla="*/ 98 w 136"/>
                  <a:gd name="T89" fmla="*/ 82 h 271"/>
                  <a:gd name="T90" fmla="*/ 97 w 136"/>
                  <a:gd name="T91" fmla="*/ 76 h 271"/>
                  <a:gd name="T92" fmla="*/ 102 w 136"/>
                  <a:gd name="T93" fmla="*/ 70 h 271"/>
                  <a:gd name="T94" fmla="*/ 105 w 136"/>
                  <a:gd name="T95" fmla="*/ 53 h 271"/>
                  <a:gd name="T96" fmla="*/ 99 w 136"/>
                  <a:gd name="T97" fmla="*/ 40 h 271"/>
                  <a:gd name="T98" fmla="*/ 96 w 136"/>
                  <a:gd name="T99" fmla="*/ 38 h 271"/>
                  <a:gd name="T100" fmla="*/ 97 w 136"/>
                  <a:gd name="T101" fmla="*/ 33 h 271"/>
                  <a:gd name="T102" fmla="*/ 100 w 136"/>
                  <a:gd name="T103" fmla="*/ 29 h 271"/>
                  <a:gd name="T104" fmla="*/ 99 w 136"/>
                  <a:gd name="T105" fmla="*/ 27 h 271"/>
                  <a:gd name="T106" fmla="*/ 93 w 136"/>
                  <a:gd name="T107" fmla="*/ 23 h 271"/>
                  <a:gd name="T108" fmla="*/ 87 w 136"/>
                  <a:gd name="T109" fmla="*/ 15 h 271"/>
                  <a:gd name="T110" fmla="*/ 82 w 136"/>
                  <a:gd name="T111" fmla="*/ 11 h 271"/>
                  <a:gd name="T112" fmla="*/ 78 w 136"/>
                  <a:gd name="T113" fmla="*/ 6 h 271"/>
                  <a:gd name="T114" fmla="*/ 72 w 136"/>
                  <a:gd name="T115" fmla="*/ 2 h 271"/>
                  <a:gd name="T116" fmla="*/ 70 w 136"/>
                  <a:gd name="T117" fmla="*/ 2 h 2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6" h="271">
                    <a:moveTo>
                      <a:pt x="91" y="2"/>
                    </a:moveTo>
                    <a:lnTo>
                      <a:pt x="88" y="2"/>
                    </a:lnTo>
                    <a:lnTo>
                      <a:pt x="85" y="2"/>
                    </a:lnTo>
                    <a:lnTo>
                      <a:pt x="84" y="3"/>
                    </a:lnTo>
                    <a:lnTo>
                      <a:pt x="81" y="5"/>
                    </a:lnTo>
                    <a:lnTo>
                      <a:pt x="75" y="8"/>
                    </a:lnTo>
                    <a:lnTo>
                      <a:pt x="69" y="9"/>
                    </a:lnTo>
                    <a:lnTo>
                      <a:pt x="63" y="11"/>
                    </a:lnTo>
                    <a:lnTo>
                      <a:pt x="64" y="12"/>
                    </a:lnTo>
                    <a:lnTo>
                      <a:pt x="64" y="14"/>
                    </a:lnTo>
                    <a:lnTo>
                      <a:pt x="66" y="14"/>
                    </a:lnTo>
                    <a:lnTo>
                      <a:pt x="67" y="14"/>
                    </a:lnTo>
                    <a:lnTo>
                      <a:pt x="67" y="23"/>
                    </a:lnTo>
                    <a:lnTo>
                      <a:pt x="64" y="33"/>
                    </a:lnTo>
                    <a:lnTo>
                      <a:pt x="60" y="42"/>
                    </a:lnTo>
                    <a:lnTo>
                      <a:pt x="58" y="44"/>
                    </a:lnTo>
                    <a:lnTo>
                      <a:pt x="57" y="45"/>
                    </a:lnTo>
                    <a:lnTo>
                      <a:pt x="55" y="47"/>
                    </a:lnTo>
                    <a:lnTo>
                      <a:pt x="54" y="47"/>
                    </a:lnTo>
                    <a:lnTo>
                      <a:pt x="51" y="45"/>
                    </a:lnTo>
                    <a:lnTo>
                      <a:pt x="46" y="44"/>
                    </a:lnTo>
                    <a:lnTo>
                      <a:pt x="42" y="42"/>
                    </a:lnTo>
                    <a:lnTo>
                      <a:pt x="37" y="41"/>
                    </a:lnTo>
                    <a:lnTo>
                      <a:pt x="36" y="42"/>
                    </a:lnTo>
                    <a:lnTo>
                      <a:pt x="34" y="42"/>
                    </a:lnTo>
                    <a:lnTo>
                      <a:pt x="33" y="42"/>
                    </a:lnTo>
                    <a:lnTo>
                      <a:pt x="31" y="42"/>
                    </a:lnTo>
                    <a:lnTo>
                      <a:pt x="22" y="53"/>
                    </a:lnTo>
                    <a:lnTo>
                      <a:pt x="12" y="62"/>
                    </a:lnTo>
                    <a:lnTo>
                      <a:pt x="3" y="71"/>
                    </a:lnTo>
                    <a:lnTo>
                      <a:pt x="0" y="82"/>
                    </a:lnTo>
                    <a:lnTo>
                      <a:pt x="1" y="89"/>
                    </a:lnTo>
                    <a:lnTo>
                      <a:pt x="6" y="98"/>
                    </a:lnTo>
                    <a:lnTo>
                      <a:pt x="13" y="106"/>
                    </a:lnTo>
                    <a:lnTo>
                      <a:pt x="19" y="113"/>
                    </a:lnTo>
                    <a:lnTo>
                      <a:pt x="21" y="115"/>
                    </a:lnTo>
                    <a:lnTo>
                      <a:pt x="21" y="118"/>
                    </a:lnTo>
                    <a:lnTo>
                      <a:pt x="21" y="119"/>
                    </a:lnTo>
                    <a:lnTo>
                      <a:pt x="19" y="122"/>
                    </a:lnTo>
                    <a:lnTo>
                      <a:pt x="19" y="124"/>
                    </a:lnTo>
                    <a:lnTo>
                      <a:pt x="19" y="127"/>
                    </a:lnTo>
                    <a:lnTo>
                      <a:pt x="19" y="130"/>
                    </a:lnTo>
                    <a:lnTo>
                      <a:pt x="24" y="136"/>
                    </a:lnTo>
                    <a:lnTo>
                      <a:pt x="25" y="143"/>
                    </a:lnTo>
                    <a:lnTo>
                      <a:pt x="27" y="149"/>
                    </a:lnTo>
                    <a:lnTo>
                      <a:pt x="27" y="154"/>
                    </a:lnTo>
                    <a:lnTo>
                      <a:pt x="28" y="157"/>
                    </a:lnTo>
                    <a:lnTo>
                      <a:pt x="28" y="161"/>
                    </a:lnTo>
                    <a:lnTo>
                      <a:pt x="28" y="164"/>
                    </a:lnTo>
                    <a:lnTo>
                      <a:pt x="24" y="178"/>
                    </a:lnTo>
                    <a:lnTo>
                      <a:pt x="22" y="191"/>
                    </a:lnTo>
                    <a:lnTo>
                      <a:pt x="21" y="205"/>
                    </a:lnTo>
                    <a:lnTo>
                      <a:pt x="27" y="212"/>
                    </a:lnTo>
                    <a:lnTo>
                      <a:pt x="28" y="223"/>
                    </a:lnTo>
                    <a:lnTo>
                      <a:pt x="27" y="233"/>
                    </a:lnTo>
                    <a:lnTo>
                      <a:pt x="25" y="244"/>
                    </a:lnTo>
                    <a:lnTo>
                      <a:pt x="24" y="245"/>
                    </a:lnTo>
                    <a:lnTo>
                      <a:pt x="22" y="245"/>
                    </a:lnTo>
                    <a:lnTo>
                      <a:pt x="22" y="244"/>
                    </a:lnTo>
                    <a:lnTo>
                      <a:pt x="24" y="248"/>
                    </a:lnTo>
                    <a:lnTo>
                      <a:pt x="25" y="251"/>
                    </a:lnTo>
                    <a:lnTo>
                      <a:pt x="27" y="256"/>
                    </a:lnTo>
                    <a:lnTo>
                      <a:pt x="30" y="260"/>
                    </a:lnTo>
                    <a:lnTo>
                      <a:pt x="31" y="265"/>
                    </a:lnTo>
                    <a:lnTo>
                      <a:pt x="31" y="269"/>
                    </a:lnTo>
                    <a:lnTo>
                      <a:pt x="33" y="268"/>
                    </a:lnTo>
                    <a:lnTo>
                      <a:pt x="34" y="269"/>
                    </a:lnTo>
                    <a:lnTo>
                      <a:pt x="34" y="271"/>
                    </a:lnTo>
                    <a:lnTo>
                      <a:pt x="36" y="271"/>
                    </a:lnTo>
                    <a:lnTo>
                      <a:pt x="45" y="266"/>
                    </a:lnTo>
                    <a:lnTo>
                      <a:pt x="52" y="268"/>
                    </a:lnTo>
                    <a:lnTo>
                      <a:pt x="61" y="271"/>
                    </a:lnTo>
                    <a:lnTo>
                      <a:pt x="70" y="271"/>
                    </a:lnTo>
                    <a:lnTo>
                      <a:pt x="72" y="271"/>
                    </a:lnTo>
                    <a:lnTo>
                      <a:pt x="73" y="269"/>
                    </a:lnTo>
                    <a:lnTo>
                      <a:pt x="75" y="269"/>
                    </a:lnTo>
                    <a:lnTo>
                      <a:pt x="75" y="265"/>
                    </a:lnTo>
                    <a:lnTo>
                      <a:pt x="75" y="263"/>
                    </a:lnTo>
                    <a:lnTo>
                      <a:pt x="76" y="260"/>
                    </a:lnTo>
                    <a:lnTo>
                      <a:pt x="79" y="259"/>
                    </a:lnTo>
                    <a:lnTo>
                      <a:pt x="81" y="259"/>
                    </a:lnTo>
                    <a:lnTo>
                      <a:pt x="84" y="257"/>
                    </a:lnTo>
                    <a:lnTo>
                      <a:pt x="81" y="248"/>
                    </a:lnTo>
                    <a:lnTo>
                      <a:pt x="82" y="238"/>
                    </a:lnTo>
                    <a:lnTo>
                      <a:pt x="82" y="227"/>
                    </a:lnTo>
                    <a:lnTo>
                      <a:pt x="82" y="224"/>
                    </a:lnTo>
                    <a:lnTo>
                      <a:pt x="84" y="221"/>
                    </a:lnTo>
                    <a:lnTo>
                      <a:pt x="85" y="218"/>
                    </a:lnTo>
                    <a:lnTo>
                      <a:pt x="85" y="211"/>
                    </a:lnTo>
                    <a:lnTo>
                      <a:pt x="84" y="205"/>
                    </a:lnTo>
                    <a:lnTo>
                      <a:pt x="84" y="197"/>
                    </a:lnTo>
                    <a:lnTo>
                      <a:pt x="84" y="194"/>
                    </a:lnTo>
                    <a:lnTo>
                      <a:pt x="84" y="191"/>
                    </a:lnTo>
                    <a:lnTo>
                      <a:pt x="82" y="187"/>
                    </a:lnTo>
                    <a:lnTo>
                      <a:pt x="82" y="184"/>
                    </a:lnTo>
                    <a:lnTo>
                      <a:pt x="84" y="181"/>
                    </a:lnTo>
                    <a:lnTo>
                      <a:pt x="84" y="176"/>
                    </a:lnTo>
                    <a:lnTo>
                      <a:pt x="84" y="172"/>
                    </a:lnTo>
                    <a:lnTo>
                      <a:pt x="85" y="167"/>
                    </a:lnTo>
                    <a:lnTo>
                      <a:pt x="87" y="166"/>
                    </a:lnTo>
                    <a:lnTo>
                      <a:pt x="87" y="161"/>
                    </a:lnTo>
                    <a:lnTo>
                      <a:pt x="85" y="158"/>
                    </a:lnTo>
                    <a:lnTo>
                      <a:pt x="84" y="155"/>
                    </a:lnTo>
                    <a:lnTo>
                      <a:pt x="82" y="152"/>
                    </a:lnTo>
                    <a:lnTo>
                      <a:pt x="88" y="152"/>
                    </a:lnTo>
                    <a:lnTo>
                      <a:pt x="93" y="151"/>
                    </a:lnTo>
                    <a:lnTo>
                      <a:pt x="96" y="148"/>
                    </a:lnTo>
                    <a:lnTo>
                      <a:pt x="99" y="143"/>
                    </a:lnTo>
                    <a:lnTo>
                      <a:pt x="102" y="139"/>
                    </a:lnTo>
                    <a:lnTo>
                      <a:pt x="103" y="134"/>
                    </a:lnTo>
                    <a:lnTo>
                      <a:pt x="105" y="130"/>
                    </a:lnTo>
                    <a:lnTo>
                      <a:pt x="105" y="128"/>
                    </a:lnTo>
                    <a:lnTo>
                      <a:pt x="105" y="127"/>
                    </a:lnTo>
                    <a:lnTo>
                      <a:pt x="106" y="125"/>
                    </a:lnTo>
                    <a:lnTo>
                      <a:pt x="108" y="124"/>
                    </a:lnTo>
                    <a:lnTo>
                      <a:pt x="109" y="124"/>
                    </a:lnTo>
                    <a:lnTo>
                      <a:pt x="111" y="124"/>
                    </a:lnTo>
                    <a:lnTo>
                      <a:pt x="112" y="122"/>
                    </a:lnTo>
                    <a:lnTo>
                      <a:pt x="112" y="121"/>
                    </a:lnTo>
                    <a:lnTo>
                      <a:pt x="112" y="119"/>
                    </a:lnTo>
                    <a:lnTo>
                      <a:pt x="112" y="118"/>
                    </a:lnTo>
                    <a:lnTo>
                      <a:pt x="114" y="116"/>
                    </a:lnTo>
                    <a:lnTo>
                      <a:pt x="115" y="116"/>
                    </a:lnTo>
                    <a:lnTo>
                      <a:pt x="118" y="116"/>
                    </a:lnTo>
                    <a:lnTo>
                      <a:pt x="121" y="115"/>
                    </a:lnTo>
                    <a:lnTo>
                      <a:pt x="124" y="115"/>
                    </a:lnTo>
                    <a:lnTo>
                      <a:pt x="127" y="112"/>
                    </a:lnTo>
                    <a:lnTo>
                      <a:pt x="127" y="110"/>
                    </a:lnTo>
                    <a:lnTo>
                      <a:pt x="127" y="107"/>
                    </a:lnTo>
                    <a:lnTo>
                      <a:pt x="126" y="104"/>
                    </a:lnTo>
                    <a:lnTo>
                      <a:pt x="124" y="100"/>
                    </a:lnTo>
                    <a:lnTo>
                      <a:pt x="124" y="97"/>
                    </a:lnTo>
                    <a:lnTo>
                      <a:pt x="124" y="95"/>
                    </a:lnTo>
                    <a:lnTo>
                      <a:pt x="126" y="94"/>
                    </a:lnTo>
                    <a:lnTo>
                      <a:pt x="129" y="91"/>
                    </a:lnTo>
                    <a:lnTo>
                      <a:pt x="132" y="88"/>
                    </a:lnTo>
                    <a:lnTo>
                      <a:pt x="135" y="85"/>
                    </a:lnTo>
                    <a:lnTo>
                      <a:pt x="136" y="83"/>
                    </a:lnTo>
                    <a:lnTo>
                      <a:pt x="135" y="67"/>
                    </a:lnTo>
                    <a:lnTo>
                      <a:pt x="130" y="50"/>
                    </a:lnTo>
                    <a:lnTo>
                      <a:pt x="129" y="48"/>
                    </a:lnTo>
                    <a:lnTo>
                      <a:pt x="127" y="50"/>
                    </a:lnTo>
                    <a:lnTo>
                      <a:pt x="126" y="50"/>
                    </a:lnTo>
                    <a:lnTo>
                      <a:pt x="124" y="50"/>
                    </a:lnTo>
                    <a:lnTo>
                      <a:pt x="123" y="48"/>
                    </a:lnTo>
                    <a:lnTo>
                      <a:pt x="123" y="47"/>
                    </a:lnTo>
                    <a:lnTo>
                      <a:pt x="123" y="44"/>
                    </a:lnTo>
                    <a:lnTo>
                      <a:pt x="124" y="42"/>
                    </a:lnTo>
                    <a:lnTo>
                      <a:pt x="126" y="41"/>
                    </a:lnTo>
                    <a:lnTo>
                      <a:pt x="129" y="39"/>
                    </a:lnTo>
                    <a:lnTo>
                      <a:pt x="130" y="36"/>
                    </a:lnTo>
                    <a:lnTo>
                      <a:pt x="130" y="35"/>
                    </a:lnTo>
                    <a:lnTo>
                      <a:pt x="129" y="33"/>
                    </a:lnTo>
                    <a:lnTo>
                      <a:pt x="127" y="33"/>
                    </a:lnTo>
                    <a:lnTo>
                      <a:pt x="124" y="33"/>
                    </a:lnTo>
                    <a:lnTo>
                      <a:pt x="123" y="32"/>
                    </a:lnTo>
                    <a:lnTo>
                      <a:pt x="120" y="29"/>
                    </a:lnTo>
                    <a:lnTo>
                      <a:pt x="118" y="24"/>
                    </a:lnTo>
                    <a:lnTo>
                      <a:pt x="115" y="21"/>
                    </a:lnTo>
                    <a:lnTo>
                      <a:pt x="112" y="18"/>
                    </a:lnTo>
                    <a:lnTo>
                      <a:pt x="109" y="17"/>
                    </a:lnTo>
                    <a:lnTo>
                      <a:pt x="108" y="14"/>
                    </a:lnTo>
                    <a:lnTo>
                      <a:pt x="105" y="14"/>
                    </a:lnTo>
                    <a:lnTo>
                      <a:pt x="103" y="11"/>
                    </a:lnTo>
                    <a:lnTo>
                      <a:pt x="102" y="8"/>
                    </a:lnTo>
                    <a:lnTo>
                      <a:pt x="100" y="6"/>
                    </a:lnTo>
                    <a:lnTo>
                      <a:pt x="99" y="3"/>
                    </a:lnTo>
                    <a:lnTo>
                      <a:pt x="96" y="2"/>
                    </a:lnTo>
                    <a:lnTo>
                      <a:pt x="93" y="2"/>
                    </a:lnTo>
                    <a:lnTo>
                      <a:pt x="91" y="2"/>
                    </a:lnTo>
                    <a:lnTo>
                      <a:pt x="90" y="0"/>
                    </a:lnTo>
                    <a:lnTo>
                      <a:pt x="90" y="2"/>
                    </a:lnTo>
                    <a:lnTo>
                      <a:pt x="91" y="2"/>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78" name="任意多边形 27"/>
              <p:cNvSpPr>
                <a:spLocks/>
              </p:cNvSpPr>
              <p:nvPr/>
            </p:nvSpPr>
            <p:spPr bwMode="gray">
              <a:xfrm>
                <a:off x="3388" y="2168"/>
                <a:ext cx="477" cy="383"/>
              </a:xfrm>
              <a:custGeom>
                <a:avLst/>
                <a:gdLst>
                  <a:gd name="T0" fmla="*/ 80 w 515"/>
                  <a:gd name="T1" fmla="*/ 271 h 413"/>
                  <a:gd name="T2" fmla="*/ 91 w 515"/>
                  <a:gd name="T3" fmla="*/ 290 h 413"/>
                  <a:gd name="T4" fmla="*/ 93 w 515"/>
                  <a:gd name="T5" fmla="*/ 296 h 413"/>
                  <a:gd name="T6" fmla="*/ 105 w 515"/>
                  <a:gd name="T7" fmla="*/ 326 h 413"/>
                  <a:gd name="T8" fmla="*/ 129 w 515"/>
                  <a:gd name="T9" fmla="*/ 329 h 413"/>
                  <a:gd name="T10" fmla="*/ 145 w 515"/>
                  <a:gd name="T11" fmla="*/ 325 h 413"/>
                  <a:gd name="T12" fmla="*/ 155 w 515"/>
                  <a:gd name="T13" fmla="*/ 328 h 413"/>
                  <a:gd name="T14" fmla="*/ 164 w 515"/>
                  <a:gd name="T15" fmla="*/ 320 h 413"/>
                  <a:gd name="T16" fmla="*/ 176 w 515"/>
                  <a:gd name="T17" fmla="*/ 322 h 413"/>
                  <a:gd name="T18" fmla="*/ 189 w 515"/>
                  <a:gd name="T19" fmla="*/ 320 h 413"/>
                  <a:gd name="T20" fmla="*/ 189 w 515"/>
                  <a:gd name="T21" fmla="*/ 307 h 413"/>
                  <a:gd name="T22" fmla="*/ 199 w 515"/>
                  <a:gd name="T23" fmla="*/ 308 h 413"/>
                  <a:gd name="T24" fmla="*/ 210 w 515"/>
                  <a:gd name="T25" fmla="*/ 290 h 413"/>
                  <a:gd name="T26" fmla="*/ 212 w 515"/>
                  <a:gd name="T27" fmla="*/ 269 h 413"/>
                  <a:gd name="T28" fmla="*/ 245 w 515"/>
                  <a:gd name="T29" fmla="*/ 243 h 413"/>
                  <a:gd name="T30" fmla="*/ 259 w 515"/>
                  <a:gd name="T31" fmla="*/ 232 h 413"/>
                  <a:gd name="T32" fmla="*/ 269 w 515"/>
                  <a:gd name="T33" fmla="*/ 236 h 413"/>
                  <a:gd name="T34" fmla="*/ 273 w 515"/>
                  <a:gd name="T35" fmla="*/ 231 h 413"/>
                  <a:gd name="T36" fmla="*/ 283 w 515"/>
                  <a:gd name="T37" fmla="*/ 241 h 413"/>
                  <a:gd name="T38" fmla="*/ 296 w 515"/>
                  <a:gd name="T39" fmla="*/ 255 h 413"/>
                  <a:gd name="T40" fmla="*/ 304 w 515"/>
                  <a:gd name="T41" fmla="*/ 246 h 413"/>
                  <a:gd name="T42" fmla="*/ 314 w 515"/>
                  <a:gd name="T43" fmla="*/ 236 h 413"/>
                  <a:gd name="T44" fmla="*/ 319 w 515"/>
                  <a:gd name="T45" fmla="*/ 218 h 413"/>
                  <a:gd name="T46" fmla="*/ 328 w 515"/>
                  <a:gd name="T47" fmla="*/ 196 h 413"/>
                  <a:gd name="T48" fmla="*/ 333 w 515"/>
                  <a:gd name="T49" fmla="*/ 180 h 413"/>
                  <a:gd name="T50" fmla="*/ 347 w 515"/>
                  <a:gd name="T51" fmla="*/ 172 h 413"/>
                  <a:gd name="T52" fmla="*/ 347 w 515"/>
                  <a:gd name="T53" fmla="*/ 159 h 413"/>
                  <a:gd name="T54" fmla="*/ 363 w 515"/>
                  <a:gd name="T55" fmla="*/ 132 h 413"/>
                  <a:gd name="T56" fmla="*/ 375 w 515"/>
                  <a:gd name="T57" fmla="*/ 103 h 413"/>
                  <a:gd name="T58" fmla="*/ 384 w 515"/>
                  <a:gd name="T59" fmla="*/ 94 h 413"/>
                  <a:gd name="T60" fmla="*/ 404 w 515"/>
                  <a:gd name="T61" fmla="*/ 84 h 413"/>
                  <a:gd name="T62" fmla="*/ 408 w 515"/>
                  <a:gd name="T63" fmla="*/ 79 h 413"/>
                  <a:gd name="T64" fmla="*/ 408 w 515"/>
                  <a:gd name="T65" fmla="*/ 60 h 413"/>
                  <a:gd name="T66" fmla="*/ 395 w 515"/>
                  <a:gd name="T67" fmla="*/ 56 h 413"/>
                  <a:gd name="T68" fmla="*/ 390 w 515"/>
                  <a:gd name="T69" fmla="*/ 24 h 413"/>
                  <a:gd name="T70" fmla="*/ 378 w 515"/>
                  <a:gd name="T71" fmla="*/ 9 h 413"/>
                  <a:gd name="T72" fmla="*/ 364 w 515"/>
                  <a:gd name="T73" fmla="*/ 12 h 413"/>
                  <a:gd name="T74" fmla="*/ 340 w 515"/>
                  <a:gd name="T75" fmla="*/ 29 h 413"/>
                  <a:gd name="T76" fmla="*/ 257 w 515"/>
                  <a:gd name="T77" fmla="*/ 25 h 413"/>
                  <a:gd name="T78" fmla="*/ 238 w 515"/>
                  <a:gd name="T79" fmla="*/ 39 h 413"/>
                  <a:gd name="T80" fmla="*/ 188 w 515"/>
                  <a:gd name="T81" fmla="*/ 19 h 413"/>
                  <a:gd name="T82" fmla="*/ 171 w 515"/>
                  <a:gd name="T83" fmla="*/ 24 h 413"/>
                  <a:gd name="T84" fmla="*/ 161 w 515"/>
                  <a:gd name="T85" fmla="*/ 28 h 413"/>
                  <a:gd name="T86" fmla="*/ 144 w 515"/>
                  <a:gd name="T87" fmla="*/ 13 h 413"/>
                  <a:gd name="T88" fmla="*/ 131 w 515"/>
                  <a:gd name="T89" fmla="*/ 6 h 413"/>
                  <a:gd name="T90" fmla="*/ 87 w 515"/>
                  <a:gd name="T91" fmla="*/ 1 h 413"/>
                  <a:gd name="T92" fmla="*/ 59 w 515"/>
                  <a:gd name="T93" fmla="*/ 15 h 413"/>
                  <a:gd name="T94" fmla="*/ 59 w 515"/>
                  <a:gd name="T95" fmla="*/ 22 h 413"/>
                  <a:gd name="T96" fmla="*/ 46 w 515"/>
                  <a:gd name="T97" fmla="*/ 41 h 413"/>
                  <a:gd name="T98" fmla="*/ 41 w 515"/>
                  <a:gd name="T99" fmla="*/ 77 h 413"/>
                  <a:gd name="T100" fmla="*/ 45 w 515"/>
                  <a:gd name="T101" fmla="*/ 89 h 413"/>
                  <a:gd name="T102" fmla="*/ 41 w 515"/>
                  <a:gd name="T103" fmla="*/ 126 h 413"/>
                  <a:gd name="T104" fmla="*/ 31 w 515"/>
                  <a:gd name="T105" fmla="*/ 138 h 413"/>
                  <a:gd name="T106" fmla="*/ 24 w 515"/>
                  <a:gd name="T107" fmla="*/ 149 h 413"/>
                  <a:gd name="T108" fmla="*/ 10 w 515"/>
                  <a:gd name="T109" fmla="*/ 165 h 413"/>
                  <a:gd name="T110" fmla="*/ 9 w 515"/>
                  <a:gd name="T111" fmla="*/ 184 h 413"/>
                  <a:gd name="T112" fmla="*/ 7 w 515"/>
                  <a:gd name="T113" fmla="*/ 249 h 413"/>
                  <a:gd name="T114" fmla="*/ 1 w 515"/>
                  <a:gd name="T115" fmla="*/ 258 h 4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15" h="413">
                    <a:moveTo>
                      <a:pt x="1" y="324"/>
                    </a:moveTo>
                    <a:lnTo>
                      <a:pt x="9" y="326"/>
                    </a:lnTo>
                    <a:lnTo>
                      <a:pt x="16" y="324"/>
                    </a:lnTo>
                    <a:lnTo>
                      <a:pt x="25" y="324"/>
                    </a:lnTo>
                    <a:lnTo>
                      <a:pt x="52" y="329"/>
                    </a:lnTo>
                    <a:lnTo>
                      <a:pt x="76" y="332"/>
                    </a:lnTo>
                    <a:lnTo>
                      <a:pt x="100" y="340"/>
                    </a:lnTo>
                    <a:lnTo>
                      <a:pt x="104" y="343"/>
                    </a:lnTo>
                    <a:lnTo>
                      <a:pt x="107" y="346"/>
                    </a:lnTo>
                    <a:lnTo>
                      <a:pt x="108" y="349"/>
                    </a:lnTo>
                    <a:lnTo>
                      <a:pt x="110" y="353"/>
                    </a:lnTo>
                    <a:lnTo>
                      <a:pt x="111" y="358"/>
                    </a:lnTo>
                    <a:lnTo>
                      <a:pt x="113" y="361"/>
                    </a:lnTo>
                    <a:lnTo>
                      <a:pt x="114" y="364"/>
                    </a:lnTo>
                    <a:lnTo>
                      <a:pt x="117" y="365"/>
                    </a:lnTo>
                    <a:lnTo>
                      <a:pt x="122" y="365"/>
                    </a:lnTo>
                    <a:lnTo>
                      <a:pt x="125" y="364"/>
                    </a:lnTo>
                    <a:lnTo>
                      <a:pt x="123" y="367"/>
                    </a:lnTo>
                    <a:lnTo>
                      <a:pt x="122" y="368"/>
                    </a:lnTo>
                    <a:lnTo>
                      <a:pt x="119" y="370"/>
                    </a:lnTo>
                    <a:lnTo>
                      <a:pt x="117" y="371"/>
                    </a:lnTo>
                    <a:lnTo>
                      <a:pt x="119" y="382"/>
                    </a:lnTo>
                    <a:lnTo>
                      <a:pt x="122" y="392"/>
                    </a:lnTo>
                    <a:lnTo>
                      <a:pt x="129" y="400"/>
                    </a:lnTo>
                    <a:lnTo>
                      <a:pt x="129" y="404"/>
                    </a:lnTo>
                    <a:lnTo>
                      <a:pt x="132" y="409"/>
                    </a:lnTo>
                    <a:lnTo>
                      <a:pt x="135" y="412"/>
                    </a:lnTo>
                    <a:lnTo>
                      <a:pt x="140" y="412"/>
                    </a:lnTo>
                    <a:lnTo>
                      <a:pt x="144" y="412"/>
                    </a:lnTo>
                    <a:lnTo>
                      <a:pt x="149" y="412"/>
                    </a:lnTo>
                    <a:lnTo>
                      <a:pt x="153" y="412"/>
                    </a:lnTo>
                    <a:lnTo>
                      <a:pt x="158" y="413"/>
                    </a:lnTo>
                    <a:lnTo>
                      <a:pt x="162" y="413"/>
                    </a:lnTo>
                    <a:lnTo>
                      <a:pt x="164" y="412"/>
                    </a:lnTo>
                    <a:lnTo>
                      <a:pt x="165" y="412"/>
                    </a:lnTo>
                    <a:lnTo>
                      <a:pt x="167" y="412"/>
                    </a:lnTo>
                    <a:lnTo>
                      <a:pt x="171" y="410"/>
                    </a:lnTo>
                    <a:lnTo>
                      <a:pt x="174" y="409"/>
                    </a:lnTo>
                    <a:lnTo>
                      <a:pt x="179" y="407"/>
                    </a:lnTo>
                    <a:lnTo>
                      <a:pt x="183" y="407"/>
                    </a:lnTo>
                    <a:lnTo>
                      <a:pt x="183" y="409"/>
                    </a:lnTo>
                    <a:lnTo>
                      <a:pt x="185" y="410"/>
                    </a:lnTo>
                    <a:lnTo>
                      <a:pt x="188" y="410"/>
                    </a:lnTo>
                    <a:lnTo>
                      <a:pt x="189" y="412"/>
                    </a:lnTo>
                    <a:lnTo>
                      <a:pt x="191" y="412"/>
                    </a:lnTo>
                    <a:lnTo>
                      <a:pt x="192" y="412"/>
                    </a:lnTo>
                    <a:lnTo>
                      <a:pt x="194" y="412"/>
                    </a:lnTo>
                    <a:lnTo>
                      <a:pt x="195" y="410"/>
                    </a:lnTo>
                    <a:lnTo>
                      <a:pt x="195" y="409"/>
                    </a:lnTo>
                    <a:lnTo>
                      <a:pt x="197" y="407"/>
                    </a:lnTo>
                    <a:lnTo>
                      <a:pt x="200" y="404"/>
                    </a:lnTo>
                    <a:lnTo>
                      <a:pt x="203" y="401"/>
                    </a:lnTo>
                    <a:lnTo>
                      <a:pt x="206" y="400"/>
                    </a:lnTo>
                    <a:lnTo>
                      <a:pt x="206" y="401"/>
                    </a:lnTo>
                    <a:lnTo>
                      <a:pt x="207" y="403"/>
                    </a:lnTo>
                    <a:lnTo>
                      <a:pt x="207" y="404"/>
                    </a:lnTo>
                    <a:lnTo>
                      <a:pt x="212" y="404"/>
                    </a:lnTo>
                    <a:lnTo>
                      <a:pt x="215" y="404"/>
                    </a:lnTo>
                    <a:lnTo>
                      <a:pt x="218" y="404"/>
                    </a:lnTo>
                    <a:lnTo>
                      <a:pt x="221" y="403"/>
                    </a:lnTo>
                    <a:lnTo>
                      <a:pt x="224" y="400"/>
                    </a:lnTo>
                    <a:lnTo>
                      <a:pt x="222" y="400"/>
                    </a:lnTo>
                    <a:lnTo>
                      <a:pt x="225" y="400"/>
                    </a:lnTo>
                    <a:lnTo>
                      <a:pt x="230" y="401"/>
                    </a:lnTo>
                    <a:lnTo>
                      <a:pt x="234" y="401"/>
                    </a:lnTo>
                    <a:lnTo>
                      <a:pt x="237" y="401"/>
                    </a:lnTo>
                    <a:lnTo>
                      <a:pt x="240" y="400"/>
                    </a:lnTo>
                    <a:lnTo>
                      <a:pt x="243" y="397"/>
                    </a:lnTo>
                    <a:lnTo>
                      <a:pt x="245" y="395"/>
                    </a:lnTo>
                    <a:lnTo>
                      <a:pt x="243" y="392"/>
                    </a:lnTo>
                    <a:lnTo>
                      <a:pt x="242" y="389"/>
                    </a:lnTo>
                    <a:lnTo>
                      <a:pt x="240" y="388"/>
                    </a:lnTo>
                    <a:lnTo>
                      <a:pt x="237" y="385"/>
                    </a:lnTo>
                    <a:lnTo>
                      <a:pt x="239" y="388"/>
                    </a:lnTo>
                    <a:lnTo>
                      <a:pt x="242" y="389"/>
                    </a:lnTo>
                    <a:lnTo>
                      <a:pt x="245" y="391"/>
                    </a:lnTo>
                    <a:lnTo>
                      <a:pt x="248" y="391"/>
                    </a:lnTo>
                    <a:lnTo>
                      <a:pt x="251" y="391"/>
                    </a:lnTo>
                    <a:lnTo>
                      <a:pt x="251" y="389"/>
                    </a:lnTo>
                    <a:lnTo>
                      <a:pt x="251" y="386"/>
                    </a:lnTo>
                    <a:lnTo>
                      <a:pt x="252" y="383"/>
                    </a:lnTo>
                    <a:lnTo>
                      <a:pt x="254" y="382"/>
                    </a:lnTo>
                    <a:lnTo>
                      <a:pt x="255" y="380"/>
                    </a:lnTo>
                    <a:lnTo>
                      <a:pt x="258" y="379"/>
                    </a:lnTo>
                    <a:lnTo>
                      <a:pt x="260" y="376"/>
                    </a:lnTo>
                    <a:lnTo>
                      <a:pt x="261" y="374"/>
                    </a:lnTo>
                    <a:lnTo>
                      <a:pt x="264" y="365"/>
                    </a:lnTo>
                    <a:lnTo>
                      <a:pt x="266" y="358"/>
                    </a:lnTo>
                    <a:lnTo>
                      <a:pt x="267" y="355"/>
                    </a:lnTo>
                    <a:lnTo>
                      <a:pt x="267" y="352"/>
                    </a:lnTo>
                    <a:lnTo>
                      <a:pt x="266" y="347"/>
                    </a:lnTo>
                    <a:lnTo>
                      <a:pt x="266" y="344"/>
                    </a:lnTo>
                    <a:lnTo>
                      <a:pt x="266" y="341"/>
                    </a:lnTo>
                    <a:lnTo>
                      <a:pt x="267" y="338"/>
                    </a:lnTo>
                    <a:lnTo>
                      <a:pt x="269" y="338"/>
                    </a:lnTo>
                    <a:lnTo>
                      <a:pt x="272" y="337"/>
                    </a:lnTo>
                    <a:lnTo>
                      <a:pt x="273" y="337"/>
                    </a:lnTo>
                    <a:lnTo>
                      <a:pt x="287" y="326"/>
                    </a:lnTo>
                    <a:lnTo>
                      <a:pt x="299" y="314"/>
                    </a:lnTo>
                    <a:lnTo>
                      <a:pt x="303" y="309"/>
                    </a:lnTo>
                    <a:lnTo>
                      <a:pt x="308" y="305"/>
                    </a:lnTo>
                    <a:lnTo>
                      <a:pt x="309" y="303"/>
                    </a:lnTo>
                    <a:lnTo>
                      <a:pt x="311" y="303"/>
                    </a:lnTo>
                    <a:lnTo>
                      <a:pt x="312" y="303"/>
                    </a:lnTo>
                    <a:lnTo>
                      <a:pt x="314" y="303"/>
                    </a:lnTo>
                    <a:lnTo>
                      <a:pt x="318" y="299"/>
                    </a:lnTo>
                    <a:lnTo>
                      <a:pt x="321" y="296"/>
                    </a:lnTo>
                    <a:lnTo>
                      <a:pt x="326" y="291"/>
                    </a:lnTo>
                    <a:lnTo>
                      <a:pt x="328" y="294"/>
                    </a:lnTo>
                    <a:lnTo>
                      <a:pt x="329" y="297"/>
                    </a:lnTo>
                    <a:lnTo>
                      <a:pt x="332" y="299"/>
                    </a:lnTo>
                    <a:lnTo>
                      <a:pt x="337" y="299"/>
                    </a:lnTo>
                    <a:lnTo>
                      <a:pt x="337" y="297"/>
                    </a:lnTo>
                    <a:lnTo>
                      <a:pt x="338" y="296"/>
                    </a:lnTo>
                    <a:lnTo>
                      <a:pt x="340" y="296"/>
                    </a:lnTo>
                    <a:lnTo>
                      <a:pt x="341" y="294"/>
                    </a:lnTo>
                    <a:lnTo>
                      <a:pt x="343" y="291"/>
                    </a:lnTo>
                    <a:lnTo>
                      <a:pt x="343" y="288"/>
                    </a:lnTo>
                    <a:lnTo>
                      <a:pt x="343" y="285"/>
                    </a:lnTo>
                    <a:lnTo>
                      <a:pt x="343" y="288"/>
                    </a:lnTo>
                    <a:lnTo>
                      <a:pt x="344" y="290"/>
                    </a:lnTo>
                    <a:lnTo>
                      <a:pt x="346" y="291"/>
                    </a:lnTo>
                    <a:lnTo>
                      <a:pt x="347" y="293"/>
                    </a:lnTo>
                    <a:lnTo>
                      <a:pt x="349" y="296"/>
                    </a:lnTo>
                    <a:lnTo>
                      <a:pt x="350" y="297"/>
                    </a:lnTo>
                    <a:lnTo>
                      <a:pt x="352" y="299"/>
                    </a:lnTo>
                    <a:lnTo>
                      <a:pt x="353" y="300"/>
                    </a:lnTo>
                    <a:lnTo>
                      <a:pt x="356" y="302"/>
                    </a:lnTo>
                    <a:lnTo>
                      <a:pt x="361" y="303"/>
                    </a:lnTo>
                    <a:lnTo>
                      <a:pt x="364" y="306"/>
                    </a:lnTo>
                    <a:lnTo>
                      <a:pt x="367" y="311"/>
                    </a:lnTo>
                    <a:lnTo>
                      <a:pt x="370" y="315"/>
                    </a:lnTo>
                    <a:lnTo>
                      <a:pt x="370" y="323"/>
                    </a:lnTo>
                    <a:lnTo>
                      <a:pt x="373" y="321"/>
                    </a:lnTo>
                    <a:lnTo>
                      <a:pt x="374" y="320"/>
                    </a:lnTo>
                    <a:lnTo>
                      <a:pt x="377" y="318"/>
                    </a:lnTo>
                    <a:lnTo>
                      <a:pt x="377" y="315"/>
                    </a:lnTo>
                    <a:lnTo>
                      <a:pt x="377" y="314"/>
                    </a:lnTo>
                    <a:lnTo>
                      <a:pt x="377" y="312"/>
                    </a:lnTo>
                    <a:lnTo>
                      <a:pt x="379" y="311"/>
                    </a:lnTo>
                    <a:lnTo>
                      <a:pt x="380" y="309"/>
                    </a:lnTo>
                    <a:lnTo>
                      <a:pt x="382" y="308"/>
                    </a:lnTo>
                    <a:lnTo>
                      <a:pt x="382" y="305"/>
                    </a:lnTo>
                    <a:lnTo>
                      <a:pt x="382" y="303"/>
                    </a:lnTo>
                    <a:lnTo>
                      <a:pt x="382" y="300"/>
                    </a:lnTo>
                    <a:lnTo>
                      <a:pt x="382" y="299"/>
                    </a:lnTo>
                    <a:lnTo>
                      <a:pt x="385" y="297"/>
                    </a:lnTo>
                    <a:lnTo>
                      <a:pt x="389" y="297"/>
                    </a:lnTo>
                    <a:lnTo>
                      <a:pt x="395" y="297"/>
                    </a:lnTo>
                    <a:lnTo>
                      <a:pt x="394" y="293"/>
                    </a:lnTo>
                    <a:lnTo>
                      <a:pt x="394" y="288"/>
                    </a:lnTo>
                    <a:lnTo>
                      <a:pt x="394" y="284"/>
                    </a:lnTo>
                    <a:lnTo>
                      <a:pt x="395" y="281"/>
                    </a:lnTo>
                    <a:lnTo>
                      <a:pt x="398" y="278"/>
                    </a:lnTo>
                    <a:lnTo>
                      <a:pt x="400" y="276"/>
                    </a:lnTo>
                    <a:lnTo>
                      <a:pt x="401" y="273"/>
                    </a:lnTo>
                    <a:lnTo>
                      <a:pt x="404" y="267"/>
                    </a:lnTo>
                    <a:lnTo>
                      <a:pt x="406" y="260"/>
                    </a:lnTo>
                    <a:lnTo>
                      <a:pt x="407" y="257"/>
                    </a:lnTo>
                    <a:lnTo>
                      <a:pt x="410" y="254"/>
                    </a:lnTo>
                    <a:lnTo>
                      <a:pt x="412" y="251"/>
                    </a:lnTo>
                    <a:lnTo>
                      <a:pt x="412" y="249"/>
                    </a:lnTo>
                    <a:lnTo>
                      <a:pt x="412" y="246"/>
                    </a:lnTo>
                    <a:lnTo>
                      <a:pt x="410" y="245"/>
                    </a:lnTo>
                    <a:lnTo>
                      <a:pt x="410" y="242"/>
                    </a:lnTo>
                    <a:lnTo>
                      <a:pt x="415" y="237"/>
                    </a:lnTo>
                    <a:lnTo>
                      <a:pt x="416" y="233"/>
                    </a:lnTo>
                    <a:lnTo>
                      <a:pt x="418" y="230"/>
                    </a:lnTo>
                    <a:lnTo>
                      <a:pt x="419" y="225"/>
                    </a:lnTo>
                    <a:lnTo>
                      <a:pt x="421" y="221"/>
                    </a:lnTo>
                    <a:lnTo>
                      <a:pt x="421" y="222"/>
                    </a:lnTo>
                    <a:lnTo>
                      <a:pt x="422" y="224"/>
                    </a:lnTo>
                    <a:lnTo>
                      <a:pt x="427" y="224"/>
                    </a:lnTo>
                    <a:lnTo>
                      <a:pt x="431" y="222"/>
                    </a:lnTo>
                    <a:lnTo>
                      <a:pt x="434" y="219"/>
                    </a:lnTo>
                    <a:lnTo>
                      <a:pt x="437" y="216"/>
                    </a:lnTo>
                    <a:lnTo>
                      <a:pt x="439" y="212"/>
                    </a:lnTo>
                    <a:lnTo>
                      <a:pt x="440" y="207"/>
                    </a:lnTo>
                    <a:lnTo>
                      <a:pt x="440" y="203"/>
                    </a:lnTo>
                    <a:lnTo>
                      <a:pt x="440" y="201"/>
                    </a:lnTo>
                    <a:lnTo>
                      <a:pt x="439" y="200"/>
                    </a:lnTo>
                    <a:lnTo>
                      <a:pt x="436" y="200"/>
                    </a:lnTo>
                    <a:lnTo>
                      <a:pt x="437" y="198"/>
                    </a:lnTo>
                    <a:lnTo>
                      <a:pt x="439" y="195"/>
                    </a:lnTo>
                    <a:lnTo>
                      <a:pt x="440" y="194"/>
                    </a:lnTo>
                    <a:lnTo>
                      <a:pt x="443" y="192"/>
                    </a:lnTo>
                    <a:lnTo>
                      <a:pt x="449" y="185"/>
                    </a:lnTo>
                    <a:lnTo>
                      <a:pt x="452" y="176"/>
                    </a:lnTo>
                    <a:lnTo>
                      <a:pt x="457" y="167"/>
                    </a:lnTo>
                    <a:lnTo>
                      <a:pt x="457" y="165"/>
                    </a:lnTo>
                    <a:lnTo>
                      <a:pt x="458" y="165"/>
                    </a:lnTo>
                    <a:lnTo>
                      <a:pt x="460" y="164"/>
                    </a:lnTo>
                    <a:lnTo>
                      <a:pt x="461" y="164"/>
                    </a:lnTo>
                    <a:lnTo>
                      <a:pt x="464" y="152"/>
                    </a:lnTo>
                    <a:lnTo>
                      <a:pt x="469" y="141"/>
                    </a:lnTo>
                    <a:lnTo>
                      <a:pt x="470" y="129"/>
                    </a:lnTo>
                    <a:lnTo>
                      <a:pt x="472" y="129"/>
                    </a:lnTo>
                    <a:lnTo>
                      <a:pt x="473" y="128"/>
                    </a:lnTo>
                    <a:lnTo>
                      <a:pt x="475" y="126"/>
                    </a:lnTo>
                    <a:lnTo>
                      <a:pt x="476" y="125"/>
                    </a:lnTo>
                    <a:lnTo>
                      <a:pt x="479" y="125"/>
                    </a:lnTo>
                    <a:lnTo>
                      <a:pt x="479" y="122"/>
                    </a:lnTo>
                    <a:lnTo>
                      <a:pt x="481" y="119"/>
                    </a:lnTo>
                    <a:lnTo>
                      <a:pt x="484" y="117"/>
                    </a:lnTo>
                    <a:lnTo>
                      <a:pt x="487" y="114"/>
                    </a:lnTo>
                    <a:lnTo>
                      <a:pt x="491" y="114"/>
                    </a:lnTo>
                    <a:lnTo>
                      <a:pt x="496" y="114"/>
                    </a:lnTo>
                    <a:lnTo>
                      <a:pt x="500" y="113"/>
                    </a:lnTo>
                    <a:lnTo>
                      <a:pt x="503" y="111"/>
                    </a:lnTo>
                    <a:lnTo>
                      <a:pt x="506" y="109"/>
                    </a:lnTo>
                    <a:lnTo>
                      <a:pt x="509" y="106"/>
                    </a:lnTo>
                    <a:lnTo>
                      <a:pt x="512" y="105"/>
                    </a:lnTo>
                    <a:lnTo>
                      <a:pt x="515" y="102"/>
                    </a:lnTo>
                    <a:lnTo>
                      <a:pt x="515" y="100"/>
                    </a:lnTo>
                    <a:lnTo>
                      <a:pt x="515" y="99"/>
                    </a:lnTo>
                    <a:lnTo>
                      <a:pt x="514" y="99"/>
                    </a:lnTo>
                    <a:lnTo>
                      <a:pt x="512" y="94"/>
                    </a:lnTo>
                    <a:lnTo>
                      <a:pt x="514" y="91"/>
                    </a:lnTo>
                    <a:lnTo>
                      <a:pt x="515" y="88"/>
                    </a:lnTo>
                    <a:lnTo>
                      <a:pt x="515" y="84"/>
                    </a:lnTo>
                    <a:lnTo>
                      <a:pt x="515" y="81"/>
                    </a:lnTo>
                    <a:lnTo>
                      <a:pt x="514" y="76"/>
                    </a:lnTo>
                    <a:lnTo>
                      <a:pt x="511" y="73"/>
                    </a:lnTo>
                    <a:lnTo>
                      <a:pt x="509" y="72"/>
                    </a:lnTo>
                    <a:lnTo>
                      <a:pt x="506" y="70"/>
                    </a:lnTo>
                    <a:lnTo>
                      <a:pt x="503" y="69"/>
                    </a:lnTo>
                    <a:lnTo>
                      <a:pt x="502" y="69"/>
                    </a:lnTo>
                    <a:lnTo>
                      <a:pt x="499" y="70"/>
                    </a:lnTo>
                    <a:lnTo>
                      <a:pt x="497" y="70"/>
                    </a:lnTo>
                    <a:lnTo>
                      <a:pt x="494" y="70"/>
                    </a:lnTo>
                    <a:lnTo>
                      <a:pt x="496" y="67"/>
                    </a:lnTo>
                    <a:lnTo>
                      <a:pt x="494" y="64"/>
                    </a:lnTo>
                    <a:lnTo>
                      <a:pt x="494" y="61"/>
                    </a:lnTo>
                    <a:lnTo>
                      <a:pt x="493" y="46"/>
                    </a:lnTo>
                    <a:lnTo>
                      <a:pt x="491" y="33"/>
                    </a:lnTo>
                    <a:lnTo>
                      <a:pt x="490" y="30"/>
                    </a:lnTo>
                    <a:lnTo>
                      <a:pt x="488" y="27"/>
                    </a:lnTo>
                    <a:lnTo>
                      <a:pt x="484" y="24"/>
                    </a:lnTo>
                    <a:lnTo>
                      <a:pt x="481" y="21"/>
                    </a:lnTo>
                    <a:lnTo>
                      <a:pt x="479" y="18"/>
                    </a:lnTo>
                    <a:lnTo>
                      <a:pt x="479" y="15"/>
                    </a:lnTo>
                    <a:lnTo>
                      <a:pt x="478" y="13"/>
                    </a:lnTo>
                    <a:lnTo>
                      <a:pt x="475" y="12"/>
                    </a:lnTo>
                    <a:lnTo>
                      <a:pt x="470" y="10"/>
                    </a:lnTo>
                    <a:lnTo>
                      <a:pt x="466" y="10"/>
                    </a:lnTo>
                    <a:lnTo>
                      <a:pt x="463" y="10"/>
                    </a:lnTo>
                    <a:lnTo>
                      <a:pt x="463" y="12"/>
                    </a:lnTo>
                    <a:lnTo>
                      <a:pt x="463" y="13"/>
                    </a:lnTo>
                    <a:lnTo>
                      <a:pt x="458" y="15"/>
                    </a:lnTo>
                    <a:lnTo>
                      <a:pt x="454" y="16"/>
                    </a:lnTo>
                    <a:lnTo>
                      <a:pt x="449" y="18"/>
                    </a:lnTo>
                    <a:lnTo>
                      <a:pt x="445" y="18"/>
                    </a:lnTo>
                    <a:lnTo>
                      <a:pt x="442" y="21"/>
                    </a:lnTo>
                    <a:lnTo>
                      <a:pt x="439" y="24"/>
                    </a:lnTo>
                    <a:lnTo>
                      <a:pt x="434" y="30"/>
                    </a:lnTo>
                    <a:lnTo>
                      <a:pt x="428" y="36"/>
                    </a:lnTo>
                    <a:lnTo>
                      <a:pt x="424" y="42"/>
                    </a:lnTo>
                    <a:lnTo>
                      <a:pt x="395" y="28"/>
                    </a:lnTo>
                    <a:lnTo>
                      <a:pt x="365" y="24"/>
                    </a:lnTo>
                    <a:lnTo>
                      <a:pt x="335" y="24"/>
                    </a:lnTo>
                    <a:lnTo>
                      <a:pt x="331" y="25"/>
                    </a:lnTo>
                    <a:lnTo>
                      <a:pt x="326" y="28"/>
                    </a:lnTo>
                    <a:lnTo>
                      <a:pt x="323" y="31"/>
                    </a:lnTo>
                    <a:lnTo>
                      <a:pt x="318" y="34"/>
                    </a:lnTo>
                    <a:lnTo>
                      <a:pt x="315" y="39"/>
                    </a:lnTo>
                    <a:lnTo>
                      <a:pt x="312" y="42"/>
                    </a:lnTo>
                    <a:lnTo>
                      <a:pt x="308" y="45"/>
                    </a:lnTo>
                    <a:lnTo>
                      <a:pt x="306" y="46"/>
                    </a:lnTo>
                    <a:lnTo>
                      <a:pt x="303" y="48"/>
                    </a:lnTo>
                    <a:lnTo>
                      <a:pt x="300" y="49"/>
                    </a:lnTo>
                    <a:lnTo>
                      <a:pt x="297" y="49"/>
                    </a:lnTo>
                    <a:lnTo>
                      <a:pt x="291" y="48"/>
                    </a:lnTo>
                    <a:lnTo>
                      <a:pt x="285" y="46"/>
                    </a:lnTo>
                    <a:lnTo>
                      <a:pt x="279" y="45"/>
                    </a:lnTo>
                    <a:lnTo>
                      <a:pt x="275" y="42"/>
                    </a:lnTo>
                    <a:lnTo>
                      <a:pt x="255" y="33"/>
                    </a:lnTo>
                    <a:lnTo>
                      <a:pt x="236" y="25"/>
                    </a:lnTo>
                    <a:lnTo>
                      <a:pt x="233" y="25"/>
                    </a:lnTo>
                    <a:lnTo>
                      <a:pt x="228" y="25"/>
                    </a:lnTo>
                    <a:lnTo>
                      <a:pt x="225" y="27"/>
                    </a:lnTo>
                    <a:lnTo>
                      <a:pt x="222" y="28"/>
                    </a:lnTo>
                    <a:lnTo>
                      <a:pt x="219" y="28"/>
                    </a:lnTo>
                    <a:lnTo>
                      <a:pt x="216" y="28"/>
                    </a:lnTo>
                    <a:lnTo>
                      <a:pt x="216" y="30"/>
                    </a:lnTo>
                    <a:lnTo>
                      <a:pt x="216" y="31"/>
                    </a:lnTo>
                    <a:lnTo>
                      <a:pt x="215" y="31"/>
                    </a:lnTo>
                    <a:lnTo>
                      <a:pt x="215" y="33"/>
                    </a:lnTo>
                    <a:lnTo>
                      <a:pt x="215" y="34"/>
                    </a:lnTo>
                    <a:lnTo>
                      <a:pt x="210" y="34"/>
                    </a:lnTo>
                    <a:lnTo>
                      <a:pt x="207" y="34"/>
                    </a:lnTo>
                    <a:lnTo>
                      <a:pt x="203" y="34"/>
                    </a:lnTo>
                    <a:lnTo>
                      <a:pt x="200" y="36"/>
                    </a:lnTo>
                    <a:lnTo>
                      <a:pt x="197" y="34"/>
                    </a:lnTo>
                    <a:lnTo>
                      <a:pt x="192" y="31"/>
                    </a:lnTo>
                    <a:lnTo>
                      <a:pt x="188" y="28"/>
                    </a:lnTo>
                    <a:lnTo>
                      <a:pt x="183" y="24"/>
                    </a:lnTo>
                    <a:lnTo>
                      <a:pt x="182" y="18"/>
                    </a:lnTo>
                    <a:lnTo>
                      <a:pt x="180" y="16"/>
                    </a:lnTo>
                    <a:lnTo>
                      <a:pt x="179" y="15"/>
                    </a:lnTo>
                    <a:lnTo>
                      <a:pt x="176" y="13"/>
                    </a:lnTo>
                    <a:lnTo>
                      <a:pt x="174" y="12"/>
                    </a:lnTo>
                    <a:lnTo>
                      <a:pt x="173" y="9"/>
                    </a:lnTo>
                    <a:lnTo>
                      <a:pt x="170" y="7"/>
                    </a:lnTo>
                    <a:lnTo>
                      <a:pt x="167" y="6"/>
                    </a:lnTo>
                    <a:lnTo>
                      <a:pt x="164" y="7"/>
                    </a:lnTo>
                    <a:lnTo>
                      <a:pt x="161" y="9"/>
                    </a:lnTo>
                    <a:lnTo>
                      <a:pt x="153" y="9"/>
                    </a:lnTo>
                    <a:lnTo>
                      <a:pt x="146" y="4"/>
                    </a:lnTo>
                    <a:lnTo>
                      <a:pt x="140" y="0"/>
                    </a:lnTo>
                    <a:lnTo>
                      <a:pt x="132" y="0"/>
                    </a:lnTo>
                    <a:lnTo>
                      <a:pt x="122" y="3"/>
                    </a:lnTo>
                    <a:lnTo>
                      <a:pt x="110" y="1"/>
                    </a:lnTo>
                    <a:lnTo>
                      <a:pt x="97" y="1"/>
                    </a:lnTo>
                    <a:lnTo>
                      <a:pt x="87" y="6"/>
                    </a:lnTo>
                    <a:lnTo>
                      <a:pt x="84" y="7"/>
                    </a:lnTo>
                    <a:lnTo>
                      <a:pt x="79" y="10"/>
                    </a:lnTo>
                    <a:lnTo>
                      <a:pt x="75" y="13"/>
                    </a:lnTo>
                    <a:lnTo>
                      <a:pt x="75" y="16"/>
                    </a:lnTo>
                    <a:lnTo>
                      <a:pt x="75" y="18"/>
                    </a:lnTo>
                    <a:lnTo>
                      <a:pt x="76" y="21"/>
                    </a:lnTo>
                    <a:lnTo>
                      <a:pt x="76" y="24"/>
                    </a:lnTo>
                    <a:lnTo>
                      <a:pt x="78" y="27"/>
                    </a:lnTo>
                    <a:lnTo>
                      <a:pt x="76" y="27"/>
                    </a:lnTo>
                    <a:lnTo>
                      <a:pt x="75" y="27"/>
                    </a:lnTo>
                    <a:lnTo>
                      <a:pt x="75" y="28"/>
                    </a:lnTo>
                    <a:lnTo>
                      <a:pt x="75" y="33"/>
                    </a:lnTo>
                    <a:lnTo>
                      <a:pt x="73" y="37"/>
                    </a:lnTo>
                    <a:lnTo>
                      <a:pt x="72" y="42"/>
                    </a:lnTo>
                    <a:lnTo>
                      <a:pt x="67" y="43"/>
                    </a:lnTo>
                    <a:lnTo>
                      <a:pt x="63" y="46"/>
                    </a:lnTo>
                    <a:lnTo>
                      <a:pt x="60" y="48"/>
                    </a:lnTo>
                    <a:lnTo>
                      <a:pt x="58" y="51"/>
                    </a:lnTo>
                    <a:lnTo>
                      <a:pt x="57" y="54"/>
                    </a:lnTo>
                    <a:lnTo>
                      <a:pt x="57" y="57"/>
                    </a:lnTo>
                    <a:lnTo>
                      <a:pt x="57" y="70"/>
                    </a:lnTo>
                    <a:lnTo>
                      <a:pt x="57" y="82"/>
                    </a:lnTo>
                    <a:lnTo>
                      <a:pt x="55" y="93"/>
                    </a:lnTo>
                    <a:lnTo>
                      <a:pt x="54" y="96"/>
                    </a:lnTo>
                    <a:lnTo>
                      <a:pt x="51" y="97"/>
                    </a:lnTo>
                    <a:lnTo>
                      <a:pt x="51" y="100"/>
                    </a:lnTo>
                    <a:lnTo>
                      <a:pt x="51" y="103"/>
                    </a:lnTo>
                    <a:lnTo>
                      <a:pt x="51" y="105"/>
                    </a:lnTo>
                    <a:lnTo>
                      <a:pt x="52" y="105"/>
                    </a:lnTo>
                    <a:lnTo>
                      <a:pt x="54" y="105"/>
                    </a:lnTo>
                    <a:lnTo>
                      <a:pt x="55" y="105"/>
                    </a:lnTo>
                    <a:lnTo>
                      <a:pt x="57" y="111"/>
                    </a:lnTo>
                    <a:lnTo>
                      <a:pt x="58" y="114"/>
                    </a:lnTo>
                    <a:lnTo>
                      <a:pt x="60" y="128"/>
                    </a:lnTo>
                    <a:lnTo>
                      <a:pt x="58" y="140"/>
                    </a:lnTo>
                    <a:lnTo>
                      <a:pt x="52" y="152"/>
                    </a:lnTo>
                    <a:lnTo>
                      <a:pt x="51" y="153"/>
                    </a:lnTo>
                    <a:lnTo>
                      <a:pt x="52" y="156"/>
                    </a:lnTo>
                    <a:lnTo>
                      <a:pt x="52" y="159"/>
                    </a:lnTo>
                    <a:lnTo>
                      <a:pt x="54" y="162"/>
                    </a:lnTo>
                    <a:lnTo>
                      <a:pt x="54" y="165"/>
                    </a:lnTo>
                    <a:lnTo>
                      <a:pt x="52" y="167"/>
                    </a:lnTo>
                    <a:lnTo>
                      <a:pt x="49" y="170"/>
                    </a:lnTo>
                    <a:lnTo>
                      <a:pt x="46" y="171"/>
                    </a:lnTo>
                    <a:lnTo>
                      <a:pt x="42" y="173"/>
                    </a:lnTo>
                    <a:lnTo>
                      <a:pt x="39" y="174"/>
                    </a:lnTo>
                    <a:lnTo>
                      <a:pt x="36" y="177"/>
                    </a:lnTo>
                    <a:lnTo>
                      <a:pt x="34" y="179"/>
                    </a:lnTo>
                    <a:lnTo>
                      <a:pt x="31" y="180"/>
                    </a:lnTo>
                    <a:lnTo>
                      <a:pt x="30" y="182"/>
                    </a:lnTo>
                    <a:lnTo>
                      <a:pt x="28" y="183"/>
                    </a:lnTo>
                    <a:lnTo>
                      <a:pt x="28" y="186"/>
                    </a:lnTo>
                    <a:lnTo>
                      <a:pt x="30" y="188"/>
                    </a:lnTo>
                    <a:lnTo>
                      <a:pt x="30" y="191"/>
                    </a:lnTo>
                    <a:lnTo>
                      <a:pt x="28" y="192"/>
                    </a:lnTo>
                    <a:lnTo>
                      <a:pt x="27" y="194"/>
                    </a:lnTo>
                    <a:lnTo>
                      <a:pt x="25" y="198"/>
                    </a:lnTo>
                    <a:lnTo>
                      <a:pt x="22" y="201"/>
                    </a:lnTo>
                    <a:lnTo>
                      <a:pt x="18" y="204"/>
                    </a:lnTo>
                    <a:lnTo>
                      <a:pt x="13" y="207"/>
                    </a:lnTo>
                    <a:lnTo>
                      <a:pt x="9" y="209"/>
                    </a:lnTo>
                    <a:lnTo>
                      <a:pt x="10" y="212"/>
                    </a:lnTo>
                    <a:lnTo>
                      <a:pt x="12" y="215"/>
                    </a:lnTo>
                    <a:lnTo>
                      <a:pt x="12" y="219"/>
                    </a:lnTo>
                    <a:lnTo>
                      <a:pt x="12" y="222"/>
                    </a:lnTo>
                    <a:lnTo>
                      <a:pt x="12" y="227"/>
                    </a:lnTo>
                    <a:lnTo>
                      <a:pt x="12" y="230"/>
                    </a:lnTo>
                    <a:lnTo>
                      <a:pt x="10" y="231"/>
                    </a:lnTo>
                    <a:lnTo>
                      <a:pt x="10" y="234"/>
                    </a:lnTo>
                    <a:lnTo>
                      <a:pt x="9" y="270"/>
                    </a:lnTo>
                    <a:lnTo>
                      <a:pt x="7" y="306"/>
                    </a:lnTo>
                    <a:lnTo>
                      <a:pt x="9" y="309"/>
                    </a:lnTo>
                    <a:lnTo>
                      <a:pt x="9" y="311"/>
                    </a:lnTo>
                    <a:lnTo>
                      <a:pt x="10" y="312"/>
                    </a:lnTo>
                    <a:lnTo>
                      <a:pt x="9" y="314"/>
                    </a:lnTo>
                    <a:lnTo>
                      <a:pt x="6" y="315"/>
                    </a:lnTo>
                    <a:lnTo>
                      <a:pt x="3" y="317"/>
                    </a:lnTo>
                    <a:lnTo>
                      <a:pt x="1" y="317"/>
                    </a:lnTo>
                    <a:lnTo>
                      <a:pt x="0" y="320"/>
                    </a:lnTo>
                    <a:lnTo>
                      <a:pt x="0" y="321"/>
                    </a:lnTo>
                    <a:lnTo>
                      <a:pt x="1" y="324"/>
                    </a:lnTo>
                    <a:lnTo>
                      <a:pt x="3" y="326"/>
                    </a:lnTo>
                    <a:lnTo>
                      <a:pt x="1" y="324"/>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79" name="任意多边形 28"/>
              <p:cNvSpPr>
                <a:spLocks/>
              </p:cNvSpPr>
              <p:nvPr/>
            </p:nvSpPr>
            <p:spPr bwMode="gray">
              <a:xfrm>
                <a:off x="3307" y="1790"/>
                <a:ext cx="612" cy="462"/>
              </a:xfrm>
              <a:custGeom>
                <a:avLst/>
                <a:gdLst>
                  <a:gd name="T0" fmla="*/ 335 w 661"/>
                  <a:gd name="T1" fmla="*/ 344 h 499"/>
                  <a:gd name="T2" fmla="*/ 387 w 661"/>
                  <a:gd name="T3" fmla="*/ 347 h 499"/>
                  <a:gd name="T4" fmla="*/ 391 w 661"/>
                  <a:gd name="T5" fmla="*/ 352 h 499"/>
                  <a:gd name="T6" fmla="*/ 399 w 661"/>
                  <a:gd name="T7" fmla="*/ 356 h 499"/>
                  <a:gd name="T8" fmla="*/ 408 w 661"/>
                  <a:gd name="T9" fmla="*/ 356 h 499"/>
                  <a:gd name="T10" fmla="*/ 418 w 661"/>
                  <a:gd name="T11" fmla="*/ 341 h 499"/>
                  <a:gd name="T12" fmla="*/ 432 w 661"/>
                  <a:gd name="T13" fmla="*/ 337 h 499"/>
                  <a:gd name="T14" fmla="*/ 446 w 661"/>
                  <a:gd name="T15" fmla="*/ 331 h 499"/>
                  <a:gd name="T16" fmla="*/ 443 w 661"/>
                  <a:gd name="T17" fmla="*/ 302 h 499"/>
                  <a:gd name="T18" fmla="*/ 449 w 661"/>
                  <a:gd name="T19" fmla="*/ 298 h 499"/>
                  <a:gd name="T20" fmla="*/ 464 w 661"/>
                  <a:gd name="T21" fmla="*/ 270 h 499"/>
                  <a:gd name="T22" fmla="*/ 508 w 661"/>
                  <a:gd name="T23" fmla="*/ 190 h 499"/>
                  <a:gd name="T24" fmla="*/ 519 w 661"/>
                  <a:gd name="T25" fmla="*/ 105 h 499"/>
                  <a:gd name="T26" fmla="*/ 512 w 661"/>
                  <a:gd name="T27" fmla="*/ 90 h 499"/>
                  <a:gd name="T28" fmla="*/ 504 w 661"/>
                  <a:gd name="T29" fmla="*/ 79 h 499"/>
                  <a:gd name="T30" fmla="*/ 494 w 661"/>
                  <a:gd name="T31" fmla="*/ 21 h 499"/>
                  <a:gd name="T32" fmla="*/ 464 w 661"/>
                  <a:gd name="T33" fmla="*/ 25 h 499"/>
                  <a:gd name="T34" fmla="*/ 403 w 661"/>
                  <a:gd name="T35" fmla="*/ 0 h 499"/>
                  <a:gd name="T36" fmla="*/ 238 w 661"/>
                  <a:gd name="T37" fmla="*/ 100 h 499"/>
                  <a:gd name="T38" fmla="*/ 170 w 661"/>
                  <a:gd name="T39" fmla="*/ 141 h 499"/>
                  <a:gd name="T40" fmla="*/ 136 w 661"/>
                  <a:gd name="T41" fmla="*/ 230 h 499"/>
                  <a:gd name="T42" fmla="*/ 131 w 661"/>
                  <a:gd name="T43" fmla="*/ 246 h 499"/>
                  <a:gd name="T44" fmla="*/ 127 w 661"/>
                  <a:gd name="T45" fmla="*/ 256 h 499"/>
                  <a:gd name="T46" fmla="*/ 114 w 661"/>
                  <a:gd name="T47" fmla="*/ 268 h 499"/>
                  <a:gd name="T48" fmla="*/ 103 w 661"/>
                  <a:gd name="T49" fmla="*/ 272 h 499"/>
                  <a:gd name="T50" fmla="*/ 59 w 661"/>
                  <a:gd name="T51" fmla="*/ 270 h 499"/>
                  <a:gd name="T52" fmla="*/ 27 w 661"/>
                  <a:gd name="T53" fmla="*/ 283 h 499"/>
                  <a:gd name="T54" fmla="*/ 13 w 661"/>
                  <a:gd name="T55" fmla="*/ 283 h 499"/>
                  <a:gd name="T56" fmla="*/ 4 w 661"/>
                  <a:gd name="T57" fmla="*/ 278 h 499"/>
                  <a:gd name="T58" fmla="*/ 4 w 661"/>
                  <a:gd name="T59" fmla="*/ 286 h 499"/>
                  <a:gd name="T60" fmla="*/ 1 w 661"/>
                  <a:gd name="T61" fmla="*/ 296 h 499"/>
                  <a:gd name="T62" fmla="*/ 6 w 661"/>
                  <a:gd name="T63" fmla="*/ 314 h 499"/>
                  <a:gd name="T64" fmla="*/ 27 w 661"/>
                  <a:gd name="T65" fmla="*/ 330 h 499"/>
                  <a:gd name="T66" fmla="*/ 37 w 661"/>
                  <a:gd name="T67" fmla="*/ 340 h 499"/>
                  <a:gd name="T68" fmla="*/ 31 w 661"/>
                  <a:gd name="T69" fmla="*/ 339 h 499"/>
                  <a:gd name="T70" fmla="*/ 25 w 661"/>
                  <a:gd name="T71" fmla="*/ 342 h 499"/>
                  <a:gd name="T72" fmla="*/ 36 w 661"/>
                  <a:gd name="T73" fmla="*/ 354 h 499"/>
                  <a:gd name="T74" fmla="*/ 50 w 661"/>
                  <a:gd name="T75" fmla="*/ 363 h 499"/>
                  <a:gd name="T76" fmla="*/ 58 w 661"/>
                  <a:gd name="T77" fmla="*/ 360 h 499"/>
                  <a:gd name="T78" fmla="*/ 60 w 661"/>
                  <a:gd name="T79" fmla="*/ 368 h 499"/>
                  <a:gd name="T80" fmla="*/ 63 w 661"/>
                  <a:gd name="T81" fmla="*/ 390 h 499"/>
                  <a:gd name="T82" fmla="*/ 63 w 661"/>
                  <a:gd name="T83" fmla="*/ 380 h 499"/>
                  <a:gd name="T84" fmla="*/ 64 w 661"/>
                  <a:gd name="T85" fmla="*/ 377 h 499"/>
                  <a:gd name="T86" fmla="*/ 84 w 661"/>
                  <a:gd name="T87" fmla="*/ 369 h 499"/>
                  <a:gd name="T88" fmla="*/ 100 w 661"/>
                  <a:gd name="T89" fmla="*/ 384 h 499"/>
                  <a:gd name="T90" fmla="*/ 112 w 661"/>
                  <a:gd name="T91" fmla="*/ 368 h 499"/>
                  <a:gd name="T92" fmla="*/ 127 w 661"/>
                  <a:gd name="T93" fmla="*/ 348 h 499"/>
                  <a:gd name="T94" fmla="*/ 127 w 661"/>
                  <a:gd name="T95" fmla="*/ 339 h 499"/>
                  <a:gd name="T96" fmla="*/ 144 w 661"/>
                  <a:gd name="T97" fmla="*/ 327 h 499"/>
                  <a:gd name="T98" fmla="*/ 164 w 661"/>
                  <a:gd name="T99" fmla="*/ 328 h 499"/>
                  <a:gd name="T100" fmla="*/ 174 w 661"/>
                  <a:gd name="T101" fmla="*/ 323 h 499"/>
                  <a:gd name="T102" fmla="*/ 200 w 661"/>
                  <a:gd name="T103" fmla="*/ 330 h 499"/>
                  <a:gd name="T104" fmla="*/ 226 w 661"/>
                  <a:gd name="T105" fmla="*/ 354 h 499"/>
                  <a:gd name="T106" fmla="*/ 244 w 661"/>
                  <a:gd name="T107" fmla="*/ 348 h 499"/>
                  <a:gd name="T108" fmla="*/ 259 w 661"/>
                  <a:gd name="T109" fmla="*/ 344 h 499"/>
                  <a:gd name="T110" fmla="*/ 272 w 661"/>
                  <a:gd name="T111" fmla="*/ 352 h 499"/>
                  <a:gd name="T112" fmla="*/ 294 w 661"/>
                  <a:gd name="T113" fmla="*/ 361 h 499"/>
                  <a:gd name="T114" fmla="*/ 318 w 661"/>
                  <a:gd name="T115" fmla="*/ 356 h 499"/>
                  <a:gd name="T116" fmla="*/ 324 w 661"/>
                  <a:gd name="T117" fmla="*/ 348 h 49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61" h="499">
                    <a:moveTo>
                      <a:pt x="407" y="442"/>
                    </a:moveTo>
                    <a:lnTo>
                      <a:pt x="410" y="439"/>
                    </a:lnTo>
                    <a:lnTo>
                      <a:pt x="413" y="436"/>
                    </a:lnTo>
                    <a:lnTo>
                      <a:pt x="416" y="434"/>
                    </a:lnTo>
                    <a:lnTo>
                      <a:pt x="419" y="434"/>
                    </a:lnTo>
                    <a:lnTo>
                      <a:pt x="422" y="434"/>
                    </a:lnTo>
                    <a:lnTo>
                      <a:pt x="448" y="431"/>
                    </a:lnTo>
                    <a:lnTo>
                      <a:pt x="473" y="433"/>
                    </a:lnTo>
                    <a:lnTo>
                      <a:pt x="476" y="434"/>
                    </a:lnTo>
                    <a:lnTo>
                      <a:pt x="479" y="436"/>
                    </a:lnTo>
                    <a:lnTo>
                      <a:pt x="482" y="437"/>
                    </a:lnTo>
                    <a:lnTo>
                      <a:pt x="487" y="437"/>
                    </a:lnTo>
                    <a:lnTo>
                      <a:pt x="487" y="439"/>
                    </a:lnTo>
                    <a:lnTo>
                      <a:pt x="488" y="439"/>
                    </a:lnTo>
                    <a:lnTo>
                      <a:pt x="488" y="440"/>
                    </a:lnTo>
                    <a:lnTo>
                      <a:pt x="488" y="442"/>
                    </a:lnTo>
                    <a:lnTo>
                      <a:pt x="493" y="443"/>
                    </a:lnTo>
                    <a:lnTo>
                      <a:pt x="497" y="443"/>
                    </a:lnTo>
                    <a:lnTo>
                      <a:pt x="502" y="443"/>
                    </a:lnTo>
                    <a:lnTo>
                      <a:pt x="502" y="445"/>
                    </a:lnTo>
                    <a:lnTo>
                      <a:pt x="502" y="446"/>
                    </a:lnTo>
                    <a:lnTo>
                      <a:pt x="503" y="446"/>
                    </a:lnTo>
                    <a:lnTo>
                      <a:pt x="503" y="448"/>
                    </a:lnTo>
                    <a:lnTo>
                      <a:pt x="506" y="449"/>
                    </a:lnTo>
                    <a:lnTo>
                      <a:pt x="509" y="449"/>
                    </a:lnTo>
                    <a:lnTo>
                      <a:pt x="512" y="449"/>
                    </a:lnTo>
                    <a:lnTo>
                      <a:pt x="514" y="449"/>
                    </a:lnTo>
                    <a:lnTo>
                      <a:pt x="514" y="448"/>
                    </a:lnTo>
                    <a:lnTo>
                      <a:pt x="514" y="446"/>
                    </a:lnTo>
                    <a:lnTo>
                      <a:pt x="515" y="445"/>
                    </a:lnTo>
                    <a:lnTo>
                      <a:pt x="518" y="440"/>
                    </a:lnTo>
                    <a:lnTo>
                      <a:pt x="521" y="437"/>
                    </a:lnTo>
                    <a:lnTo>
                      <a:pt x="524" y="433"/>
                    </a:lnTo>
                    <a:lnTo>
                      <a:pt x="526" y="430"/>
                    </a:lnTo>
                    <a:lnTo>
                      <a:pt x="529" y="430"/>
                    </a:lnTo>
                    <a:lnTo>
                      <a:pt x="532" y="428"/>
                    </a:lnTo>
                    <a:lnTo>
                      <a:pt x="535" y="428"/>
                    </a:lnTo>
                    <a:lnTo>
                      <a:pt x="538" y="428"/>
                    </a:lnTo>
                    <a:lnTo>
                      <a:pt x="541" y="427"/>
                    </a:lnTo>
                    <a:lnTo>
                      <a:pt x="544" y="425"/>
                    </a:lnTo>
                    <a:lnTo>
                      <a:pt x="547" y="422"/>
                    </a:lnTo>
                    <a:lnTo>
                      <a:pt x="551" y="421"/>
                    </a:lnTo>
                    <a:lnTo>
                      <a:pt x="556" y="419"/>
                    </a:lnTo>
                    <a:lnTo>
                      <a:pt x="559" y="419"/>
                    </a:lnTo>
                    <a:lnTo>
                      <a:pt x="563" y="421"/>
                    </a:lnTo>
                    <a:lnTo>
                      <a:pt x="563" y="418"/>
                    </a:lnTo>
                    <a:lnTo>
                      <a:pt x="563" y="415"/>
                    </a:lnTo>
                    <a:lnTo>
                      <a:pt x="562" y="412"/>
                    </a:lnTo>
                    <a:lnTo>
                      <a:pt x="556" y="398"/>
                    </a:lnTo>
                    <a:lnTo>
                      <a:pt x="554" y="385"/>
                    </a:lnTo>
                    <a:lnTo>
                      <a:pt x="556" y="382"/>
                    </a:lnTo>
                    <a:lnTo>
                      <a:pt x="557" y="380"/>
                    </a:lnTo>
                    <a:lnTo>
                      <a:pt x="559" y="380"/>
                    </a:lnTo>
                    <a:lnTo>
                      <a:pt x="562" y="380"/>
                    </a:lnTo>
                    <a:lnTo>
                      <a:pt x="565" y="380"/>
                    </a:lnTo>
                    <a:lnTo>
                      <a:pt x="566" y="379"/>
                    </a:lnTo>
                    <a:lnTo>
                      <a:pt x="566" y="377"/>
                    </a:lnTo>
                    <a:lnTo>
                      <a:pt x="566" y="376"/>
                    </a:lnTo>
                    <a:lnTo>
                      <a:pt x="566" y="373"/>
                    </a:lnTo>
                    <a:lnTo>
                      <a:pt x="565" y="370"/>
                    </a:lnTo>
                    <a:lnTo>
                      <a:pt x="565" y="368"/>
                    </a:lnTo>
                    <a:lnTo>
                      <a:pt x="565" y="365"/>
                    </a:lnTo>
                    <a:lnTo>
                      <a:pt x="574" y="352"/>
                    </a:lnTo>
                    <a:lnTo>
                      <a:pt x="584" y="340"/>
                    </a:lnTo>
                    <a:lnTo>
                      <a:pt x="595" y="326"/>
                    </a:lnTo>
                    <a:lnTo>
                      <a:pt x="599" y="320"/>
                    </a:lnTo>
                    <a:lnTo>
                      <a:pt x="604" y="314"/>
                    </a:lnTo>
                    <a:lnTo>
                      <a:pt x="620" y="297"/>
                    </a:lnTo>
                    <a:lnTo>
                      <a:pt x="639" y="281"/>
                    </a:lnTo>
                    <a:lnTo>
                      <a:pt x="640" y="239"/>
                    </a:lnTo>
                    <a:lnTo>
                      <a:pt x="642" y="195"/>
                    </a:lnTo>
                    <a:lnTo>
                      <a:pt x="649" y="152"/>
                    </a:lnTo>
                    <a:lnTo>
                      <a:pt x="652" y="146"/>
                    </a:lnTo>
                    <a:lnTo>
                      <a:pt x="655" y="140"/>
                    </a:lnTo>
                    <a:lnTo>
                      <a:pt x="661" y="135"/>
                    </a:lnTo>
                    <a:lnTo>
                      <a:pt x="655" y="132"/>
                    </a:lnTo>
                    <a:lnTo>
                      <a:pt x="651" y="128"/>
                    </a:lnTo>
                    <a:lnTo>
                      <a:pt x="648" y="123"/>
                    </a:lnTo>
                    <a:lnTo>
                      <a:pt x="643" y="119"/>
                    </a:lnTo>
                    <a:lnTo>
                      <a:pt x="643" y="117"/>
                    </a:lnTo>
                    <a:lnTo>
                      <a:pt x="643" y="114"/>
                    </a:lnTo>
                    <a:lnTo>
                      <a:pt x="645" y="113"/>
                    </a:lnTo>
                    <a:lnTo>
                      <a:pt x="646" y="110"/>
                    </a:lnTo>
                    <a:lnTo>
                      <a:pt x="646" y="108"/>
                    </a:lnTo>
                    <a:lnTo>
                      <a:pt x="645" y="105"/>
                    </a:lnTo>
                    <a:lnTo>
                      <a:pt x="642" y="104"/>
                    </a:lnTo>
                    <a:lnTo>
                      <a:pt x="639" y="101"/>
                    </a:lnTo>
                    <a:lnTo>
                      <a:pt x="635" y="99"/>
                    </a:lnTo>
                    <a:lnTo>
                      <a:pt x="632" y="96"/>
                    </a:lnTo>
                    <a:lnTo>
                      <a:pt x="631" y="93"/>
                    </a:lnTo>
                    <a:lnTo>
                      <a:pt x="629" y="90"/>
                    </a:lnTo>
                    <a:lnTo>
                      <a:pt x="625" y="60"/>
                    </a:lnTo>
                    <a:lnTo>
                      <a:pt x="623" y="28"/>
                    </a:lnTo>
                    <a:lnTo>
                      <a:pt x="623" y="27"/>
                    </a:lnTo>
                    <a:lnTo>
                      <a:pt x="622" y="25"/>
                    </a:lnTo>
                    <a:lnTo>
                      <a:pt x="619" y="24"/>
                    </a:lnTo>
                    <a:lnTo>
                      <a:pt x="617" y="22"/>
                    </a:lnTo>
                    <a:lnTo>
                      <a:pt x="587" y="39"/>
                    </a:lnTo>
                    <a:lnTo>
                      <a:pt x="587" y="37"/>
                    </a:lnTo>
                    <a:lnTo>
                      <a:pt x="584" y="31"/>
                    </a:lnTo>
                    <a:lnTo>
                      <a:pt x="580" y="24"/>
                    </a:lnTo>
                    <a:lnTo>
                      <a:pt x="572" y="16"/>
                    </a:lnTo>
                    <a:lnTo>
                      <a:pt x="562" y="10"/>
                    </a:lnTo>
                    <a:lnTo>
                      <a:pt x="547" y="6"/>
                    </a:lnTo>
                    <a:lnTo>
                      <a:pt x="529" y="6"/>
                    </a:lnTo>
                    <a:lnTo>
                      <a:pt x="508" y="0"/>
                    </a:lnTo>
                    <a:lnTo>
                      <a:pt x="362" y="86"/>
                    </a:lnTo>
                    <a:lnTo>
                      <a:pt x="359" y="87"/>
                    </a:lnTo>
                    <a:lnTo>
                      <a:pt x="350" y="93"/>
                    </a:lnTo>
                    <a:lnTo>
                      <a:pt x="336" y="102"/>
                    </a:lnTo>
                    <a:lnTo>
                      <a:pt x="318" y="113"/>
                    </a:lnTo>
                    <a:lnTo>
                      <a:pt x="300" y="126"/>
                    </a:lnTo>
                    <a:lnTo>
                      <a:pt x="281" y="141"/>
                    </a:lnTo>
                    <a:lnTo>
                      <a:pt x="261" y="156"/>
                    </a:lnTo>
                    <a:lnTo>
                      <a:pt x="245" y="173"/>
                    </a:lnTo>
                    <a:lnTo>
                      <a:pt x="240" y="174"/>
                    </a:lnTo>
                    <a:lnTo>
                      <a:pt x="228" y="174"/>
                    </a:lnTo>
                    <a:lnTo>
                      <a:pt x="215" y="177"/>
                    </a:lnTo>
                    <a:lnTo>
                      <a:pt x="200" y="179"/>
                    </a:lnTo>
                    <a:lnTo>
                      <a:pt x="186" y="180"/>
                    </a:lnTo>
                    <a:lnTo>
                      <a:pt x="180" y="183"/>
                    </a:lnTo>
                    <a:lnTo>
                      <a:pt x="172" y="287"/>
                    </a:lnTo>
                    <a:lnTo>
                      <a:pt x="172" y="290"/>
                    </a:lnTo>
                    <a:lnTo>
                      <a:pt x="171" y="294"/>
                    </a:lnTo>
                    <a:lnTo>
                      <a:pt x="171" y="299"/>
                    </a:lnTo>
                    <a:lnTo>
                      <a:pt x="169" y="304"/>
                    </a:lnTo>
                    <a:lnTo>
                      <a:pt x="168" y="307"/>
                    </a:lnTo>
                    <a:lnTo>
                      <a:pt x="166" y="310"/>
                    </a:lnTo>
                    <a:lnTo>
                      <a:pt x="165" y="310"/>
                    </a:lnTo>
                    <a:lnTo>
                      <a:pt x="163" y="311"/>
                    </a:lnTo>
                    <a:lnTo>
                      <a:pt x="163" y="313"/>
                    </a:lnTo>
                    <a:lnTo>
                      <a:pt x="162" y="316"/>
                    </a:lnTo>
                    <a:lnTo>
                      <a:pt x="160" y="317"/>
                    </a:lnTo>
                    <a:lnTo>
                      <a:pt x="160" y="320"/>
                    </a:lnTo>
                    <a:lnTo>
                      <a:pt x="160" y="323"/>
                    </a:lnTo>
                    <a:lnTo>
                      <a:pt x="162" y="325"/>
                    </a:lnTo>
                    <a:lnTo>
                      <a:pt x="148" y="334"/>
                    </a:lnTo>
                    <a:lnTo>
                      <a:pt x="147" y="335"/>
                    </a:lnTo>
                    <a:lnTo>
                      <a:pt x="145" y="337"/>
                    </a:lnTo>
                    <a:lnTo>
                      <a:pt x="144" y="338"/>
                    </a:lnTo>
                    <a:lnTo>
                      <a:pt x="142" y="340"/>
                    </a:lnTo>
                    <a:lnTo>
                      <a:pt x="141" y="341"/>
                    </a:lnTo>
                    <a:lnTo>
                      <a:pt x="141" y="343"/>
                    </a:lnTo>
                    <a:lnTo>
                      <a:pt x="142" y="344"/>
                    </a:lnTo>
                    <a:lnTo>
                      <a:pt x="139" y="343"/>
                    </a:lnTo>
                    <a:lnTo>
                      <a:pt x="130" y="343"/>
                    </a:lnTo>
                    <a:lnTo>
                      <a:pt x="121" y="343"/>
                    </a:lnTo>
                    <a:lnTo>
                      <a:pt x="114" y="344"/>
                    </a:lnTo>
                    <a:lnTo>
                      <a:pt x="97" y="343"/>
                    </a:lnTo>
                    <a:lnTo>
                      <a:pt x="94" y="341"/>
                    </a:lnTo>
                    <a:lnTo>
                      <a:pt x="85" y="341"/>
                    </a:lnTo>
                    <a:lnTo>
                      <a:pt x="75" y="340"/>
                    </a:lnTo>
                    <a:lnTo>
                      <a:pt x="61" y="341"/>
                    </a:lnTo>
                    <a:lnTo>
                      <a:pt x="48" y="346"/>
                    </a:lnTo>
                    <a:lnTo>
                      <a:pt x="39" y="353"/>
                    </a:lnTo>
                    <a:lnTo>
                      <a:pt x="37" y="353"/>
                    </a:lnTo>
                    <a:lnTo>
                      <a:pt x="36" y="355"/>
                    </a:lnTo>
                    <a:lnTo>
                      <a:pt x="33" y="356"/>
                    </a:lnTo>
                    <a:lnTo>
                      <a:pt x="30" y="359"/>
                    </a:lnTo>
                    <a:lnTo>
                      <a:pt x="27" y="359"/>
                    </a:lnTo>
                    <a:lnTo>
                      <a:pt x="22" y="359"/>
                    </a:lnTo>
                    <a:lnTo>
                      <a:pt x="19" y="358"/>
                    </a:lnTo>
                    <a:lnTo>
                      <a:pt x="18" y="358"/>
                    </a:lnTo>
                    <a:lnTo>
                      <a:pt x="16" y="356"/>
                    </a:lnTo>
                    <a:lnTo>
                      <a:pt x="13" y="355"/>
                    </a:lnTo>
                    <a:lnTo>
                      <a:pt x="10" y="353"/>
                    </a:lnTo>
                    <a:lnTo>
                      <a:pt x="7" y="352"/>
                    </a:lnTo>
                    <a:lnTo>
                      <a:pt x="4" y="350"/>
                    </a:lnTo>
                    <a:lnTo>
                      <a:pt x="4" y="352"/>
                    </a:lnTo>
                    <a:lnTo>
                      <a:pt x="3" y="353"/>
                    </a:lnTo>
                    <a:lnTo>
                      <a:pt x="1" y="356"/>
                    </a:lnTo>
                    <a:lnTo>
                      <a:pt x="1" y="358"/>
                    </a:lnTo>
                    <a:lnTo>
                      <a:pt x="3" y="359"/>
                    </a:lnTo>
                    <a:lnTo>
                      <a:pt x="4" y="361"/>
                    </a:lnTo>
                    <a:lnTo>
                      <a:pt x="6" y="362"/>
                    </a:lnTo>
                    <a:lnTo>
                      <a:pt x="4" y="365"/>
                    </a:lnTo>
                    <a:lnTo>
                      <a:pt x="3" y="368"/>
                    </a:lnTo>
                    <a:lnTo>
                      <a:pt x="0" y="371"/>
                    </a:lnTo>
                    <a:lnTo>
                      <a:pt x="0" y="373"/>
                    </a:lnTo>
                    <a:lnTo>
                      <a:pt x="1" y="374"/>
                    </a:lnTo>
                    <a:lnTo>
                      <a:pt x="3" y="376"/>
                    </a:lnTo>
                    <a:lnTo>
                      <a:pt x="4" y="376"/>
                    </a:lnTo>
                    <a:lnTo>
                      <a:pt x="6" y="377"/>
                    </a:lnTo>
                    <a:lnTo>
                      <a:pt x="6" y="383"/>
                    </a:lnTo>
                    <a:lnTo>
                      <a:pt x="7" y="389"/>
                    </a:lnTo>
                    <a:lnTo>
                      <a:pt x="7" y="395"/>
                    </a:lnTo>
                    <a:lnTo>
                      <a:pt x="9" y="400"/>
                    </a:lnTo>
                    <a:lnTo>
                      <a:pt x="16" y="409"/>
                    </a:lnTo>
                    <a:lnTo>
                      <a:pt x="24" y="413"/>
                    </a:lnTo>
                    <a:lnTo>
                      <a:pt x="34" y="413"/>
                    </a:lnTo>
                    <a:lnTo>
                      <a:pt x="33" y="415"/>
                    </a:lnTo>
                    <a:lnTo>
                      <a:pt x="33" y="416"/>
                    </a:lnTo>
                    <a:lnTo>
                      <a:pt x="34" y="418"/>
                    </a:lnTo>
                    <a:lnTo>
                      <a:pt x="36" y="421"/>
                    </a:lnTo>
                    <a:lnTo>
                      <a:pt x="39" y="424"/>
                    </a:lnTo>
                    <a:lnTo>
                      <a:pt x="43" y="425"/>
                    </a:lnTo>
                    <a:lnTo>
                      <a:pt x="46" y="428"/>
                    </a:lnTo>
                    <a:lnTo>
                      <a:pt x="45" y="428"/>
                    </a:lnTo>
                    <a:lnTo>
                      <a:pt x="43" y="428"/>
                    </a:lnTo>
                    <a:lnTo>
                      <a:pt x="42" y="427"/>
                    </a:lnTo>
                    <a:lnTo>
                      <a:pt x="40" y="427"/>
                    </a:lnTo>
                    <a:lnTo>
                      <a:pt x="39" y="427"/>
                    </a:lnTo>
                    <a:lnTo>
                      <a:pt x="37" y="427"/>
                    </a:lnTo>
                    <a:lnTo>
                      <a:pt x="36" y="427"/>
                    </a:lnTo>
                    <a:lnTo>
                      <a:pt x="33" y="428"/>
                    </a:lnTo>
                    <a:lnTo>
                      <a:pt x="31" y="430"/>
                    </a:lnTo>
                    <a:lnTo>
                      <a:pt x="31" y="431"/>
                    </a:lnTo>
                    <a:lnTo>
                      <a:pt x="31" y="433"/>
                    </a:lnTo>
                    <a:lnTo>
                      <a:pt x="34" y="436"/>
                    </a:lnTo>
                    <a:lnTo>
                      <a:pt x="37" y="440"/>
                    </a:lnTo>
                    <a:lnTo>
                      <a:pt x="40" y="443"/>
                    </a:lnTo>
                    <a:lnTo>
                      <a:pt x="43" y="446"/>
                    </a:lnTo>
                    <a:lnTo>
                      <a:pt x="45" y="446"/>
                    </a:lnTo>
                    <a:lnTo>
                      <a:pt x="46" y="448"/>
                    </a:lnTo>
                    <a:lnTo>
                      <a:pt x="48" y="449"/>
                    </a:lnTo>
                    <a:lnTo>
                      <a:pt x="51" y="454"/>
                    </a:lnTo>
                    <a:lnTo>
                      <a:pt x="54" y="455"/>
                    </a:lnTo>
                    <a:lnTo>
                      <a:pt x="58" y="457"/>
                    </a:lnTo>
                    <a:lnTo>
                      <a:pt x="63" y="457"/>
                    </a:lnTo>
                    <a:lnTo>
                      <a:pt x="67" y="457"/>
                    </a:lnTo>
                    <a:lnTo>
                      <a:pt x="69" y="455"/>
                    </a:lnTo>
                    <a:lnTo>
                      <a:pt x="72" y="455"/>
                    </a:lnTo>
                    <a:lnTo>
                      <a:pt x="73" y="455"/>
                    </a:lnTo>
                    <a:lnTo>
                      <a:pt x="73" y="454"/>
                    </a:lnTo>
                    <a:lnTo>
                      <a:pt x="75" y="454"/>
                    </a:lnTo>
                    <a:lnTo>
                      <a:pt x="76" y="454"/>
                    </a:lnTo>
                    <a:lnTo>
                      <a:pt x="78" y="454"/>
                    </a:lnTo>
                    <a:lnTo>
                      <a:pt x="78" y="455"/>
                    </a:lnTo>
                    <a:lnTo>
                      <a:pt x="78" y="458"/>
                    </a:lnTo>
                    <a:lnTo>
                      <a:pt x="76" y="463"/>
                    </a:lnTo>
                    <a:lnTo>
                      <a:pt x="75" y="466"/>
                    </a:lnTo>
                    <a:lnTo>
                      <a:pt x="73" y="470"/>
                    </a:lnTo>
                    <a:lnTo>
                      <a:pt x="73" y="478"/>
                    </a:lnTo>
                    <a:lnTo>
                      <a:pt x="75" y="487"/>
                    </a:lnTo>
                    <a:lnTo>
                      <a:pt x="78" y="494"/>
                    </a:lnTo>
                    <a:lnTo>
                      <a:pt x="79" y="491"/>
                    </a:lnTo>
                    <a:lnTo>
                      <a:pt x="81" y="487"/>
                    </a:lnTo>
                    <a:lnTo>
                      <a:pt x="81" y="485"/>
                    </a:lnTo>
                    <a:lnTo>
                      <a:pt x="82" y="482"/>
                    </a:lnTo>
                    <a:lnTo>
                      <a:pt x="82" y="481"/>
                    </a:lnTo>
                    <a:lnTo>
                      <a:pt x="81" y="479"/>
                    </a:lnTo>
                    <a:lnTo>
                      <a:pt x="79" y="478"/>
                    </a:lnTo>
                    <a:lnTo>
                      <a:pt x="76" y="478"/>
                    </a:lnTo>
                    <a:lnTo>
                      <a:pt x="76" y="476"/>
                    </a:lnTo>
                    <a:lnTo>
                      <a:pt x="76" y="475"/>
                    </a:lnTo>
                    <a:lnTo>
                      <a:pt x="78" y="475"/>
                    </a:lnTo>
                    <a:lnTo>
                      <a:pt x="79" y="475"/>
                    </a:lnTo>
                    <a:lnTo>
                      <a:pt x="81" y="475"/>
                    </a:lnTo>
                    <a:lnTo>
                      <a:pt x="85" y="472"/>
                    </a:lnTo>
                    <a:lnTo>
                      <a:pt x="90" y="470"/>
                    </a:lnTo>
                    <a:lnTo>
                      <a:pt x="94" y="467"/>
                    </a:lnTo>
                    <a:lnTo>
                      <a:pt x="99" y="466"/>
                    </a:lnTo>
                    <a:lnTo>
                      <a:pt x="103" y="466"/>
                    </a:lnTo>
                    <a:lnTo>
                      <a:pt x="106" y="466"/>
                    </a:lnTo>
                    <a:lnTo>
                      <a:pt x="109" y="469"/>
                    </a:lnTo>
                    <a:lnTo>
                      <a:pt x="111" y="469"/>
                    </a:lnTo>
                    <a:lnTo>
                      <a:pt x="112" y="470"/>
                    </a:lnTo>
                    <a:lnTo>
                      <a:pt x="114" y="472"/>
                    </a:lnTo>
                    <a:lnTo>
                      <a:pt x="126" y="484"/>
                    </a:lnTo>
                    <a:lnTo>
                      <a:pt x="138" y="497"/>
                    </a:lnTo>
                    <a:lnTo>
                      <a:pt x="139" y="497"/>
                    </a:lnTo>
                    <a:lnTo>
                      <a:pt x="141" y="499"/>
                    </a:lnTo>
                    <a:lnTo>
                      <a:pt x="141" y="481"/>
                    </a:lnTo>
                    <a:lnTo>
                      <a:pt x="142" y="463"/>
                    </a:lnTo>
                    <a:lnTo>
                      <a:pt x="147" y="460"/>
                    </a:lnTo>
                    <a:lnTo>
                      <a:pt x="153" y="455"/>
                    </a:lnTo>
                    <a:lnTo>
                      <a:pt x="156" y="451"/>
                    </a:lnTo>
                    <a:lnTo>
                      <a:pt x="159" y="445"/>
                    </a:lnTo>
                    <a:lnTo>
                      <a:pt x="160" y="439"/>
                    </a:lnTo>
                    <a:lnTo>
                      <a:pt x="162" y="437"/>
                    </a:lnTo>
                    <a:lnTo>
                      <a:pt x="162" y="434"/>
                    </a:lnTo>
                    <a:lnTo>
                      <a:pt x="160" y="430"/>
                    </a:lnTo>
                    <a:lnTo>
                      <a:pt x="160" y="427"/>
                    </a:lnTo>
                    <a:lnTo>
                      <a:pt x="162" y="424"/>
                    </a:lnTo>
                    <a:lnTo>
                      <a:pt x="163" y="421"/>
                    </a:lnTo>
                    <a:lnTo>
                      <a:pt x="166" y="419"/>
                    </a:lnTo>
                    <a:lnTo>
                      <a:pt x="169" y="418"/>
                    </a:lnTo>
                    <a:lnTo>
                      <a:pt x="175" y="415"/>
                    </a:lnTo>
                    <a:lnTo>
                      <a:pt x="181" y="412"/>
                    </a:lnTo>
                    <a:lnTo>
                      <a:pt x="184" y="412"/>
                    </a:lnTo>
                    <a:lnTo>
                      <a:pt x="189" y="410"/>
                    </a:lnTo>
                    <a:lnTo>
                      <a:pt x="192" y="410"/>
                    </a:lnTo>
                    <a:lnTo>
                      <a:pt x="195" y="412"/>
                    </a:lnTo>
                    <a:lnTo>
                      <a:pt x="200" y="413"/>
                    </a:lnTo>
                    <a:lnTo>
                      <a:pt x="206" y="413"/>
                    </a:lnTo>
                    <a:lnTo>
                      <a:pt x="212" y="415"/>
                    </a:lnTo>
                    <a:lnTo>
                      <a:pt x="212" y="413"/>
                    </a:lnTo>
                    <a:lnTo>
                      <a:pt x="215" y="410"/>
                    </a:lnTo>
                    <a:lnTo>
                      <a:pt x="218" y="409"/>
                    </a:lnTo>
                    <a:lnTo>
                      <a:pt x="219" y="407"/>
                    </a:lnTo>
                    <a:lnTo>
                      <a:pt x="222" y="407"/>
                    </a:lnTo>
                    <a:lnTo>
                      <a:pt x="230" y="410"/>
                    </a:lnTo>
                    <a:lnTo>
                      <a:pt x="236" y="415"/>
                    </a:lnTo>
                    <a:lnTo>
                      <a:pt x="243" y="418"/>
                    </a:lnTo>
                    <a:lnTo>
                      <a:pt x="252" y="416"/>
                    </a:lnTo>
                    <a:lnTo>
                      <a:pt x="252" y="415"/>
                    </a:lnTo>
                    <a:lnTo>
                      <a:pt x="261" y="421"/>
                    </a:lnTo>
                    <a:lnTo>
                      <a:pt x="267" y="430"/>
                    </a:lnTo>
                    <a:lnTo>
                      <a:pt x="275" y="439"/>
                    </a:lnTo>
                    <a:lnTo>
                      <a:pt x="282" y="445"/>
                    </a:lnTo>
                    <a:lnTo>
                      <a:pt x="285" y="446"/>
                    </a:lnTo>
                    <a:lnTo>
                      <a:pt x="288" y="445"/>
                    </a:lnTo>
                    <a:lnTo>
                      <a:pt x="291" y="443"/>
                    </a:lnTo>
                    <a:lnTo>
                      <a:pt x="296" y="442"/>
                    </a:lnTo>
                    <a:lnTo>
                      <a:pt x="300" y="442"/>
                    </a:lnTo>
                    <a:lnTo>
                      <a:pt x="303" y="440"/>
                    </a:lnTo>
                    <a:lnTo>
                      <a:pt x="308" y="439"/>
                    </a:lnTo>
                    <a:lnTo>
                      <a:pt x="311" y="437"/>
                    </a:lnTo>
                    <a:lnTo>
                      <a:pt x="314" y="436"/>
                    </a:lnTo>
                    <a:lnTo>
                      <a:pt x="317" y="433"/>
                    </a:lnTo>
                    <a:lnTo>
                      <a:pt x="321" y="433"/>
                    </a:lnTo>
                    <a:lnTo>
                      <a:pt x="323" y="434"/>
                    </a:lnTo>
                    <a:lnTo>
                      <a:pt x="326" y="434"/>
                    </a:lnTo>
                    <a:lnTo>
                      <a:pt x="329" y="436"/>
                    </a:lnTo>
                    <a:lnTo>
                      <a:pt x="330" y="437"/>
                    </a:lnTo>
                    <a:lnTo>
                      <a:pt x="332" y="439"/>
                    </a:lnTo>
                    <a:lnTo>
                      <a:pt x="335" y="440"/>
                    </a:lnTo>
                    <a:lnTo>
                      <a:pt x="339" y="442"/>
                    </a:lnTo>
                    <a:lnTo>
                      <a:pt x="342" y="443"/>
                    </a:lnTo>
                    <a:lnTo>
                      <a:pt x="345" y="443"/>
                    </a:lnTo>
                    <a:lnTo>
                      <a:pt x="348" y="445"/>
                    </a:lnTo>
                    <a:lnTo>
                      <a:pt x="350" y="448"/>
                    </a:lnTo>
                    <a:lnTo>
                      <a:pt x="353" y="451"/>
                    </a:lnTo>
                    <a:lnTo>
                      <a:pt x="357" y="452"/>
                    </a:lnTo>
                    <a:lnTo>
                      <a:pt x="371" y="455"/>
                    </a:lnTo>
                    <a:lnTo>
                      <a:pt x="383" y="458"/>
                    </a:lnTo>
                    <a:lnTo>
                      <a:pt x="395" y="455"/>
                    </a:lnTo>
                    <a:lnTo>
                      <a:pt x="398" y="454"/>
                    </a:lnTo>
                    <a:lnTo>
                      <a:pt x="399" y="452"/>
                    </a:lnTo>
                    <a:lnTo>
                      <a:pt x="402" y="449"/>
                    </a:lnTo>
                    <a:lnTo>
                      <a:pt x="402" y="448"/>
                    </a:lnTo>
                    <a:lnTo>
                      <a:pt x="402" y="445"/>
                    </a:lnTo>
                    <a:lnTo>
                      <a:pt x="404" y="443"/>
                    </a:lnTo>
                    <a:lnTo>
                      <a:pt x="405" y="442"/>
                    </a:lnTo>
                    <a:lnTo>
                      <a:pt x="407" y="442"/>
                    </a:lnTo>
                    <a:lnTo>
                      <a:pt x="408" y="440"/>
                    </a:lnTo>
                    <a:lnTo>
                      <a:pt x="408" y="439"/>
                    </a:lnTo>
                    <a:lnTo>
                      <a:pt x="410" y="439"/>
                    </a:lnTo>
                    <a:lnTo>
                      <a:pt x="407" y="442"/>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80" name="任意多边形 29"/>
              <p:cNvSpPr>
                <a:spLocks/>
              </p:cNvSpPr>
              <p:nvPr/>
            </p:nvSpPr>
            <p:spPr bwMode="gray">
              <a:xfrm>
                <a:off x="3620" y="2200"/>
                <a:ext cx="288" cy="459"/>
              </a:xfrm>
              <a:custGeom>
                <a:avLst/>
                <a:gdLst>
                  <a:gd name="T0" fmla="*/ 146 w 311"/>
                  <a:gd name="T1" fmla="*/ 145 h 496"/>
                  <a:gd name="T2" fmla="*/ 150 w 311"/>
                  <a:gd name="T3" fmla="*/ 128 h 496"/>
                  <a:gd name="T4" fmla="*/ 170 w 311"/>
                  <a:gd name="T5" fmla="*/ 101 h 496"/>
                  <a:gd name="T6" fmla="*/ 183 w 311"/>
                  <a:gd name="T7" fmla="*/ 68 h 496"/>
                  <a:gd name="T8" fmla="*/ 205 w 311"/>
                  <a:gd name="T9" fmla="*/ 58 h 496"/>
                  <a:gd name="T10" fmla="*/ 209 w 311"/>
                  <a:gd name="T11" fmla="*/ 45 h 496"/>
                  <a:gd name="T12" fmla="*/ 200 w 311"/>
                  <a:gd name="T13" fmla="*/ 29 h 496"/>
                  <a:gd name="T14" fmla="*/ 193 w 311"/>
                  <a:gd name="T15" fmla="*/ 28 h 496"/>
                  <a:gd name="T16" fmla="*/ 193 w 311"/>
                  <a:gd name="T17" fmla="*/ 6 h 496"/>
                  <a:gd name="T18" fmla="*/ 211 w 311"/>
                  <a:gd name="T19" fmla="*/ 12 h 496"/>
                  <a:gd name="T20" fmla="*/ 232 w 311"/>
                  <a:gd name="T21" fmla="*/ 47 h 496"/>
                  <a:gd name="T22" fmla="*/ 231 w 311"/>
                  <a:gd name="T23" fmla="*/ 49 h 496"/>
                  <a:gd name="T24" fmla="*/ 224 w 311"/>
                  <a:gd name="T25" fmla="*/ 65 h 496"/>
                  <a:gd name="T26" fmla="*/ 232 w 311"/>
                  <a:gd name="T27" fmla="*/ 85 h 496"/>
                  <a:gd name="T28" fmla="*/ 247 w 311"/>
                  <a:gd name="T29" fmla="*/ 120 h 496"/>
                  <a:gd name="T30" fmla="*/ 231 w 311"/>
                  <a:gd name="T31" fmla="*/ 124 h 496"/>
                  <a:gd name="T32" fmla="*/ 186 w 311"/>
                  <a:gd name="T33" fmla="*/ 130 h 496"/>
                  <a:gd name="T34" fmla="*/ 190 w 311"/>
                  <a:gd name="T35" fmla="*/ 148 h 496"/>
                  <a:gd name="T36" fmla="*/ 214 w 311"/>
                  <a:gd name="T37" fmla="*/ 164 h 496"/>
                  <a:gd name="T38" fmla="*/ 228 w 311"/>
                  <a:gd name="T39" fmla="*/ 177 h 496"/>
                  <a:gd name="T40" fmla="*/ 231 w 311"/>
                  <a:gd name="T41" fmla="*/ 210 h 496"/>
                  <a:gd name="T42" fmla="*/ 219 w 311"/>
                  <a:gd name="T43" fmla="*/ 228 h 496"/>
                  <a:gd name="T44" fmla="*/ 209 w 311"/>
                  <a:gd name="T45" fmla="*/ 253 h 496"/>
                  <a:gd name="T46" fmla="*/ 211 w 311"/>
                  <a:gd name="T47" fmla="*/ 261 h 496"/>
                  <a:gd name="T48" fmla="*/ 209 w 311"/>
                  <a:gd name="T49" fmla="*/ 276 h 496"/>
                  <a:gd name="T50" fmla="*/ 216 w 311"/>
                  <a:gd name="T51" fmla="*/ 291 h 496"/>
                  <a:gd name="T52" fmla="*/ 220 w 311"/>
                  <a:gd name="T53" fmla="*/ 309 h 496"/>
                  <a:gd name="T54" fmla="*/ 236 w 311"/>
                  <a:gd name="T55" fmla="*/ 336 h 496"/>
                  <a:gd name="T56" fmla="*/ 240 w 311"/>
                  <a:gd name="T57" fmla="*/ 377 h 496"/>
                  <a:gd name="T58" fmla="*/ 232 w 311"/>
                  <a:gd name="T59" fmla="*/ 392 h 496"/>
                  <a:gd name="T60" fmla="*/ 188 w 311"/>
                  <a:gd name="T61" fmla="*/ 377 h 496"/>
                  <a:gd name="T62" fmla="*/ 119 w 311"/>
                  <a:gd name="T63" fmla="*/ 372 h 496"/>
                  <a:gd name="T64" fmla="*/ 98 w 311"/>
                  <a:gd name="T65" fmla="*/ 377 h 496"/>
                  <a:gd name="T66" fmla="*/ 41 w 311"/>
                  <a:gd name="T67" fmla="*/ 373 h 496"/>
                  <a:gd name="T68" fmla="*/ 44 w 311"/>
                  <a:gd name="T69" fmla="*/ 339 h 496"/>
                  <a:gd name="T70" fmla="*/ 36 w 311"/>
                  <a:gd name="T71" fmla="*/ 324 h 496"/>
                  <a:gd name="T72" fmla="*/ 41 w 311"/>
                  <a:gd name="T73" fmla="*/ 306 h 496"/>
                  <a:gd name="T74" fmla="*/ 31 w 311"/>
                  <a:gd name="T75" fmla="*/ 310 h 496"/>
                  <a:gd name="T76" fmla="*/ 22 w 311"/>
                  <a:gd name="T77" fmla="*/ 309 h 496"/>
                  <a:gd name="T78" fmla="*/ 16 w 311"/>
                  <a:gd name="T79" fmla="*/ 307 h 496"/>
                  <a:gd name="T80" fmla="*/ 6 w 311"/>
                  <a:gd name="T81" fmla="*/ 286 h 496"/>
                  <a:gd name="T82" fmla="*/ 0 w 311"/>
                  <a:gd name="T83" fmla="*/ 292 h 496"/>
                  <a:gd name="T84" fmla="*/ 4 w 311"/>
                  <a:gd name="T85" fmla="*/ 279 h 496"/>
                  <a:gd name="T86" fmla="*/ 12 w 311"/>
                  <a:gd name="T87" fmla="*/ 257 h 496"/>
                  <a:gd name="T88" fmla="*/ 13 w 311"/>
                  <a:gd name="T89" fmla="*/ 250 h 496"/>
                  <a:gd name="T90" fmla="*/ 15 w 311"/>
                  <a:gd name="T91" fmla="*/ 242 h 496"/>
                  <a:gd name="T92" fmla="*/ 46 w 311"/>
                  <a:gd name="T93" fmla="*/ 216 h 496"/>
                  <a:gd name="T94" fmla="*/ 64 w 311"/>
                  <a:gd name="T95" fmla="*/ 208 h 496"/>
                  <a:gd name="T96" fmla="*/ 69 w 311"/>
                  <a:gd name="T97" fmla="*/ 208 h 496"/>
                  <a:gd name="T98" fmla="*/ 87 w 311"/>
                  <a:gd name="T99" fmla="*/ 213 h 496"/>
                  <a:gd name="T100" fmla="*/ 98 w 311"/>
                  <a:gd name="T101" fmla="*/ 229 h 496"/>
                  <a:gd name="T102" fmla="*/ 105 w 311"/>
                  <a:gd name="T103" fmla="*/ 211 h 496"/>
                  <a:gd name="T104" fmla="*/ 114 w 311"/>
                  <a:gd name="T105" fmla="*/ 205 h 496"/>
                  <a:gd name="T106" fmla="*/ 123 w 311"/>
                  <a:gd name="T107" fmla="*/ 184 h 496"/>
                  <a:gd name="T108" fmla="*/ 128 w 311"/>
                  <a:gd name="T109" fmla="*/ 169 h 496"/>
                  <a:gd name="T110" fmla="*/ 133 w 311"/>
                  <a:gd name="T111" fmla="*/ 154 h 49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 h="496">
                    <a:moveTo>
                      <a:pt x="173" y="190"/>
                    </a:moveTo>
                    <a:lnTo>
                      <a:pt x="171" y="190"/>
                    </a:lnTo>
                    <a:lnTo>
                      <a:pt x="170" y="188"/>
                    </a:lnTo>
                    <a:lnTo>
                      <a:pt x="174" y="188"/>
                    </a:lnTo>
                    <a:lnTo>
                      <a:pt x="179" y="188"/>
                    </a:lnTo>
                    <a:lnTo>
                      <a:pt x="182" y="187"/>
                    </a:lnTo>
                    <a:lnTo>
                      <a:pt x="185" y="184"/>
                    </a:lnTo>
                    <a:lnTo>
                      <a:pt x="188" y="179"/>
                    </a:lnTo>
                    <a:lnTo>
                      <a:pt x="188" y="176"/>
                    </a:lnTo>
                    <a:lnTo>
                      <a:pt x="188" y="172"/>
                    </a:lnTo>
                    <a:lnTo>
                      <a:pt x="188" y="169"/>
                    </a:lnTo>
                    <a:lnTo>
                      <a:pt x="188" y="166"/>
                    </a:lnTo>
                    <a:lnTo>
                      <a:pt x="189" y="163"/>
                    </a:lnTo>
                    <a:lnTo>
                      <a:pt x="189" y="161"/>
                    </a:lnTo>
                    <a:lnTo>
                      <a:pt x="197" y="151"/>
                    </a:lnTo>
                    <a:lnTo>
                      <a:pt x="201" y="140"/>
                    </a:lnTo>
                    <a:lnTo>
                      <a:pt x="209" y="131"/>
                    </a:lnTo>
                    <a:lnTo>
                      <a:pt x="210" y="130"/>
                    </a:lnTo>
                    <a:lnTo>
                      <a:pt x="213" y="128"/>
                    </a:lnTo>
                    <a:lnTo>
                      <a:pt x="215" y="127"/>
                    </a:lnTo>
                    <a:lnTo>
                      <a:pt x="215" y="115"/>
                    </a:lnTo>
                    <a:lnTo>
                      <a:pt x="218" y="104"/>
                    </a:lnTo>
                    <a:lnTo>
                      <a:pt x="222" y="95"/>
                    </a:lnTo>
                    <a:lnTo>
                      <a:pt x="231" y="89"/>
                    </a:lnTo>
                    <a:lnTo>
                      <a:pt x="231" y="88"/>
                    </a:lnTo>
                    <a:lnTo>
                      <a:pt x="231" y="86"/>
                    </a:lnTo>
                    <a:lnTo>
                      <a:pt x="231" y="85"/>
                    </a:lnTo>
                    <a:lnTo>
                      <a:pt x="233" y="83"/>
                    </a:lnTo>
                    <a:lnTo>
                      <a:pt x="236" y="82"/>
                    </a:lnTo>
                    <a:lnTo>
                      <a:pt x="240" y="80"/>
                    </a:lnTo>
                    <a:lnTo>
                      <a:pt x="245" y="79"/>
                    </a:lnTo>
                    <a:lnTo>
                      <a:pt x="249" y="79"/>
                    </a:lnTo>
                    <a:lnTo>
                      <a:pt x="254" y="77"/>
                    </a:lnTo>
                    <a:lnTo>
                      <a:pt x="258" y="74"/>
                    </a:lnTo>
                    <a:lnTo>
                      <a:pt x="261" y="69"/>
                    </a:lnTo>
                    <a:lnTo>
                      <a:pt x="266" y="66"/>
                    </a:lnTo>
                    <a:lnTo>
                      <a:pt x="266" y="65"/>
                    </a:lnTo>
                    <a:lnTo>
                      <a:pt x="264" y="63"/>
                    </a:lnTo>
                    <a:lnTo>
                      <a:pt x="264" y="62"/>
                    </a:lnTo>
                    <a:lnTo>
                      <a:pt x="263" y="60"/>
                    </a:lnTo>
                    <a:lnTo>
                      <a:pt x="264" y="57"/>
                    </a:lnTo>
                    <a:lnTo>
                      <a:pt x="264" y="53"/>
                    </a:lnTo>
                    <a:lnTo>
                      <a:pt x="264" y="48"/>
                    </a:lnTo>
                    <a:lnTo>
                      <a:pt x="263" y="44"/>
                    </a:lnTo>
                    <a:lnTo>
                      <a:pt x="261" y="41"/>
                    </a:lnTo>
                    <a:lnTo>
                      <a:pt x="258" y="38"/>
                    </a:lnTo>
                    <a:lnTo>
                      <a:pt x="257" y="36"/>
                    </a:lnTo>
                    <a:lnTo>
                      <a:pt x="252" y="36"/>
                    </a:lnTo>
                    <a:lnTo>
                      <a:pt x="249" y="38"/>
                    </a:lnTo>
                    <a:lnTo>
                      <a:pt x="246" y="38"/>
                    </a:lnTo>
                    <a:lnTo>
                      <a:pt x="245" y="38"/>
                    </a:lnTo>
                    <a:lnTo>
                      <a:pt x="245" y="39"/>
                    </a:lnTo>
                    <a:lnTo>
                      <a:pt x="245" y="41"/>
                    </a:lnTo>
                    <a:lnTo>
                      <a:pt x="245" y="38"/>
                    </a:lnTo>
                    <a:lnTo>
                      <a:pt x="243" y="35"/>
                    </a:lnTo>
                    <a:lnTo>
                      <a:pt x="242" y="33"/>
                    </a:lnTo>
                    <a:lnTo>
                      <a:pt x="243" y="30"/>
                    </a:lnTo>
                    <a:lnTo>
                      <a:pt x="245" y="27"/>
                    </a:lnTo>
                    <a:lnTo>
                      <a:pt x="245" y="24"/>
                    </a:lnTo>
                    <a:lnTo>
                      <a:pt x="245" y="23"/>
                    </a:lnTo>
                    <a:lnTo>
                      <a:pt x="243" y="15"/>
                    </a:lnTo>
                    <a:lnTo>
                      <a:pt x="243" y="8"/>
                    </a:lnTo>
                    <a:lnTo>
                      <a:pt x="242" y="0"/>
                    </a:lnTo>
                    <a:lnTo>
                      <a:pt x="249" y="2"/>
                    </a:lnTo>
                    <a:lnTo>
                      <a:pt x="255" y="3"/>
                    </a:lnTo>
                    <a:lnTo>
                      <a:pt x="260" y="6"/>
                    </a:lnTo>
                    <a:lnTo>
                      <a:pt x="263" y="9"/>
                    </a:lnTo>
                    <a:lnTo>
                      <a:pt x="264" y="12"/>
                    </a:lnTo>
                    <a:lnTo>
                      <a:pt x="266" y="15"/>
                    </a:lnTo>
                    <a:lnTo>
                      <a:pt x="266" y="18"/>
                    </a:lnTo>
                    <a:lnTo>
                      <a:pt x="266" y="21"/>
                    </a:lnTo>
                    <a:lnTo>
                      <a:pt x="275" y="36"/>
                    </a:lnTo>
                    <a:lnTo>
                      <a:pt x="284" y="51"/>
                    </a:lnTo>
                    <a:lnTo>
                      <a:pt x="288" y="56"/>
                    </a:lnTo>
                    <a:lnTo>
                      <a:pt x="291" y="59"/>
                    </a:lnTo>
                    <a:lnTo>
                      <a:pt x="293" y="59"/>
                    </a:lnTo>
                    <a:lnTo>
                      <a:pt x="294" y="59"/>
                    </a:lnTo>
                    <a:lnTo>
                      <a:pt x="296" y="57"/>
                    </a:lnTo>
                    <a:lnTo>
                      <a:pt x="294" y="57"/>
                    </a:lnTo>
                    <a:lnTo>
                      <a:pt x="293" y="57"/>
                    </a:lnTo>
                    <a:lnTo>
                      <a:pt x="291" y="59"/>
                    </a:lnTo>
                    <a:lnTo>
                      <a:pt x="290" y="62"/>
                    </a:lnTo>
                    <a:lnTo>
                      <a:pt x="287" y="65"/>
                    </a:lnTo>
                    <a:lnTo>
                      <a:pt x="285" y="68"/>
                    </a:lnTo>
                    <a:lnTo>
                      <a:pt x="284" y="72"/>
                    </a:lnTo>
                    <a:lnTo>
                      <a:pt x="284" y="77"/>
                    </a:lnTo>
                    <a:lnTo>
                      <a:pt x="284" y="79"/>
                    </a:lnTo>
                    <a:lnTo>
                      <a:pt x="282" y="80"/>
                    </a:lnTo>
                    <a:lnTo>
                      <a:pt x="282" y="82"/>
                    </a:lnTo>
                    <a:lnTo>
                      <a:pt x="281" y="86"/>
                    </a:lnTo>
                    <a:lnTo>
                      <a:pt x="282" y="91"/>
                    </a:lnTo>
                    <a:lnTo>
                      <a:pt x="284" y="95"/>
                    </a:lnTo>
                    <a:lnTo>
                      <a:pt x="287" y="98"/>
                    </a:lnTo>
                    <a:lnTo>
                      <a:pt x="290" y="100"/>
                    </a:lnTo>
                    <a:lnTo>
                      <a:pt x="291" y="104"/>
                    </a:lnTo>
                    <a:lnTo>
                      <a:pt x="293" y="107"/>
                    </a:lnTo>
                    <a:lnTo>
                      <a:pt x="294" y="112"/>
                    </a:lnTo>
                    <a:lnTo>
                      <a:pt x="294" y="116"/>
                    </a:lnTo>
                    <a:lnTo>
                      <a:pt x="297" y="119"/>
                    </a:lnTo>
                    <a:lnTo>
                      <a:pt x="299" y="119"/>
                    </a:lnTo>
                    <a:lnTo>
                      <a:pt x="302" y="137"/>
                    </a:lnTo>
                    <a:lnTo>
                      <a:pt x="311" y="152"/>
                    </a:lnTo>
                    <a:lnTo>
                      <a:pt x="308" y="152"/>
                    </a:lnTo>
                    <a:lnTo>
                      <a:pt x="305" y="154"/>
                    </a:lnTo>
                    <a:lnTo>
                      <a:pt x="302" y="155"/>
                    </a:lnTo>
                    <a:lnTo>
                      <a:pt x="299" y="155"/>
                    </a:lnTo>
                    <a:lnTo>
                      <a:pt x="296" y="157"/>
                    </a:lnTo>
                    <a:lnTo>
                      <a:pt x="293" y="155"/>
                    </a:lnTo>
                    <a:lnTo>
                      <a:pt x="291" y="157"/>
                    </a:lnTo>
                    <a:lnTo>
                      <a:pt x="290" y="158"/>
                    </a:lnTo>
                    <a:lnTo>
                      <a:pt x="288" y="158"/>
                    </a:lnTo>
                    <a:lnTo>
                      <a:pt x="287" y="160"/>
                    </a:lnTo>
                    <a:lnTo>
                      <a:pt x="269" y="158"/>
                    </a:lnTo>
                    <a:lnTo>
                      <a:pt x="252" y="158"/>
                    </a:lnTo>
                    <a:lnTo>
                      <a:pt x="236" y="161"/>
                    </a:lnTo>
                    <a:lnTo>
                      <a:pt x="234" y="163"/>
                    </a:lnTo>
                    <a:lnTo>
                      <a:pt x="233" y="164"/>
                    </a:lnTo>
                    <a:lnTo>
                      <a:pt x="233" y="167"/>
                    </a:lnTo>
                    <a:lnTo>
                      <a:pt x="233" y="170"/>
                    </a:lnTo>
                    <a:lnTo>
                      <a:pt x="233" y="173"/>
                    </a:lnTo>
                    <a:lnTo>
                      <a:pt x="233" y="176"/>
                    </a:lnTo>
                    <a:lnTo>
                      <a:pt x="234" y="182"/>
                    </a:lnTo>
                    <a:lnTo>
                      <a:pt x="239" y="187"/>
                    </a:lnTo>
                    <a:lnTo>
                      <a:pt x="242" y="191"/>
                    </a:lnTo>
                    <a:lnTo>
                      <a:pt x="246" y="194"/>
                    </a:lnTo>
                    <a:lnTo>
                      <a:pt x="252" y="199"/>
                    </a:lnTo>
                    <a:lnTo>
                      <a:pt x="257" y="202"/>
                    </a:lnTo>
                    <a:lnTo>
                      <a:pt x="263" y="203"/>
                    </a:lnTo>
                    <a:lnTo>
                      <a:pt x="269" y="206"/>
                    </a:lnTo>
                    <a:lnTo>
                      <a:pt x="270" y="209"/>
                    </a:lnTo>
                    <a:lnTo>
                      <a:pt x="270" y="211"/>
                    </a:lnTo>
                    <a:lnTo>
                      <a:pt x="275" y="211"/>
                    </a:lnTo>
                    <a:lnTo>
                      <a:pt x="278" y="212"/>
                    </a:lnTo>
                    <a:lnTo>
                      <a:pt x="281" y="215"/>
                    </a:lnTo>
                    <a:lnTo>
                      <a:pt x="285" y="218"/>
                    </a:lnTo>
                    <a:lnTo>
                      <a:pt x="287" y="223"/>
                    </a:lnTo>
                    <a:lnTo>
                      <a:pt x="290" y="229"/>
                    </a:lnTo>
                    <a:lnTo>
                      <a:pt x="293" y="233"/>
                    </a:lnTo>
                    <a:lnTo>
                      <a:pt x="294" y="238"/>
                    </a:lnTo>
                    <a:lnTo>
                      <a:pt x="297" y="250"/>
                    </a:lnTo>
                    <a:lnTo>
                      <a:pt x="294" y="263"/>
                    </a:lnTo>
                    <a:lnTo>
                      <a:pt x="293" y="265"/>
                    </a:lnTo>
                    <a:lnTo>
                      <a:pt x="291" y="265"/>
                    </a:lnTo>
                    <a:lnTo>
                      <a:pt x="291" y="266"/>
                    </a:lnTo>
                    <a:lnTo>
                      <a:pt x="290" y="269"/>
                    </a:lnTo>
                    <a:lnTo>
                      <a:pt x="288" y="271"/>
                    </a:lnTo>
                    <a:lnTo>
                      <a:pt x="287" y="272"/>
                    </a:lnTo>
                    <a:lnTo>
                      <a:pt x="284" y="277"/>
                    </a:lnTo>
                    <a:lnTo>
                      <a:pt x="281" y="281"/>
                    </a:lnTo>
                    <a:lnTo>
                      <a:pt x="276" y="287"/>
                    </a:lnTo>
                    <a:lnTo>
                      <a:pt x="273" y="295"/>
                    </a:lnTo>
                    <a:lnTo>
                      <a:pt x="269" y="303"/>
                    </a:lnTo>
                    <a:lnTo>
                      <a:pt x="267" y="306"/>
                    </a:lnTo>
                    <a:lnTo>
                      <a:pt x="267" y="309"/>
                    </a:lnTo>
                    <a:lnTo>
                      <a:pt x="267" y="313"/>
                    </a:lnTo>
                    <a:lnTo>
                      <a:pt x="266" y="316"/>
                    </a:lnTo>
                    <a:lnTo>
                      <a:pt x="264" y="319"/>
                    </a:lnTo>
                    <a:lnTo>
                      <a:pt x="261" y="321"/>
                    </a:lnTo>
                    <a:lnTo>
                      <a:pt x="258" y="322"/>
                    </a:lnTo>
                    <a:lnTo>
                      <a:pt x="255" y="322"/>
                    </a:lnTo>
                    <a:lnTo>
                      <a:pt x="258" y="324"/>
                    </a:lnTo>
                    <a:lnTo>
                      <a:pt x="261" y="325"/>
                    </a:lnTo>
                    <a:lnTo>
                      <a:pt x="264" y="328"/>
                    </a:lnTo>
                    <a:lnTo>
                      <a:pt x="266" y="330"/>
                    </a:lnTo>
                    <a:lnTo>
                      <a:pt x="267" y="334"/>
                    </a:lnTo>
                    <a:lnTo>
                      <a:pt x="267" y="339"/>
                    </a:lnTo>
                    <a:lnTo>
                      <a:pt x="264" y="342"/>
                    </a:lnTo>
                    <a:lnTo>
                      <a:pt x="261" y="343"/>
                    </a:lnTo>
                    <a:lnTo>
                      <a:pt x="257" y="345"/>
                    </a:lnTo>
                    <a:lnTo>
                      <a:pt x="260" y="345"/>
                    </a:lnTo>
                    <a:lnTo>
                      <a:pt x="263" y="348"/>
                    </a:lnTo>
                    <a:lnTo>
                      <a:pt x="264" y="349"/>
                    </a:lnTo>
                    <a:lnTo>
                      <a:pt x="264" y="352"/>
                    </a:lnTo>
                    <a:lnTo>
                      <a:pt x="264" y="355"/>
                    </a:lnTo>
                    <a:lnTo>
                      <a:pt x="264" y="358"/>
                    </a:lnTo>
                    <a:lnTo>
                      <a:pt x="264" y="360"/>
                    </a:lnTo>
                    <a:lnTo>
                      <a:pt x="266" y="361"/>
                    </a:lnTo>
                    <a:lnTo>
                      <a:pt x="272" y="366"/>
                    </a:lnTo>
                    <a:lnTo>
                      <a:pt x="276" y="370"/>
                    </a:lnTo>
                    <a:lnTo>
                      <a:pt x="279" y="373"/>
                    </a:lnTo>
                    <a:lnTo>
                      <a:pt x="282" y="379"/>
                    </a:lnTo>
                    <a:lnTo>
                      <a:pt x="282" y="382"/>
                    </a:lnTo>
                    <a:lnTo>
                      <a:pt x="281" y="385"/>
                    </a:lnTo>
                    <a:lnTo>
                      <a:pt x="279" y="388"/>
                    </a:lnTo>
                    <a:lnTo>
                      <a:pt x="278" y="390"/>
                    </a:lnTo>
                    <a:lnTo>
                      <a:pt x="273" y="390"/>
                    </a:lnTo>
                    <a:lnTo>
                      <a:pt x="269" y="388"/>
                    </a:lnTo>
                    <a:lnTo>
                      <a:pt x="269" y="390"/>
                    </a:lnTo>
                    <a:lnTo>
                      <a:pt x="270" y="393"/>
                    </a:lnTo>
                    <a:lnTo>
                      <a:pt x="279" y="403"/>
                    </a:lnTo>
                    <a:lnTo>
                      <a:pt x="288" y="414"/>
                    </a:lnTo>
                    <a:lnTo>
                      <a:pt x="297" y="424"/>
                    </a:lnTo>
                    <a:lnTo>
                      <a:pt x="297" y="426"/>
                    </a:lnTo>
                    <a:lnTo>
                      <a:pt x="301" y="427"/>
                    </a:lnTo>
                    <a:lnTo>
                      <a:pt x="302" y="427"/>
                    </a:lnTo>
                    <a:lnTo>
                      <a:pt x="304" y="429"/>
                    </a:lnTo>
                    <a:lnTo>
                      <a:pt x="305" y="432"/>
                    </a:lnTo>
                    <a:lnTo>
                      <a:pt x="307" y="453"/>
                    </a:lnTo>
                    <a:lnTo>
                      <a:pt x="302" y="475"/>
                    </a:lnTo>
                    <a:lnTo>
                      <a:pt x="301" y="486"/>
                    </a:lnTo>
                    <a:lnTo>
                      <a:pt x="296" y="496"/>
                    </a:lnTo>
                    <a:lnTo>
                      <a:pt x="296" y="495"/>
                    </a:lnTo>
                    <a:lnTo>
                      <a:pt x="296" y="493"/>
                    </a:lnTo>
                    <a:lnTo>
                      <a:pt x="294" y="493"/>
                    </a:lnTo>
                    <a:lnTo>
                      <a:pt x="293" y="495"/>
                    </a:lnTo>
                    <a:lnTo>
                      <a:pt x="291" y="495"/>
                    </a:lnTo>
                    <a:lnTo>
                      <a:pt x="275" y="483"/>
                    </a:lnTo>
                    <a:lnTo>
                      <a:pt x="255" y="475"/>
                    </a:lnTo>
                    <a:lnTo>
                      <a:pt x="234" y="475"/>
                    </a:lnTo>
                    <a:lnTo>
                      <a:pt x="236" y="475"/>
                    </a:lnTo>
                    <a:lnTo>
                      <a:pt x="228" y="475"/>
                    </a:lnTo>
                    <a:lnTo>
                      <a:pt x="219" y="477"/>
                    </a:lnTo>
                    <a:lnTo>
                      <a:pt x="212" y="478"/>
                    </a:lnTo>
                    <a:lnTo>
                      <a:pt x="204" y="477"/>
                    </a:lnTo>
                    <a:lnTo>
                      <a:pt x="200" y="471"/>
                    </a:lnTo>
                    <a:lnTo>
                      <a:pt x="174" y="471"/>
                    </a:lnTo>
                    <a:lnTo>
                      <a:pt x="149" y="469"/>
                    </a:lnTo>
                    <a:lnTo>
                      <a:pt x="125" y="471"/>
                    </a:lnTo>
                    <a:lnTo>
                      <a:pt x="125" y="469"/>
                    </a:lnTo>
                    <a:lnTo>
                      <a:pt x="123" y="471"/>
                    </a:lnTo>
                    <a:lnTo>
                      <a:pt x="123" y="472"/>
                    </a:lnTo>
                    <a:lnTo>
                      <a:pt x="123" y="474"/>
                    </a:lnTo>
                    <a:lnTo>
                      <a:pt x="123" y="475"/>
                    </a:lnTo>
                    <a:lnTo>
                      <a:pt x="122" y="475"/>
                    </a:lnTo>
                    <a:lnTo>
                      <a:pt x="120" y="475"/>
                    </a:lnTo>
                    <a:lnTo>
                      <a:pt x="119" y="475"/>
                    </a:lnTo>
                    <a:lnTo>
                      <a:pt x="119" y="477"/>
                    </a:lnTo>
                    <a:lnTo>
                      <a:pt x="86" y="475"/>
                    </a:lnTo>
                    <a:lnTo>
                      <a:pt x="52" y="471"/>
                    </a:lnTo>
                    <a:lnTo>
                      <a:pt x="55" y="454"/>
                    </a:lnTo>
                    <a:lnTo>
                      <a:pt x="61" y="439"/>
                    </a:lnTo>
                    <a:lnTo>
                      <a:pt x="61" y="436"/>
                    </a:lnTo>
                    <a:lnTo>
                      <a:pt x="60" y="435"/>
                    </a:lnTo>
                    <a:lnTo>
                      <a:pt x="58" y="432"/>
                    </a:lnTo>
                    <a:lnTo>
                      <a:pt x="57" y="430"/>
                    </a:lnTo>
                    <a:lnTo>
                      <a:pt x="55" y="427"/>
                    </a:lnTo>
                    <a:lnTo>
                      <a:pt x="57" y="423"/>
                    </a:lnTo>
                    <a:lnTo>
                      <a:pt x="57" y="420"/>
                    </a:lnTo>
                    <a:lnTo>
                      <a:pt x="55" y="415"/>
                    </a:lnTo>
                    <a:lnTo>
                      <a:pt x="54" y="414"/>
                    </a:lnTo>
                    <a:lnTo>
                      <a:pt x="51" y="412"/>
                    </a:lnTo>
                    <a:lnTo>
                      <a:pt x="48" y="411"/>
                    </a:lnTo>
                    <a:lnTo>
                      <a:pt x="45" y="409"/>
                    </a:lnTo>
                    <a:lnTo>
                      <a:pt x="43" y="406"/>
                    </a:lnTo>
                    <a:lnTo>
                      <a:pt x="45" y="403"/>
                    </a:lnTo>
                    <a:lnTo>
                      <a:pt x="46" y="400"/>
                    </a:lnTo>
                    <a:lnTo>
                      <a:pt x="48" y="397"/>
                    </a:lnTo>
                    <a:lnTo>
                      <a:pt x="49" y="394"/>
                    </a:lnTo>
                    <a:lnTo>
                      <a:pt x="51" y="390"/>
                    </a:lnTo>
                    <a:lnTo>
                      <a:pt x="52" y="387"/>
                    </a:lnTo>
                    <a:lnTo>
                      <a:pt x="55" y="384"/>
                    </a:lnTo>
                    <a:lnTo>
                      <a:pt x="54" y="385"/>
                    </a:lnTo>
                    <a:lnTo>
                      <a:pt x="51" y="387"/>
                    </a:lnTo>
                    <a:lnTo>
                      <a:pt x="48" y="388"/>
                    </a:lnTo>
                    <a:lnTo>
                      <a:pt x="45" y="388"/>
                    </a:lnTo>
                    <a:lnTo>
                      <a:pt x="42" y="390"/>
                    </a:lnTo>
                    <a:lnTo>
                      <a:pt x="39" y="391"/>
                    </a:lnTo>
                    <a:lnTo>
                      <a:pt x="37" y="394"/>
                    </a:lnTo>
                    <a:lnTo>
                      <a:pt x="36" y="396"/>
                    </a:lnTo>
                    <a:lnTo>
                      <a:pt x="34" y="394"/>
                    </a:lnTo>
                    <a:lnTo>
                      <a:pt x="33" y="393"/>
                    </a:lnTo>
                    <a:lnTo>
                      <a:pt x="31" y="391"/>
                    </a:lnTo>
                    <a:lnTo>
                      <a:pt x="30" y="388"/>
                    </a:lnTo>
                    <a:lnTo>
                      <a:pt x="28" y="390"/>
                    </a:lnTo>
                    <a:lnTo>
                      <a:pt x="27" y="390"/>
                    </a:lnTo>
                    <a:lnTo>
                      <a:pt x="25" y="390"/>
                    </a:lnTo>
                    <a:lnTo>
                      <a:pt x="25" y="388"/>
                    </a:lnTo>
                    <a:lnTo>
                      <a:pt x="24" y="387"/>
                    </a:lnTo>
                    <a:lnTo>
                      <a:pt x="22" y="387"/>
                    </a:lnTo>
                    <a:lnTo>
                      <a:pt x="21" y="387"/>
                    </a:lnTo>
                    <a:lnTo>
                      <a:pt x="19" y="388"/>
                    </a:lnTo>
                    <a:lnTo>
                      <a:pt x="18" y="387"/>
                    </a:lnTo>
                    <a:lnTo>
                      <a:pt x="16" y="378"/>
                    </a:lnTo>
                    <a:lnTo>
                      <a:pt x="15" y="369"/>
                    </a:lnTo>
                    <a:lnTo>
                      <a:pt x="12" y="361"/>
                    </a:lnTo>
                    <a:lnTo>
                      <a:pt x="10" y="360"/>
                    </a:lnTo>
                    <a:lnTo>
                      <a:pt x="9" y="361"/>
                    </a:lnTo>
                    <a:lnTo>
                      <a:pt x="7" y="364"/>
                    </a:lnTo>
                    <a:lnTo>
                      <a:pt x="7" y="367"/>
                    </a:lnTo>
                    <a:lnTo>
                      <a:pt x="6" y="370"/>
                    </a:lnTo>
                    <a:lnTo>
                      <a:pt x="4" y="372"/>
                    </a:lnTo>
                    <a:lnTo>
                      <a:pt x="3" y="372"/>
                    </a:lnTo>
                    <a:lnTo>
                      <a:pt x="0" y="367"/>
                    </a:lnTo>
                    <a:lnTo>
                      <a:pt x="0" y="363"/>
                    </a:lnTo>
                    <a:lnTo>
                      <a:pt x="1" y="358"/>
                    </a:lnTo>
                    <a:lnTo>
                      <a:pt x="0" y="360"/>
                    </a:lnTo>
                    <a:lnTo>
                      <a:pt x="0" y="358"/>
                    </a:lnTo>
                    <a:lnTo>
                      <a:pt x="1" y="357"/>
                    </a:lnTo>
                    <a:lnTo>
                      <a:pt x="3" y="355"/>
                    </a:lnTo>
                    <a:lnTo>
                      <a:pt x="4" y="352"/>
                    </a:lnTo>
                    <a:lnTo>
                      <a:pt x="7" y="349"/>
                    </a:lnTo>
                    <a:lnTo>
                      <a:pt x="9" y="346"/>
                    </a:lnTo>
                    <a:lnTo>
                      <a:pt x="12" y="342"/>
                    </a:lnTo>
                    <a:lnTo>
                      <a:pt x="13" y="339"/>
                    </a:lnTo>
                    <a:lnTo>
                      <a:pt x="13" y="334"/>
                    </a:lnTo>
                    <a:lnTo>
                      <a:pt x="15" y="328"/>
                    </a:lnTo>
                    <a:lnTo>
                      <a:pt x="15" y="324"/>
                    </a:lnTo>
                    <a:lnTo>
                      <a:pt x="13" y="324"/>
                    </a:lnTo>
                    <a:lnTo>
                      <a:pt x="12" y="324"/>
                    </a:lnTo>
                    <a:lnTo>
                      <a:pt x="12" y="322"/>
                    </a:lnTo>
                    <a:lnTo>
                      <a:pt x="12" y="321"/>
                    </a:lnTo>
                    <a:lnTo>
                      <a:pt x="13" y="319"/>
                    </a:lnTo>
                    <a:lnTo>
                      <a:pt x="15" y="318"/>
                    </a:lnTo>
                    <a:lnTo>
                      <a:pt x="16" y="315"/>
                    </a:lnTo>
                    <a:lnTo>
                      <a:pt x="16" y="313"/>
                    </a:lnTo>
                    <a:lnTo>
                      <a:pt x="16" y="315"/>
                    </a:lnTo>
                    <a:lnTo>
                      <a:pt x="16" y="312"/>
                    </a:lnTo>
                    <a:lnTo>
                      <a:pt x="16" y="309"/>
                    </a:lnTo>
                    <a:lnTo>
                      <a:pt x="13" y="306"/>
                    </a:lnTo>
                    <a:lnTo>
                      <a:pt x="18" y="306"/>
                    </a:lnTo>
                    <a:lnTo>
                      <a:pt x="21" y="304"/>
                    </a:lnTo>
                    <a:lnTo>
                      <a:pt x="24" y="303"/>
                    </a:lnTo>
                    <a:lnTo>
                      <a:pt x="27" y="300"/>
                    </a:lnTo>
                    <a:lnTo>
                      <a:pt x="36" y="292"/>
                    </a:lnTo>
                    <a:lnTo>
                      <a:pt x="45" y="283"/>
                    </a:lnTo>
                    <a:lnTo>
                      <a:pt x="52" y="275"/>
                    </a:lnTo>
                    <a:lnTo>
                      <a:pt x="58" y="272"/>
                    </a:lnTo>
                    <a:lnTo>
                      <a:pt x="64" y="269"/>
                    </a:lnTo>
                    <a:lnTo>
                      <a:pt x="70" y="265"/>
                    </a:lnTo>
                    <a:lnTo>
                      <a:pt x="73" y="263"/>
                    </a:lnTo>
                    <a:lnTo>
                      <a:pt x="78" y="260"/>
                    </a:lnTo>
                    <a:lnTo>
                      <a:pt x="78" y="262"/>
                    </a:lnTo>
                    <a:lnTo>
                      <a:pt x="80" y="263"/>
                    </a:lnTo>
                    <a:lnTo>
                      <a:pt x="81" y="263"/>
                    </a:lnTo>
                    <a:lnTo>
                      <a:pt x="84" y="265"/>
                    </a:lnTo>
                    <a:lnTo>
                      <a:pt x="84" y="268"/>
                    </a:lnTo>
                    <a:lnTo>
                      <a:pt x="86" y="268"/>
                    </a:lnTo>
                    <a:lnTo>
                      <a:pt x="87" y="266"/>
                    </a:lnTo>
                    <a:lnTo>
                      <a:pt x="87" y="265"/>
                    </a:lnTo>
                    <a:lnTo>
                      <a:pt x="87" y="263"/>
                    </a:lnTo>
                    <a:lnTo>
                      <a:pt x="90" y="263"/>
                    </a:lnTo>
                    <a:lnTo>
                      <a:pt x="92" y="262"/>
                    </a:lnTo>
                    <a:lnTo>
                      <a:pt x="92" y="259"/>
                    </a:lnTo>
                    <a:lnTo>
                      <a:pt x="93" y="256"/>
                    </a:lnTo>
                    <a:lnTo>
                      <a:pt x="93" y="253"/>
                    </a:lnTo>
                    <a:lnTo>
                      <a:pt x="101" y="262"/>
                    </a:lnTo>
                    <a:lnTo>
                      <a:pt x="110" y="269"/>
                    </a:lnTo>
                    <a:lnTo>
                      <a:pt x="119" y="277"/>
                    </a:lnTo>
                    <a:lnTo>
                      <a:pt x="120" y="280"/>
                    </a:lnTo>
                    <a:lnTo>
                      <a:pt x="120" y="283"/>
                    </a:lnTo>
                    <a:lnTo>
                      <a:pt x="120" y="286"/>
                    </a:lnTo>
                    <a:lnTo>
                      <a:pt x="120" y="289"/>
                    </a:lnTo>
                    <a:lnTo>
                      <a:pt x="122" y="290"/>
                    </a:lnTo>
                    <a:lnTo>
                      <a:pt x="123" y="289"/>
                    </a:lnTo>
                    <a:lnTo>
                      <a:pt x="125" y="284"/>
                    </a:lnTo>
                    <a:lnTo>
                      <a:pt x="126" y="281"/>
                    </a:lnTo>
                    <a:lnTo>
                      <a:pt x="128" y="278"/>
                    </a:lnTo>
                    <a:lnTo>
                      <a:pt x="129" y="275"/>
                    </a:lnTo>
                    <a:lnTo>
                      <a:pt x="131" y="272"/>
                    </a:lnTo>
                    <a:lnTo>
                      <a:pt x="131" y="269"/>
                    </a:lnTo>
                    <a:lnTo>
                      <a:pt x="132" y="266"/>
                    </a:lnTo>
                    <a:lnTo>
                      <a:pt x="135" y="265"/>
                    </a:lnTo>
                    <a:lnTo>
                      <a:pt x="138" y="263"/>
                    </a:lnTo>
                    <a:lnTo>
                      <a:pt x="141" y="263"/>
                    </a:lnTo>
                    <a:lnTo>
                      <a:pt x="144" y="265"/>
                    </a:lnTo>
                    <a:lnTo>
                      <a:pt x="146" y="268"/>
                    </a:lnTo>
                    <a:lnTo>
                      <a:pt x="146" y="263"/>
                    </a:lnTo>
                    <a:lnTo>
                      <a:pt x="144" y="259"/>
                    </a:lnTo>
                    <a:lnTo>
                      <a:pt x="143" y="256"/>
                    </a:lnTo>
                    <a:lnTo>
                      <a:pt x="143" y="251"/>
                    </a:lnTo>
                    <a:lnTo>
                      <a:pt x="144" y="248"/>
                    </a:lnTo>
                    <a:lnTo>
                      <a:pt x="147" y="244"/>
                    </a:lnTo>
                    <a:lnTo>
                      <a:pt x="150" y="239"/>
                    </a:lnTo>
                    <a:lnTo>
                      <a:pt x="155" y="233"/>
                    </a:lnTo>
                    <a:lnTo>
                      <a:pt x="155" y="232"/>
                    </a:lnTo>
                    <a:lnTo>
                      <a:pt x="155" y="230"/>
                    </a:lnTo>
                    <a:lnTo>
                      <a:pt x="155" y="229"/>
                    </a:lnTo>
                    <a:lnTo>
                      <a:pt x="158" y="226"/>
                    </a:lnTo>
                    <a:lnTo>
                      <a:pt x="159" y="223"/>
                    </a:lnTo>
                    <a:lnTo>
                      <a:pt x="161" y="218"/>
                    </a:lnTo>
                    <a:lnTo>
                      <a:pt x="162" y="217"/>
                    </a:lnTo>
                    <a:lnTo>
                      <a:pt x="161" y="214"/>
                    </a:lnTo>
                    <a:lnTo>
                      <a:pt x="161" y="212"/>
                    </a:lnTo>
                    <a:lnTo>
                      <a:pt x="161" y="209"/>
                    </a:lnTo>
                    <a:lnTo>
                      <a:pt x="161" y="206"/>
                    </a:lnTo>
                    <a:lnTo>
                      <a:pt x="164" y="203"/>
                    </a:lnTo>
                    <a:lnTo>
                      <a:pt x="167" y="199"/>
                    </a:lnTo>
                    <a:lnTo>
                      <a:pt x="167" y="196"/>
                    </a:lnTo>
                    <a:lnTo>
                      <a:pt x="167" y="193"/>
                    </a:lnTo>
                    <a:lnTo>
                      <a:pt x="168" y="193"/>
                    </a:lnTo>
                    <a:lnTo>
                      <a:pt x="168" y="191"/>
                    </a:lnTo>
                    <a:lnTo>
                      <a:pt x="168" y="190"/>
                    </a:lnTo>
                    <a:lnTo>
                      <a:pt x="170" y="190"/>
                    </a:lnTo>
                    <a:lnTo>
                      <a:pt x="173" y="190"/>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81" name="任意多边形 30"/>
              <p:cNvSpPr>
                <a:spLocks/>
              </p:cNvSpPr>
              <p:nvPr/>
            </p:nvSpPr>
            <p:spPr bwMode="gray">
              <a:xfrm>
                <a:off x="3629" y="2572"/>
                <a:ext cx="12" cy="11"/>
              </a:xfrm>
              <a:custGeom>
                <a:avLst/>
                <a:gdLst>
                  <a:gd name="T0" fmla="*/ 6 w 13"/>
                  <a:gd name="T1" fmla="*/ 4 h 12"/>
                  <a:gd name="T2" fmla="*/ 6 w 13"/>
                  <a:gd name="T3" fmla="*/ 3 h 12"/>
                  <a:gd name="T4" fmla="*/ 4 w 13"/>
                  <a:gd name="T5" fmla="*/ 1 h 12"/>
                  <a:gd name="T6" fmla="*/ 3 w 13"/>
                  <a:gd name="T7" fmla="*/ 0 h 12"/>
                  <a:gd name="T8" fmla="*/ 0 w 13"/>
                  <a:gd name="T9" fmla="*/ 0 h 12"/>
                  <a:gd name="T10" fmla="*/ 0 w 13"/>
                  <a:gd name="T11" fmla="*/ 1 h 12"/>
                  <a:gd name="T12" fmla="*/ 0 w 13"/>
                  <a:gd name="T13" fmla="*/ 1 h 12"/>
                  <a:gd name="T14" fmla="*/ 1 w 13"/>
                  <a:gd name="T15" fmla="*/ 4 h 12"/>
                  <a:gd name="T16" fmla="*/ 1 w 13"/>
                  <a:gd name="T17" fmla="*/ 6 h 12"/>
                  <a:gd name="T18" fmla="*/ 1 w 13"/>
                  <a:gd name="T19" fmla="*/ 6 h 12"/>
                  <a:gd name="T20" fmla="*/ 3 w 13"/>
                  <a:gd name="T21" fmla="*/ 7 h 12"/>
                  <a:gd name="T22" fmla="*/ 4 w 13"/>
                  <a:gd name="T23" fmla="*/ 9 h 12"/>
                  <a:gd name="T24" fmla="*/ 6 w 13"/>
                  <a:gd name="T25" fmla="*/ 9 h 12"/>
                  <a:gd name="T26" fmla="*/ 6 w 13"/>
                  <a:gd name="T27" fmla="*/ 9 h 12"/>
                  <a:gd name="T28" fmla="*/ 6 w 13"/>
                  <a:gd name="T29" fmla="*/ 7 h 12"/>
                  <a:gd name="T30" fmla="*/ 10 w 13"/>
                  <a:gd name="T31" fmla="*/ 6 h 12"/>
                  <a:gd name="T32" fmla="*/ 10 w 13"/>
                  <a:gd name="T33" fmla="*/ 6 h 12"/>
                  <a:gd name="T34" fmla="*/ 10 w 13"/>
                  <a:gd name="T35" fmla="*/ 4 h 12"/>
                  <a:gd name="T36" fmla="*/ 9 w 13"/>
                  <a:gd name="T37" fmla="*/ 4 h 12"/>
                  <a:gd name="T38" fmla="*/ 7 w 13"/>
                  <a:gd name="T39" fmla="*/ 4 h 12"/>
                  <a:gd name="T40" fmla="*/ 6 w 13"/>
                  <a:gd name="T41" fmla="*/ 3 h 12"/>
                  <a:gd name="T42" fmla="*/ 6 w 13"/>
                  <a:gd name="T43" fmla="*/ 4 h 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 h="12">
                    <a:moveTo>
                      <a:pt x="7" y="4"/>
                    </a:moveTo>
                    <a:lnTo>
                      <a:pt x="6" y="3"/>
                    </a:lnTo>
                    <a:lnTo>
                      <a:pt x="4" y="1"/>
                    </a:lnTo>
                    <a:lnTo>
                      <a:pt x="3" y="0"/>
                    </a:lnTo>
                    <a:lnTo>
                      <a:pt x="0" y="0"/>
                    </a:lnTo>
                    <a:lnTo>
                      <a:pt x="0" y="1"/>
                    </a:lnTo>
                    <a:lnTo>
                      <a:pt x="1" y="4"/>
                    </a:lnTo>
                    <a:lnTo>
                      <a:pt x="1" y="9"/>
                    </a:lnTo>
                    <a:lnTo>
                      <a:pt x="3" y="10"/>
                    </a:lnTo>
                    <a:lnTo>
                      <a:pt x="4" y="12"/>
                    </a:lnTo>
                    <a:lnTo>
                      <a:pt x="6" y="12"/>
                    </a:lnTo>
                    <a:lnTo>
                      <a:pt x="9" y="10"/>
                    </a:lnTo>
                    <a:lnTo>
                      <a:pt x="13" y="9"/>
                    </a:lnTo>
                    <a:lnTo>
                      <a:pt x="13" y="7"/>
                    </a:lnTo>
                    <a:lnTo>
                      <a:pt x="13" y="4"/>
                    </a:lnTo>
                    <a:lnTo>
                      <a:pt x="12" y="4"/>
                    </a:lnTo>
                    <a:lnTo>
                      <a:pt x="10" y="4"/>
                    </a:lnTo>
                    <a:lnTo>
                      <a:pt x="9" y="3"/>
                    </a:lnTo>
                    <a:lnTo>
                      <a:pt x="7" y="4"/>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82" name="任意多边形 31"/>
              <p:cNvSpPr>
                <a:spLocks/>
              </p:cNvSpPr>
              <p:nvPr/>
            </p:nvSpPr>
            <p:spPr bwMode="gray">
              <a:xfrm>
                <a:off x="3822" y="1787"/>
                <a:ext cx="412" cy="655"/>
              </a:xfrm>
              <a:custGeom>
                <a:avLst/>
                <a:gdLst>
                  <a:gd name="T0" fmla="*/ 29 w 445"/>
                  <a:gd name="T1" fmla="*/ 355 h 708"/>
                  <a:gd name="T2" fmla="*/ 38 w 445"/>
                  <a:gd name="T3" fmla="*/ 372 h 708"/>
                  <a:gd name="T4" fmla="*/ 46 w 445"/>
                  <a:gd name="T5" fmla="*/ 386 h 708"/>
                  <a:gd name="T6" fmla="*/ 51 w 445"/>
                  <a:gd name="T7" fmla="*/ 393 h 708"/>
                  <a:gd name="T8" fmla="*/ 59 w 445"/>
                  <a:gd name="T9" fmla="*/ 398 h 708"/>
                  <a:gd name="T10" fmla="*/ 55 w 445"/>
                  <a:gd name="T11" fmla="*/ 430 h 708"/>
                  <a:gd name="T12" fmla="*/ 67 w 445"/>
                  <a:gd name="T13" fmla="*/ 463 h 708"/>
                  <a:gd name="T14" fmla="*/ 52 w 445"/>
                  <a:gd name="T15" fmla="*/ 480 h 708"/>
                  <a:gd name="T16" fmla="*/ 19 w 445"/>
                  <a:gd name="T17" fmla="*/ 477 h 708"/>
                  <a:gd name="T18" fmla="*/ 12 w 445"/>
                  <a:gd name="T19" fmla="*/ 488 h 708"/>
                  <a:gd name="T20" fmla="*/ 16 w 445"/>
                  <a:gd name="T21" fmla="*/ 500 h 708"/>
                  <a:gd name="T22" fmla="*/ 38 w 445"/>
                  <a:gd name="T23" fmla="*/ 515 h 708"/>
                  <a:gd name="T24" fmla="*/ 53 w 445"/>
                  <a:gd name="T25" fmla="*/ 532 h 708"/>
                  <a:gd name="T26" fmla="*/ 60 w 445"/>
                  <a:gd name="T27" fmla="*/ 546 h 708"/>
                  <a:gd name="T28" fmla="*/ 59 w 445"/>
                  <a:gd name="T29" fmla="*/ 561 h 708"/>
                  <a:gd name="T30" fmla="*/ 87 w 445"/>
                  <a:gd name="T31" fmla="*/ 551 h 708"/>
                  <a:gd name="T32" fmla="*/ 102 w 445"/>
                  <a:gd name="T33" fmla="*/ 551 h 708"/>
                  <a:gd name="T34" fmla="*/ 113 w 445"/>
                  <a:gd name="T35" fmla="*/ 550 h 708"/>
                  <a:gd name="T36" fmla="*/ 176 w 445"/>
                  <a:gd name="T37" fmla="*/ 532 h 708"/>
                  <a:gd name="T38" fmla="*/ 195 w 445"/>
                  <a:gd name="T39" fmla="*/ 509 h 708"/>
                  <a:gd name="T40" fmla="*/ 190 w 445"/>
                  <a:gd name="T41" fmla="*/ 501 h 708"/>
                  <a:gd name="T42" fmla="*/ 212 w 445"/>
                  <a:gd name="T43" fmla="*/ 495 h 708"/>
                  <a:gd name="T44" fmla="*/ 251 w 445"/>
                  <a:gd name="T45" fmla="*/ 482 h 708"/>
                  <a:gd name="T46" fmla="*/ 270 w 445"/>
                  <a:gd name="T47" fmla="*/ 463 h 708"/>
                  <a:gd name="T48" fmla="*/ 274 w 445"/>
                  <a:gd name="T49" fmla="*/ 451 h 708"/>
                  <a:gd name="T50" fmla="*/ 301 w 445"/>
                  <a:gd name="T51" fmla="*/ 430 h 708"/>
                  <a:gd name="T52" fmla="*/ 319 w 445"/>
                  <a:gd name="T53" fmla="*/ 424 h 708"/>
                  <a:gd name="T54" fmla="*/ 318 w 445"/>
                  <a:gd name="T55" fmla="*/ 414 h 708"/>
                  <a:gd name="T56" fmla="*/ 306 w 445"/>
                  <a:gd name="T57" fmla="*/ 396 h 708"/>
                  <a:gd name="T58" fmla="*/ 301 w 445"/>
                  <a:gd name="T59" fmla="*/ 374 h 708"/>
                  <a:gd name="T60" fmla="*/ 295 w 445"/>
                  <a:gd name="T61" fmla="*/ 360 h 708"/>
                  <a:gd name="T62" fmla="*/ 289 w 445"/>
                  <a:gd name="T63" fmla="*/ 366 h 708"/>
                  <a:gd name="T64" fmla="*/ 286 w 445"/>
                  <a:gd name="T65" fmla="*/ 358 h 708"/>
                  <a:gd name="T66" fmla="*/ 298 w 445"/>
                  <a:gd name="T67" fmla="*/ 349 h 708"/>
                  <a:gd name="T68" fmla="*/ 294 w 445"/>
                  <a:gd name="T69" fmla="*/ 333 h 708"/>
                  <a:gd name="T70" fmla="*/ 307 w 445"/>
                  <a:gd name="T71" fmla="*/ 319 h 708"/>
                  <a:gd name="T72" fmla="*/ 306 w 445"/>
                  <a:gd name="T73" fmla="*/ 305 h 708"/>
                  <a:gd name="T74" fmla="*/ 311 w 445"/>
                  <a:gd name="T75" fmla="*/ 298 h 708"/>
                  <a:gd name="T76" fmla="*/ 316 w 445"/>
                  <a:gd name="T77" fmla="*/ 289 h 708"/>
                  <a:gd name="T78" fmla="*/ 320 w 445"/>
                  <a:gd name="T79" fmla="*/ 272 h 708"/>
                  <a:gd name="T80" fmla="*/ 330 w 445"/>
                  <a:gd name="T81" fmla="*/ 269 h 708"/>
                  <a:gd name="T82" fmla="*/ 337 w 445"/>
                  <a:gd name="T83" fmla="*/ 269 h 708"/>
                  <a:gd name="T84" fmla="*/ 349 w 445"/>
                  <a:gd name="T85" fmla="*/ 268 h 708"/>
                  <a:gd name="T86" fmla="*/ 50 w 445"/>
                  <a:gd name="T87" fmla="*/ 19 h 708"/>
                  <a:gd name="T88" fmla="*/ 55 w 445"/>
                  <a:gd name="T89" fmla="*/ 53 h 708"/>
                  <a:gd name="T90" fmla="*/ 69 w 445"/>
                  <a:gd name="T91" fmla="*/ 94 h 708"/>
                  <a:gd name="T92" fmla="*/ 75 w 445"/>
                  <a:gd name="T93" fmla="*/ 104 h 708"/>
                  <a:gd name="T94" fmla="*/ 81 w 445"/>
                  <a:gd name="T95" fmla="*/ 113 h 708"/>
                  <a:gd name="T96" fmla="*/ 64 w 445"/>
                  <a:gd name="T97" fmla="*/ 171 h 708"/>
                  <a:gd name="T98" fmla="*/ 48 w 445"/>
                  <a:gd name="T99" fmla="*/ 241 h 708"/>
                  <a:gd name="T100" fmla="*/ 17 w 445"/>
                  <a:gd name="T101" fmla="*/ 280 h 708"/>
                  <a:gd name="T102" fmla="*/ 9 w 445"/>
                  <a:gd name="T103" fmla="*/ 293 h 708"/>
                  <a:gd name="T104" fmla="*/ 6 w 445"/>
                  <a:gd name="T105" fmla="*/ 305 h 708"/>
                  <a:gd name="T106" fmla="*/ 4 w 445"/>
                  <a:gd name="T107" fmla="*/ 303 h 708"/>
                  <a:gd name="T108" fmla="*/ 3 w 445"/>
                  <a:gd name="T109" fmla="*/ 324 h 708"/>
                  <a:gd name="T110" fmla="*/ 13 w 445"/>
                  <a:gd name="T111" fmla="*/ 346 h 708"/>
                  <a:gd name="T112" fmla="*/ 22 w 445"/>
                  <a:gd name="T113" fmla="*/ 353 h 70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45" h="708">
                    <a:moveTo>
                      <a:pt x="22" y="443"/>
                    </a:moveTo>
                    <a:lnTo>
                      <a:pt x="27" y="445"/>
                    </a:lnTo>
                    <a:lnTo>
                      <a:pt x="31" y="446"/>
                    </a:lnTo>
                    <a:lnTo>
                      <a:pt x="34" y="448"/>
                    </a:lnTo>
                    <a:lnTo>
                      <a:pt x="37" y="449"/>
                    </a:lnTo>
                    <a:lnTo>
                      <a:pt x="39" y="449"/>
                    </a:lnTo>
                    <a:lnTo>
                      <a:pt x="42" y="451"/>
                    </a:lnTo>
                    <a:lnTo>
                      <a:pt x="43" y="451"/>
                    </a:lnTo>
                    <a:lnTo>
                      <a:pt x="45" y="452"/>
                    </a:lnTo>
                    <a:lnTo>
                      <a:pt x="48" y="469"/>
                    </a:lnTo>
                    <a:lnTo>
                      <a:pt x="54" y="484"/>
                    </a:lnTo>
                    <a:lnTo>
                      <a:pt x="55" y="485"/>
                    </a:lnTo>
                    <a:lnTo>
                      <a:pt x="57" y="485"/>
                    </a:lnTo>
                    <a:lnTo>
                      <a:pt x="60" y="485"/>
                    </a:lnTo>
                    <a:lnTo>
                      <a:pt x="58" y="488"/>
                    </a:lnTo>
                    <a:lnTo>
                      <a:pt x="60" y="490"/>
                    </a:lnTo>
                    <a:lnTo>
                      <a:pt x="61" y="491"/>
                    </a:lnTo>
                    <a:lnTo>
                      <a:pt x="61" y="493"/>
                    </a:lnTo>
                    <a:lnTo>
                      <a:pt x="61" y="494"/>
                    </a:lnTo>
                    <a:lnTo>
                      <a:pt x="64" y="496"/>
                    </a:lnTo>
                    <a:lnTo>
                      <a:pt x="66" y="497"/>
                    </a:lnTo>
                    <a:lnTo>
                      <a:pt x="69" y="500"/>
                    </a:lnTo>
                    <a:lnTo>
                      <a:pt x="70" y="502"/>
                    </a:lnTo>
                    <a:lnTo>
                      <a:pt x="72" y="502"/>
                    </a:lnTo>
                    <a:lnTo>
                      <a:pt x="75" y="503"/>
                    </a:lnTo>
                    <a:lnTo>
                      <a:pt x="67" y="515"/>
                    </a:lnTo>
                    <a:lnTo>
                      <a:pt x="64" y="529"/>
                    </a:lnTo>
                    <a:lnTo>
                      <a:pt x="66" y="543"/>
                    </a:lnTo>
                    <a:lnTo>
                      <a:pt x="67" y="544"/>
                    </a:lnTo>
                    <a:lnTo>
                      <a:pt x="69" y="544"/>
                    </a:lnTo>
                    <a:lnTo>
                      <a:pt x="70" y="544"/>
                    </a:lnTo>
                    <a:lnTo>
                      <a:pt x="70" y="546"/>
                    </a:lnTo>
                    <a:lnTo>
                      <a:pt x="78" y="561"/>
                    </a:lnTo>
                    <a:lnTo>
                      <a:pt x="81" y="577"/>
                    </a:lnTo>
                    <a:lnTo>
                      <a:pt x="84" y="585"/>
                    </a:lnTo>
                    <a:lnTo>
                      <a:pt x="87" y="592"/>
                    </a:lnTo>
                    <a:lnTo>
                      <a:pt x="92" y="598"/>
                    </a:lnTo>
                    <a:lnTo>
                      <a:pt x="83" y="600"/>
                    </a:lnTo>
                    <a:lnTo>
                      <a:pt x="75" y="603"/>
                    </a:lnTo>
                    <a:lnTo>
                      <a:pt x="66" y="606"/>
                    </a:lnTo>
                    <a:lnTo>
                      <a:pt x="58" y="604"/>
                    </a:lnTo>
                    <a:lnTo>
                      <a:pt x="48" y="604"/>
                    </a:lnTo>
                    <a:lnTo>
                      <a:pt x="40" y="604"/>
                    </a:lnTo>
                    <a:lnTo>
                      <a:pt x="30" y="604"/>
                    </a:lnTo>
                    <a:lnTo>
                      <a:pt x="24" y="603"/>
                    </a:lnTo>
                    <a:lnTo>
                      <a:pt x="18" y="603"/>
                    </a:lnTo>
                    <a:lnTo>
                      <a:pt x="12" y="609"/>
                    </a:lnTo>
                    <a:lnTo>
                      <a:pt x="13" y="610"/>
                    </a:lnTo>
                    <a:lnTo>
                      <a:pt x="15" y="612"/>
                    </a:lnTo>
                    <a:lnTo>
                      <a:pt x="15" y="616"/>
                    </a:lnTo>
                    <a:lnTo>
                      <a:pt x="15" y="619"/>
                    </a:lnTo>
                    <a:lnTo>
                      <a:pt x="15" y="622"/>
                    </a:lnTo>
                    <a:lnTo>
                      <a:pt x="15" y="625"/>
                    </a:lnTo>
                    <a:lnTo>
                      <a:pt x="16" y="627"/>
                    </a:lnTo>
                    <a:lnTo>
                      <a:pt x="19" y="631"/>
                    </a:lnTo>
                    <a:lnTo>
                      <a:pt x="24" y="634"/>
                    </a:lnTo>
                    <a:lnTo>
                      <a:pt x="27" y="639"/>
                    </a:lnTo>
                    <a:lnTo>
                      <a:pt x="30" y="642"/>
                    </a:lnTo>
                    <a:lnTo>
                      <a:pt x="34" y="643"/>
                    </a:lnTo>
                    <a:lnTo>
                      <a:pt x="48" y="651"/>
                    </a:lnTo>
                    <a:lnTo>
                      <a:pt x="61" y="658"/>
                    </a:lnTo>
                    <a:lnTo>
                      <a:pt x="64" y="661"/>
                    </a:lnTo>
                    <a:lnTo>
                      <a:pt x="66" y="664"/>
                    </a:lnTo>
                    <a:lnTo>
                      <a:pt x="67" y="669"/>
                    </a:lnTo>
                    <a:lnTo>
                      <a:pt x="67" y="672"/>
                    </a:lnTo>
                    <a:lnTo>
                      <a:pt x="69" y="676"/>
                    </a:lnTo>
                    <a:lnTo>
                      <a:pt x="70" y="679"/>
                    </a:lnTo>
                    <a:lnTo>
                      <a:pt x="73" y="682"/>
                    </a:lnTo>
                    <a:lnTo>
                      <a:pt x="75" y="687"/>
                    </a:lnTo>
                    <a:lnTo>
                      <a:pt x="76" y="690"/>
                    </a:lnTo>
                    <a:lnTo>
                      <a:pt x="76" y="694"/>
                    </a:lnTo>
                    <a:lnTo>
                      <a:pt x="75" y="697"/>
                    </a:lnTo>
                    <a:lnTo>
                      <a:pt x="75" y="700"/>
                    </a:lnTo>
                    <a:lnTo>
                      <a:pt x="75" y="703"/>
                    </a:lnTo>
                    <a:lnTo>
                      <a:pt x="75" y="708"/>
                    </a:lnTo>
                    <a:lnTo>
                      <a:pt x="81" y="705"/>
                    </a:lnTo>
                    <a:lnTo>
                      <a:pt x="89" y="702"/>
                    </a:lnTo>
                    <a:lnTo>
                      <a:pt x="95" y="699"/>
                    </a:lnTo>
                    <a:lnTo>
                      <a:pt x="102" y="696"/>
                    </a:lnTo>
                    <a:lnTo>
                      <a:pt x="110" y="696"/>
                    </a:lnTo>
                    <a:lnTo>
                      <a:pt x="117" y="693"/>
                    </a:lnTo>
                    <a:lnTo>
                      <a:pt x="122" y="687"/>
                    </a:lnTo>
                    <a:lnTo>
                      <a:pt x="123" y="690"/>
                    </a:lnTo>
                    <a:lnTo>
                      <a:pt x="125" y="693"/>
                    </a:lnTo>
                    <a:lnTo>
                      <a:pt x="128" y="696"/>
                    </a:lnTo>
                    <a:lnTo>
                      <a:pt x="132" y="697"/>
                    </a:lnTo>
                    <a:lnTo>
                      <a:pt x="135" y="699"/>
                    </a:lnTo>
                    <a:lnTo>
                      <a:pt x="138" y="699"/>
                    </a:lnTo>
                    <a:lnTo>
                      <a:pt x="141" y="696"/>
                    </a:lnTo>
                    <a:lnTo>
                      <a:pt x="143" y="694"/>
                    </a:lnTo>
                    <a:lnTo>
                      <a:pt x="146" y="691"/>
                    </a:lnTo>
                    <a:lnTo>
                      <a:pt x="149" y="690"/>
                    </a:lnTo>
                    <a:lnTo>
                      <a:pt x="171" y="681"/>
                    </a:lnTo>
                    <a:lnTo>
                      <a:pt x="195" y="676"/>
                    </a:lnTo>
                    <a:lnTo>
                      <a:pt x="221" y="672"/>
                    </a:lnTo>
                    <a:lnTo>
                      <a:pt x="228" y="667"/>
                    </a:lnTo>
                    <a:lnTo>
                      <a:pt x="234" y="661"/>
                    </a:lnTo>
                    <a:lnTo>
                      <a:pt x="240" y="652"/>
                    </a:lnTo>
                    <a:lnTo>
                      <a:pt x="245" y="643"/>
                    </a:lnTo>
                    <a:lnTo>
                      <a:pt x="246" y="642"/>
                    </a:lnTo>
                    <a:lnTo>
                      <a:pt x="245" y="640"/>
                    </a:lnTo>
                    <a:lnTo>
                      <a:pt x="243" y="639"/>
                    </a:lnTo>
                    <a:lnTo>
                      <a:pt x="240" y="637"/>
                    </a:lnTo>
                    <a:lnTo>
                      <a:pt x="237" y="636"/>
                    </a:lnTo>
                    <a:lnTo>
                      <a:pt x="239" y="633"/>
                    </a:lnTo>
                    <a:lnTo>
                      <a:pt x="240" y="631"/>
                    </a:lnTo>
                    <a:lnTo>
                      <a:pt x="243" y="630"/>
                    </a:lnTo>
                    <a:lnTo>
                      <a:pt x="252" y="628"/>
                    </a:lnTo>
                    <a:lnTo>
                      <a:pt x="260" y="627"/>
                    </a:lnTo>
                    <a:lnTo>
                      <a:pt x="267" y="625"/>
                    </a:lnTo>
                    <a:lnTo>
                      <a:pt x="282" y="621"/>
                    </a:lnTo>
                    <a:lnTo>
                      <a:pt x="297" y="618"/>
                    </a:lnTo>
                    <a:lnTo>
                      <a:pt x="311" y="613"/>
                    </a:lnTo>
                    <a:lnTo>
                      <a:pt x="316" y="612"/>
                    </a:lnTo>
                    <a:lnTo>
                      <a:pt x="317" y="609"/>
                    </a:lnTo>
                    <a:lnTo>
                      <a:pt x="320" y="606"/>
                    </a:lnTo>
                    <a:lnTo>
                      <a:pt x="326" y="598"/>
                    </a:lnTo>
                    <a:lnTo>
                      <a:pt x="332" y="592"/>
                    </a:lnTo>
                    <a:lnTo>
                      <a:pt x="338" y="586"/>
                    </a:lnTo>
                    <a:lnTo>
                      <a:pt x="340" y="585"/>
                    </a:lnTo>
                    <a:lnTo>
                      <a:pt x="340" y="582"/>
                    </a:lnTo>
                    <a:lnTo>
                      <a:pt x="340" y="579"/>
                    </a:lnTo>
                    <a:lnTo>
                      <a:pt x="340" y="577"/>
                    </a:lnTo>
                    <a:lnTo>
                      <a:pt x="340" y="576"/>
                    </a:lnTo>
                    <a:lnTo>
                      <a:pt x="346" y="570"/>
                    </a:lnTo>
                    <a:lnTo>
                      <a:pt x="352" y="565"/>
                    </a:lnTo>
                    <a:lnTo>
                      <a:pt x="356" y="561"/>
                    </a:lnTo>
                    <a:lnTo>
                      <a:pt x="362" y="555"/>
                    </a:lnTo>
                    <a:lnTo>
                      <a:pt x="370" y="547"/>
                    </a:lnTo>
                    <a:lnTo>
                      <a:pt x="379" y="544"/>
                    </a:lnTo>
                    <a:lnTo>
                      <a:pt x="388" y="543"/>
                    </a:lnTo>
                    <a:lnTo>
                      <a:pt x="397" y="540"/>
                    </a:lnTo>
                    <a:lnTo>
                      <a:pt x="398" y="540"/>
                    </a:lnTo>
                    <a:lnTo>
                      <a:pt x="401" y="537"/>
                    </a:lnTo>
                    <a:lnTo>
                      <a:pt x="403" y="535"/>
                    </a:lnTo>
                    <a:lnTo>
                      <a:pt x="404" y="532"/>
                    </a:lnTo>
                    <a:lnTo>
                      <a:pt x="406" y="529"/>
                    </a:lnTo>
                    <a:lnTo>
                      <a:pt x="406" y="526"/>
                    </a:lnTo>
                    <a:lnTo>
                      <a:pt x="404" y="525"/>
                    </a:lnTo>
                    <a:lnTo>
                      <a:pt x="401" y="523"/>
                    </a:lnTo>
                    <a:lnTo>
                      <a:pt x="395" y="520"/>
                    </a:lnTo>
                    <a:lnTo>
                      <a:pt x="391" y="517"/>
                    </a:lnTo>
                    <a:lnTo>
                      <a:pt x="388" y="512"/>
                    </a:lnTo>
                    <a:lnTo>
                      <a:pt x="386" y="509"/>
                    </a:lnTo>
                    <a:lnTo>
                      <a:pt x="386" y="500"/>
                    </a:lnTo>
                    <a:lnTo>
                      <a:pt x="388" y="493"/>
                    </a:lnTo>
                    <a:lnTo>
                      <a:pt x="389" y="484"/>
                    </a:lnTo>
                    <a:lnTo>
                      <a:pt x="386" y="479"/>
                    </a:lnTo>
                    <a:lnTo>
                      <a:pt x="383" y="476"/>
                    </a:lnTo>
                    <a:lnTo>
                      <a:pt x="379" y="472"/>
                    </a:lnTo>
                    <a:lnTo>
                      <a:pt x="376" y="467"/>
                    </a:lnTo>
                    <a:lnTo>
                      <a:pt x="374" y="464"/>
                    </a:lnTo>
                    <a:lnTo>
                      <a:pt x="374" y="460"/>
                    </a:lnTo>
                    <a:lnTo>
                      <a:pt x="374" y="455"/>
                    </a:lnTo>
                    <a:lnTo>
                      <a:pt x="373" y="455"/>
                    </a:lnTo>
                    <a:lnTo>
                      <a:pt x="371" y="455"/>
                    </a:lnTo>
                    <a:lnTo>
                      <a:pt x="370" y="455"/>
                    </a:lnTo>
                    <a:lnTo>
                      <a:pt x="368" y="458"/>
                    </a:lnTo>
                    <a:lnTo>
                      <a:pt x="367" y="461"/>
                    </a:lnTo>
                    <a:lnTo>
                      <a:pt x="364" y="463"/>
                    </a:lnTo>
                    <a:lnTo>
                      <a:pt x="361" y="463"/>
                    </a:lnTo>
                    <a:lnTo>
                      <a:pt x="359" y="461"/>
                    </a:lnTo>
                    <a:lnTo>
                      <a:pt x="358" y="458"/>
                    </a:lnTo>
                    <a:lnTo>
                      <a:pt x="358" y="457"/>
                    </a:lnTo>
                    <a:lnTo>
                      <a:pt x="361" y="452"/>
                    </a:lnTo>
                    <a:lnTo>
                      <a:pt x="364" y="448"/>
                    </a:lnTo>
                    <a:lnTo>
                      <a:pt x="370" y="445"/>
                    </a:lnTo>
                    <a:lnTo>
                      <a:pt x="371" y="445"/>
                    </a:lnTo>
                    <a:lnTo>
                      <a:pt x="374" y="443"/>
                    </a:lnTo>
                    <a:lnTo>
                      <a:pt x="376" y="440"/>
                    </a:lnTo>
                    <a:lnTo>
                      <a:pt x="376" y="436"/>
                    </a:lnTo>
                    <a:lnTo>
                      <a:pt x="374" y="433"/>
                    </a:lnTo>
                    <a:lnTo>
                      <a:pt x="371" y="428"/>
                    </a:lnTo>
                    <a:lnTo>
                      <a:pt x="370" y="425"/>
                    </a:lnTo>
                    <a:lnTo>
                      <a:pt x="370" y="421"/>
                    </a:lnTo>
                    <a:lnTo>
                      <a:pt x="370" y="418"/>
                    </a:lnTo>
                    <a:lnTo>
                      <a:pt x="373" y="413"/>
                    </a:lnTo>
                    <a:lnTo>
                      <a:pt x="377" y="409"/>
                    </a:lnTo>
                    <a:lnTo>
                      <a:pt x="383" y="406"/>
                    </a:lnTo>
                    <a:lnTo>
                      <a:pt x="388" y="403"/>
                    </a:lnTo>
                    <a:lnTo>
                      <a:pt x="394" y="400"/>
                    </a:lnTo>
                    <a:lnTo>
                      <a:pt x="391" y="397"/>
                    </a:lnTo>
                    <a:lnTo>
                      <a:pt x="388" y="394"/>
                    </a:lnTo>
                    <a:lnTo>
                      <a:pt x="385" y="389"/>
                    </a:lnTo>
                    <a:lnTo>
                      <a:pt x="385" y="386"/>
                    </a:lnTo>
                    <a:lnTo>
                      <a:pt x="385" y="385"/>
                    </a:lnTo>
                    <a:lnTo>
                      <a:pt x="388" y="382"/>
                    </a:lnTo>
                    <a:lnTo>
                      <a:pt x="389" y="380"/>
                    </a:lnTo>
                    <a:lnTo>
                      <a:pt x="391" y="379"/>
                    </a:lnTo>
                    <a:lnTo>
                      <a:pt x="392" y="376"/>
                    </a:lnTo>
                    <a:lnTo>
                      <a:pt x="394" y="373"/>
                    </a:lnTo>
                    <a:lnTo>
                      <a:pt x="394" y="370"/>
                    </a:lnTo>
                    <a:lnTo>
                      <a:pt x="394" y="367"/>
                    </a:lnTo>
                    <a:lnTo>
                      <a:pt x="397" y="365"/>
                    </a:lnTo>
                    <a:lnTo>
                      <a:pt x="398" y="364"/>
                    </a:lnTo>
                    <a:lnTo>
                      <a:pt x="401" y="361"/>
                    </a:lnTo>
                    <a:lnTo>
                      <a:pt x="403" y="358"/>
                    </a:lnTo>
                    <a:lnTo>
                      <a:pt x="404" y="353"/>
                    </a:lnTo>
                    <a:lnTo>
                      <a:pt x="404" y="349"/>
                    </a:lnTo>
                    <a:lnTo>
                      <a:pt x="404" y="344"/>
                    </a:lnTo>
                    <a:lnTo>
                      <a:pt x="406" y="340"/>
                    </a:lnTo>
                    <a:lnTo>
                      <a:pt x="407" y="338"/>
                    </a:lnTo>
                    <a:lnTo>
                      <a:pt x="410" y="338"/>
                    </a:lnTo>
                    <a:lnTo>
                      <a:pt x="413" y="340"/>
                    </a:lnTo>
                    <a:lnTo>
                      <a:pt x="415" y="341"/>
                    </a:lnTo>
                    <a:lnTo>
                      <a:pt x="418" y="343"/>
                    </a:lnTo>
                    <a:lnTo>
                      <a:pt x="419" y="344"/>
                    </a:lnTo>
                    <a:lnTo>
                      <a:pt x="421" y="344"/>
                    </a:lnTo>
                    <a:lnTo>
                      <a:pt x="424" y="343"/>
                    </a:lnTo>
                    <a:lnTo>
                      <a:pt x="425" y="340"/>
                    </a:lnTo>
                    <a:lnTo>
                      <a:pt x="428" y="337"/>
                    </a:lnTo>
                    <a:lnTo>
                      <a:pt x="428" y="334"/>
                    </a:lnTo>
                    <a:lnTo>
                      <a:pt x="433" y="335"/>
                    </a:lnTo>
                    <a:lnTo>
                      <a:pt x="437" y="337"/>
                    </a:lnTo>
                    <a:lnTo>
                      <a:pt x="440" y="338"/>
                    </a:lnTo>
                    <a:lnTo>
                      <a:pt x="445" y="340"/>
                    </a:lnTo>
                    <a:lnTo>
                      <a:pt x="436" y="167"/>
                    </a:lnTo>
                    <a:lnTo>
                      <a:pt x="105" y="0"/>
                    </a:lnTo>
                    <a:lnTo>
                      <a:pt x="61" y="25"/>
                    </a:lnTo>
                    <a:lnTo>
                      <a:pt x="63" y="25"/>
                    </a:lnTo>
                    <a:lnTo>
                      <a:pt x="64" y="30"/>
                    </a:lnTo>
                    <a:lnTo>
                      <a:pt x="67" y="39"/>
                    </a:lnTo>
                    <a:lnTo>
                      <a:pt x="67" y="54"/>
                    </a:lnTo>
                    <a:lnTo>
                      <a:pt x="67" y="58"/>
                    </a:lnTo>
                    <a:lnTo>
                      <a:pt x="69" y="67"/>
                    </a:lnTo>
                    <a:lnTo>
                      <a:pt x="70" y="79"/>
                    </a:lnTo>
                    <a:lnTo>
                      <a:pt x="75" y="92"/>
                    </a:lnTo>
                    <a:lnTo>
                      <a:pt x="79" y="102"/>
                    </a:lnTo>
                    <a:lnTo>
                      <a:pt x="89" y="108"/>
                    </a:lnTo>
                    <a:lnTo>
                      <a:pt x="87" y="119"/>
                    </a:lnTo>
                    <a:lnTo>
                      <a:pt x="89" y="120"/>
                    </a:lnTo>
                    <a:lnTo>
                      <a:pt x="89" y="122"/>
                    </a:lnTo>
                    <a:lnTo>
                      <a:pt x="90" y="125"/>
                    </a:lnTo>
                    <a:lnTo>
                      <a:pt x="93" y="128"/>
                    </a:lnTo>
                    <a:lnTo>
                      <a:pt x="95" y="131"/>
                    </a:lnTo>
                    <a:lnTo>
                      <a:pt x="98" y="134"/>
                    </a:lnTo>
                    <a:lnTo>
                      <a:pt x="102" y="137"/>
                    </a:lnTo>
                    <a:lnTo>
                      <a:pt x="105" y="138"/>
                    </a:lnTo>
                    <a:lnTo>
                      <a:pt x="104" y="138"/>
                    </a:lnTo>
                    <a:lnTo>
                      <a:pt x="101" y="143"/>
                    </a:lnTo>
                    <a:lnTo>
                      <a:pt x="96" y="149"/>
                    </a:lnTo>
                    <a:lnTo>
                      <a:pt x="92" y="159"/>
                    </a:lnTo>
                    <a:lnTo>
                      <a:pt x="87" y="173"/>
                    </a:lnTo>
                    <a:lnTo>
                      <a:pt x="84" y="192"/>
                    </a:lnTo>
                    <a:lnTo>
                      <a:pt x="81" y="216"/>
                    </a:lnTo>
                    <a:lnTo>
                      <a:pt x="81" y="248"/>
                    </a:lnTo>
                    <a:lnTo>
                      <a:pt x="83" y="284"/>
                    </a:lnTo>
                    <a:lnTo>
                      <a:pt x="79" y="290"/>
                    </a:lnTo>
                    <a:lnTo>
                      <a:pt x="72" y="296"/>
                    </a:lnTo>
                    <a:lnTo>
                      <a:pt x="61" y="305"/>
                    </a:lnTo>
                    <a:lnTo>
                      <a:pt x="51" y="314"/>
                    </a:lnTo>
                    <a:lnTo>
                      <a:pt x="43" y="323"/>
                    </a:lnTo>
                    <a:lnTo>
                      <a:pt x="34" y="337"/>
                    </a:lnTo>
                    <a:lnTo>
                      <a:pt x="24" y="349"/>
                    </a:lnTo>
                    <a:lnTo>
                      <a:pt x="21" y="353"/>
                    </a:lnTo>
                    <a:lnTo>
                      <a:pt x="18" y="356"/>
                    </a:lnTo>
                    <a:lnTo>
                      <a:pt x="15" y="361"/>
                    </a:lnTo>
                    <a:lnTo>
                      <a:pt x="12" y="364"/>
                    </a:lnTo>
                    <a:lnTo>
                      <a:pt x="12" y="368"/>
                    </a:lnTo>
                    <a:lnTo>
                      <a:pt x="12" y="371"/>
                    </a:lnTo>
                    <a:lnTo>
                      <a:pt x="12" y="376"/>
                    </a:lnTo>
                    <a:lnTo>
                      <a:pt x="12" y="379"/>
                    </a:lnTo>
                    <a:lnTo>
                      <a:pt x="10" y="383"/>
                    </a:lnTo>
                    <a:lnTo>
                      <a:pt x="7" y="386"/>
                    </a:lnTo>
                    <a:lnTo>
                      <a:pt x="6" y="386"/>
                    </a:lnTo>
                    <a:lnTo>
                      <a:pt x="4" y="385"/>
                    </a:lnTo>
                    <a:lnTo>
                      <a:pt x="3" y="383"/>
                    </a:lnTo>
                    <a:lnTo>
                      <a:pt x="1" y="383"/>
                    </a:lnTo>
                    <a:lnTo>
                      <a:pt x="3" y="383"/>
                    </a:lnTo>
                    <a:lnTo>
                      <a:pt x="4" y="383"/>
                    </a:lnTo>
                    <a:lnTo>
                      <a:pt x="1" y="388"/>
                    </a:lnTo>
                    <a:lnTo>
                      <a:pt x="0" y="391"/>
                    </a:lnTo>
                    <a:lnTo>
                      <a:pt x="0" y="395"/>
                    </a:lnTo>
                    <a:lnTo>
                      <a:pt x="1" y="398"/>
                    </a:lnTo>
                    <a:lnTo>
                      <a:pt x="3" y="409"/>
                    </a:lnTo>
                    <a:lnTo>
                      <a:pt x="4" y="419"/>
                    </a:lnTo>
                    <a:lnTo>
                      <a:pt x="9" y="427"/>
                    </a:lnTo>
                    <a:lnTo>
                      <a:pt x="12" y="430"/>
                    </a:lnTo>
                    <a:lnTo>
                      <a:pt x="13" y="433"/>
                    </a:lnTo>
                    <a:lnTo>
                      <a:pt x="16" y="437"/>
                    </a:lnTo>
                    <a:lnTo>
                      <a:pt x="18" y="440"/>
                    </a:lnTo>
                    <a:lnTo>
                      <a:pt x="19" y="443"/>
                    </a:lnTo>
                    <a:lnTo>
                      <a:pt x="22" y="445"/>
                    </a:lnTo>
                    <a:lnTo>
                      <a:pt x="25" y="446"/>
                    </a:lnTo>
                    <a:lnTo>
                      <a:pt x="28" y="446"/>
                    </a:lnTo>
                    <a:lnTo>
                      <a:pt x="33" y="445"/>
                    </a:lnTo>
                    <a:lnTo>
                      <a:pt x="22" y="443"/>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83" name="任意多边形 32"/>
              <p:cNvSpPr>
                <a:spLocks/>
              </p:cNvSpPr>
              <p:nvPr/>
            </p:nvSpPr>
            <p:spPr bwMode="gray">
              <a:xfrm>
                <a:off x="3858" y="2287"/>
                <a:ext cx="517" cy="335"/>
              </a:xfrm>
              <a:custGeom>
                <a:avLst/>
                <a:gdLst>
                  <a:gd name="T0" fmla="*/ 287 w 558"/>
                  <a:gd name="T1" fmla="*/ 4 h 362"/>
                  <a:gd name="T2" fmla="*/ 297 w 558"/>
                  <a:gd name="T3" fmla="*/ 12 h 362"/>
                  <a:gd name="T4" fmla="*/ 310 w 558"/>
                  <a:gd name="T5" fmla="*/ 62 h 362"/>
                  <a:gd name="T6" fmla="*/ 311 w 558"/>
                  <a:gd name="T7" fmla="*/ 71 h 362"/>
                  <a:gd name="T8" fmla="*/ 325 w 558"/>
                  <a:gd name="T9" fmla="*/ 76 h 362"/>
                  <a:gd name="T10" fmla="*/ 333 w 558"/>
                  <a:gd name="T11" fmla="*/ 84 h 362"/>
                  <a:gd name="T12" fmla="*/ 347 w 558"/>
                  <a:gd name="T13" fmla="*/ 88 h 362"/>
                  <a:gd name="T14" fmla="*/ 359 w 558"/>
                  <a:gd name="T15" fmla="*/ 100 h 362"/>
                  <a:gd name="T16" fmla="*/ 367 w 558"/>
                  <a:gd name="T17" fmla="*/ 108 h 362"/>
                  <a:gd name="T18" fmla="*/ 381 w 558"/>
                  <a:gd name="T19" fmla="*/ 123 h 362"/>
                  <a:gd name="T20" fmla="*/ 398 w 558"/>
                  <a:gd name="T21" fmla="*/ 135 h 362"/>
                  <a:gd name="T22" fmla="*/ 402 w 558"/>
                  <a:gd name="T23" fmla="*/ 145 h 362"/>
                  <a:gd name="T24" fmla="*/ 408 w 558"/>
                  <a:gd name="T25" fmla="*/ 154 h 362"/>
                  <a:gd name="T26" fmla="*/ 430 w 558"/>
                  <a:gd name="T27" fmla="*/ 171 h 362"/>
                  <a:gd name="T28" fmla="*/ 438 w 558"/>
                  <a:gd name="T29" fmla="*/ 192 h 362"/>
                  <a:gd name="T30" fmla="*/ 433 w 558"/>
                  <a:gd name="T31" fmla="*/ 197 h 362"/>
                  <a:gd name="T32" fmla="*/ 418 w 558"/>
                  <a:gd name="T33" fmla="*/ 202 h 362"/>
                  <a:gd name="T34" fmla="*/ 385 w 558"/>
                  <a:gd name="T35" fmla="*/ 197 h 362"/>
                  <a:gd name="T36" fmla="*/ 371 w 558"/>
                  <a:gd name="T37" fmla="*/ 201 h 362"/>
                  <a:gd name="T38" fmla="*/ 347 w 558"/>
                  <a:gd name="T39" fmla="*/ 207 h 362"/>
                  <a:gd name="T40" fmla="*/ 311 w 558"/>
                  <a:gd name="T41" fmla="*/ 214 h 362"/>
                  <a:gd name="T42" fmla="*/ 299 w 558"/>
                  <a:gd name="T43" fmla="*/ 213 h 362"/>
                  <a:gd name="T44" fmla="*/ 289 w 558"/>
                  <a:gd name="T45" fmla="*/ 208 h 362"/>
                  <a:gd name="T46" fmla="*/ 247 w 558"/>
                  <a:gd name="T47" fmla="*/ 230 h 362"/>
                  <a:gd name="T48" fmla="*/ 198 w 558"/>
                  <a:gd name="T49" fmla="*/ 213 h 362"/>
                  <a:gd name="T50" fmla="*/ 170 w 558"/>
                  <a:gd name="T51" fmla="*/ 202 h 362"/>
                  <a:gd name="T52" fmla="*/ 153 w 558"/>
                  <a:gd name="T53" fmla="*/ 216 h 362"/>
                  <a:gd name="T54" fmla="*/ 143 w 558"/>
                  <a:gd name="T55" fmla="*/ 235 h 362"/>
                  <a:gd name="T56" fmla="*/ 71 w 558"/>
                  <a:gd name="T57" fmla="*/ 245 h 362"/>
                  <a:gd name="T58" fmla="*/ 57 w 558"/>
                  <a:gd name="T59" fmla="*/ 249 h 362"/>
                  <a:gd name="T60" fmla="*/ 47 w 558"/>
                  <a:gd name="T61" fmla="*/ 275 h 362"/>
                  <a:gd name="T62" fmla="*/ 45 w 558"/>
                  <a:gd name="T63" fmla="*/ 280 h 362"/>
                  <a:gd name="T64" fmla="*/ 41 w 558"/>
                  <a:gd name="T65" fmla="*/ 285 h 362"/>
                  <a:gd name="T66" fmla="*/ 40 w 558"/>
                  <a:gd name="T67" fmla="*/ 282 h 362"/>
                  <a:gd name="T68" fmla="*/ 38 w 558"/>
                  <a:gd name="T69" fmla="*/ 267 h 362"/>
                  <a:gd name="T70" fmla="*/ 29 w 558"/>
                  <a:gd name="T71" fmla="*/ 258 h 362"/>
                  <a:gd name="T72" fmla="*/ 12 w 558"/>
                  <a:gd name="T73" fmla="*/ 238 h 362"/>
                  <a:gd name="T74" fmla="*/ 19 w 558"/>
                  <a:gd name="T75" fmla="*/ 232 h 362"/>
                  <a:gd name="T76" fmla="*/ 10 w 558"/>
                  <a:gd name="T77" fmla="*/ 214 h 362"/>
                  <a:gd name="T78" fmla="*/ 4 w 558"/>
                  <a:gd name="T79" fmla="*/ 201 h 362"/>
                  <a:gd name="T80" fmla="*/ 6 w 558"/>
                  <a:gd name="T81" fmla="*/ 195 h 362"/>
                  <a:gd name="T82" fmla="*/ 0 w 558"/>
                  <a:gd name="T83" fmla="*/ 182 h 362"/>
                  <a:gd name="T84" fmla="*/ 9 w 558"/>
                  <a:gd name="T85" fmla="*/ 166 h 362"/>
                  <a:gd name="T86" fmla="*/ 47 w 558"/>
                  <a:gd name="T87" fmla="*/ 126 h 362"/>
                  <a:gd name="T88" fmla="*/ 67 w 558"/>
                  <a:gd name="T89" fmla="*/ 119 h 362"/>
                  <a:gd name="T90" fmla="*/ 78 w 558"/>
                  <a:gd name="T91" fmla="*/ 124 h 362"/>
                  <a:gd name="T92" fmla="*/ 91 w 558"/>
                  <a:gd name="T93" fmla="*/ 118 h 362"/>
                  <a:gd name="T94" fmla="*/ 103 w 558"/>
                  <a:gd name="T95" fmla="*/ 112 h 362"/>
                  <a:gd name="T96" fmla="*/ 150 w 558"/>
                  <a:gd name="T97" fmla="*/ 102 h 362"/>
                  <a:gd name="T98" fmla="*/ 164 w 558"/>
                  <a:gd name="T99" fmla="*/ 80 h 362"/>
                  <a:gd name="T100" fmla="*/ 161 w 558"/>
                  <a:gd name="T101" fmla="*/ 71 h 362"/>
                  <a:gd name="T102" fmla="*/ 197 w 558"/>
                  <a:gd name="T103" fmla="*/ 65 h 362"/>
                  <a:gd name="T104" fmla="*/ 228 w 558"/>
                  <a:gd name="T105" fmla="*/ 48 h 362"/>
                  <a:gd name="T106" fmla="*/ 233 w 558"/>
                  <a:gd name="T107" fmla="*/ 41 h 362"/>
                  <a:gd name="T108" fmla="*/ 240 w 558"/>
                  <a:gd name="T109" fmla="*/ 31 h 362"/>
                  <a:gd name="T110" fmla="*/ 251 w 558"/>
                  <a:gd name="T111" fmla="*/ 17 h 362"/>
                  <a:gd name="T112" fmla="*/ 274 w 558"/>
                  <a:gd name="T113" fmla="*/ 3 h 3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58" h="362">
                    <a:moveTo>
                      <a:pt x="358" y="0"/>
                    </a:moveTo>
                    <a:lnTo>
                      <a:pt x="359" y="1"/>
                    </a:lnTo>
                    <a:lnTo>
                      <a:pt x="361" y="1"/>
                    </a:lnTo>
                    <a:lnTo>
                      <a:pt x="362" y="3"/>
                    </a:lnTo>
                    <a:lnTo>
                      <a:pt x="362" y="4"/>
                    </a:lnTo>
                    <a:lnTo>
                      <a:pt x="364" y="6"/>
                    </a:lnTo>
                    <a:lnTo>
                      <a:pt x="365" y="7"/>
                    </a:lnTo>
                    <a:lnTo>
                      <a:pt x="365" y="10"/>
                    </a:lnTo>
                    <a:lnTo>
                      <a:pt x="368" y="12"/>
                    </a:lnTo>
                    <a:lnTo>
                      <a:pt x="370" y="13"/>
                    </a:lnTo>
                    <a:lnTo>
                      <a:pt x="373" y="15"/>
                    </a:lnTo>
                    <a:lnTo>
                      <a:pt x="374" y="18"/>
                    </a:lnTo>
                    <a:lnTo>
                      <a:pt x="386" y="31"/>
                    </a:lnTo>
                    <a:lnTo>
                      <a:pt x="392" y="48"/>
                    </a:lnTo>
                    <a:lnTo>
                      <a:pt x="394" y="61"/>
                    </a:lnTo>
                    <a:lnTo>
                      <a:pt x="392" y="75"/>
                    </a:lnTo>
                    <a:lnTo>
                      <a:pt x="391" y="78"/>
                    </a:lnTo>
                    <a:lnTo>
                      <a:pt x="391" y="81"/>
                    </a:lnTo>
                    <a:lnTo>
                      <a:pt x="391" y="84"/>
                    </a:lnTo>
                    <a:lnTo>
                      <a:pt x="391" y="87"/>
                    </a:lnTo>
                    <a:lnTo>
                      <a:pt x="394" y="90"/>
                    </a:lnTo>
                    <a:lnTo>
                      <a:pt x="392" y="90"/>
                    </a:lnTo>
                    <a:lnTo>
                      <a:pt x="391" y="90"/>
                    </a:lnTo>
                    <a:lnTo>
                      <a:pt x="391" y="91"/>
                    </a:lnTo>
                    <a:lnTo>
                      <a:pt x="392" y="93"/>
                    </a:lnTo>
                    <a:lnTo>
                      <a:pt x="395" y="94"/>
                    </a:lnTo>
                    <a:lnTo>
                      <a:pt x="397" y="94"/>
                    </a:lnTo>
                    <a:lnTo>
                      <a:pt x="409" y="96"/>
                    </a:lnTo>
                    <a:lnTo>
                      <a:pt x="421" y="100"/>
                    </a:lnTo>
                    <a:lnTo>
                      <a:pt x="422" y="102"/>
                    </a:lnTo>
                    <a:lnTo>
                      <a:pt x="421" y="102"/>
                    </a:lnTo>
                    <a:lnTo>
                      <a:pt x="421" y="103"/>
                    </a:lnTo>
                    <a:lnTo>
                      <a:pt x="419" y="105"/>
                    </a:lnTo>
                    <a:lnTo>
                      <a:pt x="419" y="106"/>
                    </a:lnTo>
                    <a:lnTo>
                      <a:pt x="421" y="108"/>
                    </a:lnTo>
                    <a:lnTo>
                      <a:pt x="424" y="109"/>
                    </a:lnTo>
                    <a:lnTo>
                      <a:pt x="427" y="111"/>
                    </a:lnTo>
                    <a:lnTo>
                      <a:pt x="430" y="111"/>
                    </a:lnTo>
                    <a:lnTo>
                      <a:pt x="433" y="111"/>
                    </a:lnTo>
                    <a:lnTo>
                      <a:pt x="437" y="111"/>
                    </a:lnTo>
                    <a:lnTo>
                      <a:pt x="440" y="111"/>
                    </a:lnTo>
                    <a:lnTo>
                      <a:pt x="443" y="112"/>
                    </a:lnTo>
                    <a:lnTo>
                      <a:pt x="448" y="115"/>
                    </a:lnTo>
                    <a:lnTo>
                      <a:pt x="449" y="120"/>
                    </a:lnTo>
                    <a:lnTo>
                      <a:pt x="451" y="123"/>
                    </a:lnTo>
                    <a:lnTo>
                      <a:pt x="452" y="126"/>
                    </a:lnTo>
                    <a:lnTo>
                      <a:pt x="454" y="127"/>
                    </a:lnTo>
                    <a:lnTo>
                      <a:pt x="457" y="129"/>
                    </a:lnTo>
                    <a:lnTo>
                      <a:pt x="458" y="129"/>
                    </a:lnTo>
                    <a:lnTo>
                      <a:pt x="461" y="130"/>
                    </a:lnTo>
                    <a:lnTo>
                      <a:pt x="461" y="132"/>
                    </a:lnTo>
                    <a:lnTo>
                      <a:pt x="461" y="136"/>
                    </a:lnTo>
                    <a:lnTo>
                      <a:pt x="461" y="139"/>
                    </a:lnTo>
                    <a:lnTo>
                      <a:pt x="461" y="144"/>
                    </a:lnTo>
                    <a:lnTo>
                      <a:pt x="463" y="147"/>
                    </a:lnTo>
                    <a:lnTo>
                      <a:pt x="466" y="150"/>
                    </a:lnTo>
                    <a:lnTo>
                      <a:pt x="473" y="153"/>
                    </a:lnTo>
                    <a:lnTo>
                      <a:pt x="479" y="156"/>
                    </a:lnTo>
                    <a:lnTo>
                      <a:pt x="487" y="159"/>
                    </a:lnTo>
                    <a:lnTo>
                      <a:pt x="490" y="162"/>
                    </a:lnTo>
                    <a:lnTo>
                      <a:pt x="493" y="165"/>
                    </a:lnTo>
                    <a:lnTo>
                      <a:pt x="496" y="168"/>
                    </a:lnTo>
                    <a:lnTo>
                      <a:pt x="498" y="169"/>
                    </a:lnTo>
                    <a:lnTo>
                      <a:pt x="501" y="171"/>
                    </a:lnTo>
                    <a:lnTo>
                      <a:pt x="502" y="174"/>
                    </a:lnTo>
                    <a:lnTo>
                      <a:pt x="505" y="175"/>
                    </a:lnTo>
                    <a:lnTo>
                      <a:pt x="508" y="177"/>
                    </a:lnTo>
                    <a:lnTo>
                      <a:pt x="507" y="178"/>
                    </a:lnTo>
                    <a:lnTo>
                      <a:pt x="505" y="181"/>
                    </a:lnTo>
                    <a:lnTo>
                      <a:pt x="505" y="184"/>
                    </a:lnTo>
                    <a:lnTo>
                      <a:pt x="507" y="187"/>
                    </a:lnTo>
                    <a:lnTo>
                      <a:pt x="508" y="190"/>
                    </a:lnTo>
                    <a:lnTo>
                      <a:pt x="510" y="192"/>
                    </a:lnTo>
                    <a:lnTo>
                      <a:pt x="513" y="192"/>
                    </a:lnTo>
                    <a:lnTo>
                      <a:pt x="513" y="193"/>
                    </a:lnTo>
                    <a:lnTo>
                      <a:pt x="520" y="204"/>
                    </a:lnTo>
                    <a:lnTo>
                      <a:pt x="531" y="210"/>
                    </a:lnTo>
                    <a:lnTo>
                      <a:pt x="541" y="212"/>
                    </a:lnTo>
                    <a:lnTo>
                      <a:pt x="541" y="213"/>
                    </a:lnTo>
                    <a:lnTo>
                      <a:pt x="541" y="216"/>
                    </a:lnTo>
                    <a:lnTo>
                      <a:pt x="543" y="218"/>
                    </a:lnTo>
                    <a:lnTo>
                      <a:pt x="546" y="224"/>
                    </a:lnTo>
                    <a:lnTo>
                      <a:pt x="547" y="230"/>
                    </a:lnTo>
                    <a:lnTo>
                      <a:pt x="549" y="236"/>
                    </a:lnTo>
                    <a:lnTo>
                      <a:pt x="550" y="239"/>
                    </a:lnTo>
                    <a:lnTo>
                      <a:pt x="552" y="243"/>
                    </a:lnTo>
                    <a:lnTo>
                      <a:pt x="555" y="246"/>
                    </a:lnTo>
                    <a:lnTo>
                      <a:pt x="558" y="249"/>
                    </a:lnTo>
                    <a:lnTo>
                      <a:pt x="555" y="248"/>
                    </a:lnTo>
                    <a:lnTo>
                      <a:pt x="550" y="248"/>
                    </a:lnTo>
                    <a:lnTo>
                      <a:pt x="547" y="248"/>
                    </a:lnTo>
                    <a:lnTo>
                      <a:pt x="544" y="248"/>
                    </a:lnTo>
                    <a:lnTo>
                      <a:pt x="543" y="249"/>
                    </a:lnTo>
                    <a:lnTo>
                      <a:pt x="540" y="252"/>
                    </a:lnTo>
                    <a:lnTo>
                      <a:pt x="537" y="255"/>
                    </a:lnTo>
                    <a:lnTo>
                      <a:pt x="534" y="255"/>
                    </a:lnTo>
                    <a:lnTo>
                      <a:pt x="529" y="255"/>
                    </a:lnTo>
                    <a:lnTo>
                      <a:pt x="526" y="255"/>
                    </a:lnTo>
                    <a:lnTo>
                      <a:pt x="513" y="251"/>
                    </a:lnTo>
                    <a:lnTo>
                      <a:pt x="501" y="249"/>
                    </a:lnTo>
                    <a:lnTo>
                      <a:pt x="496" y="249"/>
                    </a:lnTo>
                    <a:lnTo>
                      <a:pt x="491" y="251"/>
                    </a:lnTo>
                    <a:lnTo>
                      <a:pt x="488" y="251"/>
                    </a:lnTo>
                    <a:lnTo>
                      <a:pt x="485" y="249"/>
                    </a:lnTo>
                    <a:lnTo>
                      <a:pt x="479" y="246"/>
                    </a:lnTo>
                    <a:lnTo>
                      <a:pt x="475" y="246"/>
                    </a:lnTo>
                    <a:lnTo>
                      <a:pt x="470" y="245"/>
                    </a:lnTo>
                    <a:lnTo>
                      <a:pt x="470" y="249"/>
                    </a:lnTo>
                    <a:lnTo>
                      <a:pt x="469" y="252"/>
                    </a:lnTo>
                    <a:lnTo>
                      <a:pt x="466" y="254"/>
                    </a:lnTo>
                    <a:lnTo>
                      <a:pt x="463" y="255"/>
                    </a:lnTo>
                    <a:lnTo>
                      <a:pt x="455" y="258"/>
                    </a:lnTo>
                    <a:lnTo>
                      <a:pt x="448" y="261"/>
                    </a:lnTo>
                    <a:lnTo>
                      <a:pt x="442" y="263"/>
                    </a:lnTo>
                    <a:lnTo>
                      <a:pt x="440" y="261"/>
                    </a:lnTo>
                    <a:lnTo>
                      <a:pt x="437" y="261"/>
                    </a:lnTo>
                    <a:lnTo>
                      <a:pt x="436" y="260"/>
                    </a:lnTo>
                    <a:lnTo>
                      <a:pt x="434" y="258"/>
                    </a:lnTo>
                    <a:lnTo>
                      <a:pt x="433" y="258"/>
                    </a:lnTo>
                    <a:lnTo>
                      <a:pt x="418" y="260"/>
                    </a:lnTo>
                    <a:lnTo>
                      <a:pt x="403" y="264"/>
                    </a:lnTo>
                    <a:lnTo>
                      <a:pt x="392" y="270"/>
                    </a:lnTo>
                    <a:lnTo>
                      <a:pt x="382" y="275"/>
                    </a:lnTo>
                    <a:lnTo>
                      <a:pt x="382" y="273"/>
                    </a:lnTo>
                    <a:lnTo>
                      <a:pt x="382" y="272"/>
                    </a:lnTo>
                    <a:lnTo>
                      <a:pt x="380" y="270"/>
                    </a:lnTo>
                    <a:lnTo>
                      <a:pt x="379" y="269"/>
                    </a:lnTo>
                    <a:lnTo>
                      <a:pt x="377" y="269"/>
                    </a:lnTo>
                    <a:lnTo>
                      <a:pt x="376" y="267"/>
                    </a:lnTo>
                    <a:lnTo>
                      <a:pt x="376" y="266"/>
                    </a:lnTo>
                    <a:lnTo>
                      <a:pt x="373" y="266"/>
                    </a:lnTo>
                    <a:lnTo>
                      <a:pt x="370" y="264"/>
                    </a:lnTo>
                    <a:lnTo>
                      <a:pt x="367" y="263"/>
                    </a:lnTo>
                    <a:lnTo>
                      <a:pt x="364" y="263"/>
                    </a:lnTo>
                    <a:lnTo>
                      <a:pt x="356" y="269"/>
                    </a:lnTo>
                    <a:lnTo>
                      <a:pt x="352" y="276"/>
                    </a:lnTo>
                    <a:lnTo>
                      <a:pt x="349" y="285"/>
                    </a:lnTo>
                    <a:lnTo>
                      <a:pt x="346" y="293"/>
                    </a:lnTo>
                    <a:lnTo>
                      <a:pt x="328" y="291"/>
                    </a:lnTo>
                    <a:lnTo>
                      <a:pt x="311" y="290"/>
                    </a:lnTo>
                    <a:lnTo>
                      <a:pt x="293" y="287"/>
                    </a:lnTo>
                    <a:lnTo>
                      <a:pt x="277" y="285"/>
                    </a:lnTo>
                    <a:lnTo>
                      <a:pt x="261" y="281"/>
                    </a:lnTo>
                    <a:lnTo>
                      <a:pt x="257" y="276"/>
                    </a:lnTo>
                    <a:lnTo>
                      <a:pt x="254" y="273"/>
                    </a:lnTo>
                    <a:lnTo>
                      <a:pt x="249" y="269"/>
                    </a:lnTo>
                    <a:lnTo>
                      <a:pt x="245" y="264"/>
                    </a:lnTo>
                    <a:lnTo>
                      <a:pt x="240" y="261"/>
                    </a:lnTo>
                    <a:lnTo>
                      <a:pt x="233" y="257"/>
                    </a:lnTo>
                    <a:lnTo>
                      <a:pt x="224" y="252"/>
                    </a:lnTo>
                    <a:lnTo>
                      <a:pt x="215" y="254"/>
                    </a:lnTo>
                    <a:lnTo>
                      <a:pt x="213" y="255"/>
                    </a:lnTo>
                    <a:lnTo>
                      <a:pt x="212" y="257"/>
                    </a:lnTo>
                    <a:lnTo>
                      <a:pt x="207" y="260"/>
                    </a:lnTo>
                    <a:lnTo>
                      <a:pt x="203" y="261"/>
                    </a:lnTo>
                    <a:lnTo>
                      <a:pt x="198" y="264"/>
                    </a:lnTo>
                    <a:lnTo>
                      <a:pt x="195" y="267"/>
                    </a:lnTo>
                    <a:lnTo>
                      <a:pt x="192" y="272"/>
                    </a:lnTo>
                    <a:lnTo>
                      <a:pt x="191" y="276"/>
                    </a:lnTo>
                    <a:lnTo>
                      <a:pt x="189" y="278"/>
                    </a:lnTo>
                    <a:lnTo>
                      <a:pt x="186" y="279"/>
                    </a:lnTo>
                    <a:lnTo>
                      <a:pt x="183" y="281"/>
                    </a:lnTo>
                    <a:lnTo>
                      <a:pt x="182" y="282"/>
                    </a:lnTo>
                    <a:lnTo>
                      <a:pt x="179" y="296"/>
                    </a:lnTo>
                    <a:lnTo>
                      <a:pt x="176" y="311"/>
                    </a:lnTo>
                    <a:lnTo>
                      <a:pt x="140" y="311"/>
                    </a:lnTo>
                    <a:lnTo>
                      <a:pt x="102" y="306"/>
                    </a:lnTo>
                    <a:lnTo>
                      <a:pt x="99" y="306"/>
                    </a:lnTo>
                    <a:lnTo>
                      <a:pt x="95" y="308"/>
                    </a:lnTo>
                    <a:lnTo>
                      <a:pt x="90" y="309"/>
                    </a:lnTo>
                    <a:lnTo>
                      <a:pt x="86" y="312"/>
                    </a:lnTo>
                    <a:lnTo>
                      <a:pt x="84" y="312"/>
                    </a:lnTo>
                    <a:lnTo>
                      <a:pt x="83" y="312"/>
                    </a:lnTo>
                    <a:lnTo>
                      <a:pt x="80" y="312"/>
                    </a:lnTo>
                    <a:lnTo>
                      <a:pt x="77" y="312"/>
                    </a:lnTo>
                    <a:lnTo>
                      <a:pt x="72" y="314"/>
                    </a:lnTo>
                    <a:lnTo>
                      <a:pt x="69" y="318"/>
                    </a:lnTo>
                    <a:lnTo>
                      <a:pt x="68" y="321"/>
                    </a:lnTo>
                    <a:lnTo>
                      <a:pt x="63" y="333"/>
                    </a:lnTo>
                    <a:lnTo>
                      <a:pt x="60" y="348"/>
                    </a:lnTo>
                    <a:lnTo>
                      <a:pt x="59" y="347"/>
                    </a:lnTo>
                    <a:lnTo>
                      <a:pt x="59" y="348"/>
                    </a:lnTo>
                    <a:lnTo>
                      <a:pt x="57" y="348"/>
                    </a:lnTo>
                    <a:lnTo>
                      <a:pt x="57" y="350"/>
                    </a:lnTo>
                    <a:lnTo>
                      <a:pt x="57" y="351"/>
                    </a:lnTo>
                    <a:lnTo>
                      <a:pt x="59" y="353"/>
                    </a:lnTo>
                    <a:lnTo>
                      <a:pt x="57" y="353"/>
                    </a:lnTo>
                    <a:lnTo>
                      <a:pt x="56" y="354"/>
                    </a:lnTo>
                    <a:lnTo>
                      <a:pt x="56" y="356"/>
                    </a:lnTo>
                    <a:lnTo>
                      <a:pt x="56" y="357"/>
                    </a:lnTo>
                    <a:lnTo>
                      <a:pt x="54" y="359"/>
                    </a:lnTo>
                    <a:lnTo>
                      <a:pt x="53" y="359"/>
                    </a:lnTo>
                    <a:lnTo>
                      <a:pt x="51" y="360"/>
                    </a:lnTo>
                    <a:lnTo>
                      <a:pt x="51" y="362"/>
                    </a:lnTo>
                    <a:lnTo>
                      <a:pt x="50" y="360"/>
                    </a:lnTo>
                    <a:lnTo>
                      <a:pt x="50" y="357"/>
                    </a:lnTo>
                    <a:lnTo>
                      <a:pt x="50" y="354"/>
                    </a:lnTo>
                    <a:lnTo>
                      <a:pt x="50" y="350"/>
                    </a:lnTo>
                    <a:lnTo>
                      <a:pt x="48" y="347"/>
                    </a:lnTo>
                    <a:lnTo>
                      <a:pt x="48" y="344"/>
                    </a:lnTo>
                    <a:lnTo>
                      <a:pt x="48" y="339"/>
                    </a:lnTo>
                    <a:lnTo>
                      <a:pt x="48" y="336"/>
                    </a:lnTo>
                    <a:lnTo>
                      <a:pt x="47" y="335"/>
                    </a:lnTo>
                    <a:lnTo>
                      <a:pt x="45" y="333"/>
                    </a:lnTo>
                    <a:lnTo>
                      <a:pt x="42" y="332"/>
                    </a:lnTo>
                    <a:lnTo>
                      <a:pt x="39" y="330"/>
                    </a:lnTo>
                    <a:lnTo>
                      <a:pt x="37" y="329"/>
                    </a:lnTo>
                    <a:lnTo>
                      <a:pt x="36" y="326"/>
                    </a:lnTo>
                    <a:lnTo>
                      <a:pt x="34" y="321"/>
                    </a:lnTo>
                    <a:lnTo>
                      <a:pt x="33" y="320"/>
                    </a:lnTo>
                    <a:lnTo>
                      <a:pt x="27" y="314"/>
                    </a:lnTo>
                    <a:lnTo>
                      <a:pt x="21" y="308"/>
                    </a:lnTo>
                    <a:lnTo>
                      <a:pt x="15" y="302"/>
                    </a:lnTo>
                    <a:lnTo>
                      <a:pt x="15" y="300"/>
                    </a:lnTo>
                    <a:lnTo>
                      <a:pt x="15" y="299"/>
                    </a:lnTo>
                    <a:lnTo>
                      <a:pt x="13" y="299"/>
                    </a:lnTo>
                    <a:lnTo>
                      <a:pt x="15" y="297"/>
                    </a:lnTo>
                    <a:lnTo>
                      <a:pt x="18" y="297"/>
                    </a:lnTo>
                    <a:lnTo>
                      <a:pt x="21" y="296"/>
                    </a:lnTo>
                    <a:lnTo>
                      <a:pt x="24" y="293"/>
                    </a:lnTo>
                    <a:lnTo>
                      <a:pt x="25" y="290"/>
                    </a:lnTo>
                    <a:lnTo>
                      <a:pt x="25" y="287"/>
                    </a:lnTo>
                    <a:lnTo>
                      <a:pt x="25" y="284"/>
                    </a:lnTo>
                    <a:lnTo>
                      <a:pt x="22" y="281"/>
                    </a:lnTo>
                    <a:lnTo>
                      <a:pt x="18" y="276"/>
                    </a:lnTo>
                    <a:lnTo>
                      <a:pt x="13" y="270"/>
                    </a:lnTo>
                    <a:lnTo>
                      <a:pt x="9" y="266"/>
                    </a:lnTo>
                    <a:lnTo>
                      <a:pt x="7" y="263"/>
                    </a:lnTo>
                    <a:lnTo>
                      <a:pt x="7" y="260"/>
                    </a:lnTo>
                    <a:lnTo>
                      <a:pt x="7" y="257"/>
                    </a:lnTo>
                    <a:lnTo>
                      <a:pt x="6" y="254"/>
                    </a:lnTo>
                    <a:lnTo>
                      <a:pt x="4" y="254"/>
                    </a:lnTo>
                    <a:lnTo>
                      <a:pt x="4" y="252"/>
                    </a:lnTo>
                    <a:lnTo>
                      <a:pt x="4" y="251"/>
                    </a:lnTo>
                    <a:lnTo>
                      <a:pt x="3" y="251"/>
                    </a:lnTo>
                    <a:lnTo>
                      <a:pt x="6" y="249"/>
                    </a:lnTo>
                    <a:lnTo>
                      <a:pt x="9" y="246"/>
                    </a:lnTo>
                    <a:lnTo>
                      <a:pt x="10" y="243"/>
                    </a:lnTo>
                    <a:lnTo>
                      <a:pt x="10" y="240"/>
                    </a:lnTo>
                    <a:lnTo>
                      <a:pt x="9" y="237"/>
                    </a:lnTo>
                    <a:lnTo>
                      <a:pt x="7" y="234"/>
                    </a:lnTo>
                    <a:lnTo>
                      <a:pt x="4" y="231"/>
                    </a:lnTo>
                    <a:lnTo>
                      <a:pt x="0" y="230"/>
                    </a:lnTo>
                    <a:lnTo>
                      <a:pt x="1" y="230"/>
                    </a:lnTo>
                    <a:lnTo>
                      <a:pt x="4" y="230"/>
                    </a:lnTo>
                    <a:lnTo>
                      <a:pt x="7" y="228"/>
                    </a:lnTo>
                    <a:lnTo>
                      <a:pt x="9" y="225"/>
                    </a:lnTo>
                    <a:lnTo>
                      <a:pt x="10" y="218"/>
                    </a:lnTo>
                    <a:lnTo>
                      <a:pt x="12" y="209"/>
                    </a:lnTo>
                    <a:lnTo>
                      <a:pt x="15" y="201"/>
                    </a:lnTo>
                    <a:lnTo>
                      <a:pt x="21" y="190"/>
                    </a:lnTo>
                    <a:lnTo>
                      <a:pt x="27" y="181"/>
                    </a:lnTo>
                    <a:lnTo>
                      <a:pt x="33" y="172"/>
                    </a:lnTo>
                    <a:lnTo>
                      <a:pt x="42" y="166"/>
                    </a:lnTo>
                    <a:lnTo>
                      <a:pt x="59" y="159"/>
                    </a:lnTo>
                    <a:lnTo>
                      <a:pt x="75" y="153"/>
                    </a:lnTo>
                    <a:lnTo>
                      <a:pt x="78" y="153"/>
                    </a:lnTo>
                    <a:lnTo>
                      <a:pt x="83" y="150"/>
                    </a:lnTo>
                    <a:lnTo>
                      <a:pt x="86" y="148"/>
                    </a:lnTo>
                    <a:lnTo>
                      <a:pt x="84" y="148"/>
                    </a:lnTo>
                    <a:lnTo>
                      <a:pt x="84" y="150"/>
                    </a:lnTo>
                    <a:lnTo>
                      <a:pt x="84" y="151"/>
                    </a:lnTo>
                    <a:lnTo>
                      <a:pt x="87" y="154"/>
                    </a:lnTo>
                    <a:lnTo>
                      <a:pt x="90" y="156"/>
                    </a:lnTo>
                    <a:lnTo>
                      <a:pt x="93" y="159"/>
                    </a:lnTo>
                    <a:lnTo>
                      <a:pt x="96" y="159"/>
                    </a:lnTo>
                    <a:lnTo>
                      <a:pt x="98" y="157"/>
                    </a:lnTo>
                    <a:lnTo>
                      <a:pt x="101" y="156"/>
                    </a:lnTo>
                    <a:lnTo>
                      <a:pt x="104" y="154"/>
                    </a:lnTo>
                    <a:lnTo>
                      <a:pt x="107" y="153"/>
                    </a:lnTo>
                    <a:lnTo>
                      <a:pt x="110" y="151"/>
                    </a:lnTo>
                    <a:lnTo>
                      <a:pt x="111" y="150"/>
                    </a:lnTo>
                    <a:lnTo>
                      <a:pt x="114" y="148"/>
                    </a:lnTo>
                    <a:lnTo>
                      <a:pt x="116" y="147"/>
                    </a:lnTo>
                    <a:lnTo>
                      <a:pt x="117" y="145"/>
                    </a:lnTo>
                    <a:lnTo>
                      <a:pt x="120" y="144"/>
                    </a:lnTo>
                    <a:lnTo>
                      <a:pt x="123" y="144"/>
                    </a:lnTo>
                    <a:lnTo>
                      <a:pt x="126" y="142"/>
                    </a:lnTo>
                    <a:lnTo>
                      <a:pt x="129" y="142"/>
                    </a:lnTo>
                    <a:lnTo>
                      <a:pt x="131" y="142"/>
                    </a:lnTo>
                    <a:lnTo>
                      <a:pt x="146" y="138"/>
                    </a:lnTo>
                    <a:lnTo>
                      <a:pt x="162" y="135"/>
                    </a:lnTo>
                    <a:lnTo>
                      <a:pt x="177" y="133"/>
                    </a:lnTo>
                    <a:lnTo>
                      <a:pt x="183" y="132"/>
                    </a:lnTo>
                    <a:lnTo>
                      <a:pt x="189" y="129"/>
                    </a:lnTo>
                    <a:lnTo>
                      <a:pt x="194" y="123"/>
                    </a:lnTo>
                    <a:lnTo>
                      <a:pt x="198" y="118"/>
                    </a:lnTo>
                    <a:lnTo>
                      <a:pt x="201" y="112"/>
                    </a:lnTo>
                    <a:lnTo>
                      <a:pt x="204" y="106"/>
                    </a:lnTo>
                    <a:lnTo>
                      <a:pt x="207" y="100"/>
                    </a:lnTo>
                    <a:lnTo>
                      <a:pt x="206" y="100"/>
                    </a:lnTo>
                    <a:lnTo>
                      <a:pt x="204" y="99"/>
                    </a:lnTo>
                    <a:lnTo>
                      <a:pt x="203" y="97"/>
                    </a:lnTo>
                    <a:lnTo>
                      <a:pt x="201" y="97"/>
                    </a:lnTo>
                    <a:lnTo>
                      <a:pt x="200" y="94"/>
                    </a:lnTo>
                    <a:lnTo>
                      <a:pt x="201" y="93"/>
                    </a:lnTo>
                    <a:lnTo>
                      <a:pt x="203" y="90"/>
                    </a:lnTo>
                    <a:lnTo>
                      <a:pt x="206" y="90"/>
                    </a:lnTo>
                    <a:lnTo>
                      <a:pt x="212" y="88"/>
                    </a:lnTo>
                    <a:lnTo>
                      <a:pt x="218" y="87"/>
                    </a:lnTo>
                    <a:lnTo>
                      <a:pt x="222" y="87"/>
                    </a:lnTo>
                    <a:lnTo>
                      <a:pt x="228" y="85"/>
                    </a:lnTo>
                    <a:lnTo>
                      <a:pt x="248" y="82"/>
                    </a:lnTo>
                    <a:lnTo>
                      <a:pt x="268" y="76"/>
                    </a:lnTo>
                    <a:lnTo>
                      <a:pt x="272" y="75"/>
                    </a:lnTo>
                    <a:lnTo>
                      <a:pt x="277" y="70"/>
                    </a:lnTo>
                    <a:lnTo>
                      <a:pt x="280" y="67"/>
                    </a:lnTo>
                    <a:lnTo>
                      <a:pt x="283" y="63"/>
                    </a:lnTo>
                    <a:lnTo>
                      <a:pt x="286" y="60"/>
                    </a:lnTo>
                    <a:lnTo>
                      <a:pt x="286" y="58"/>
                    </a:lnTo>
                    <a:lnTo>
                      <a:pt x="287" y="58"/>
                    </a:lnTo>
                    <a:lnTo>
                      <a:pt x="287" y="57"/>
                    </a:lnTo>
                    <a:lnTo>
                      <a:pt x="289" y="55"/>
                    </a:lnTo>
                    <a:lnTo>
                      <a:pt x="292" y="52"/>
                    </a:lnTo>
                    <a:lnTo>
                      <a:pt x="293" y="52"/>
                    </a:lnTo>
                    <a:lnTo>
                      <a:pt x="295" y="49"/>
                    </a:lnTo>
                    <a:lnTo>
                      <a:pt x="296" y="48"/>
                    </a:lnTo>
                    <a:lnTo>
                      <a:pt x="299" y="46"/>
                    </a:lnTo>
                    <a:lnTo>
                      <a:pt x="301" y="46"/>
                    </a:lnTo>
                    <a:lnTo>
                      <a:pt x="301" y="42"/>
                    </a:lnTo>
                    <a:lnTo>
                      <a:pt x="301" y="39"/>
                    </a:lnTo>
                    <a:lnTo>
                      <a:pt x="302" y="36"/>
                    </a:lnTo>
                    <a:lnTo>
                      <a:pt x="302" y="34"/>
                    </a:lnTo>
                    <a:lnTo>
                      <a:pt x="305" y="30"/>
                    </a:lnTo>
                    <a:lnTo>
                      <a:pt x="310" y="27"/>
                    </a:lnTo>
                    <a:lnTo>
                      <a:pt x="313" y="24"/>
                    </a:lnTo>
                    <a:lnTo>
                      <a:pt x="316" y="21"/>
                    </a:lnTo>
                    <a:lnTo>
                      <a:pt x="319" y="16"/>
                    </a:lnTo>
                    <a:lnTo>
                      <a:pt x="322" y="15"/>
                    </a:lnTo>
                    <a:lnTo>
                      <a:pt x="323" y="12"/>
                    </a:lnTo>
                    <a:lnTo>
                      <a:pt x="328" y="10"/>
                    </a:lnTo>
                    <a:lnTo>
                      <a:pt x="337" y="6"/>
                    </a:lnTo>
                    <a:lnTo>
                      <a:pt x="344" y="3"/>
                    </a:lnTo>
                    <a:lnTo>
                      <a:pt x="353" y="1"/>
                    </a:lnTo>
                    <a:lnTo>
                      <a:pt x="358" y="0"/>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84" name="任意多边形 33"/>
              <p:cNvSpPr>
                <a:spLocks/>
              </p:cNvSpPr>
              <p:nvPr/>
            </p:nvSpPr>
            <p:spPr bwMode="gray">
              <a:xfrm>
                <a:off x="3652" y="2636"/>
                <a:ext cx="82" cy="46"/>
              </a:xfrm>
              <a:custGeom>
                <a:avLst/>
                <a:gdLst>
                  <a:gd name="T0" fmla="*/ 14 w 89"/>
                  <a:gd name="T1" fmla="*/ 0 h 50"/>
                  <a:gd name="T2" fmla="*/ 12 w 89"/>
                  <a:gd name="T3" fmla="*/ 0 h 50"/>
                  <a:gd name="T4" fmla="*/ 12 w 89"/>
                  <a:gd name="T5" fmla="*/ 1 h 50"/>
                  <a:gd name="T6" fmla="*/ 12 w 89"/>
                  <a:gd name="T7" fmla="*/ 3 h 50"/>
                  <a:gd name="T8" fmla="*/ 12 w 89"/>
                  <a:gd name="T9" fmla="*/ 6 h 50"/>
                  <a:gd name="T10" fmla="*/ 14 w 89"/>
                  <a:gd name="T11" fmla="*/ 6 h 50"/>
                  <a:gd name="T12" fmla="*/ 14 w 89"/>
                  <a:gd name="T13" fmla="*/ 9 h 50"/>
                  <a:gd name="T14" fmla="*/ 14 w 89"/>
                  <a:gd name="T15" fmla="*/ 12 h 50"/>
                  <a:gd name="T16" fmla="*/ 14 w 89"/>
                  <a:gd name="T17" fmla="*/ 15 h 50"/>
                  <a:gd name="T18" fmla="*/ 12 w 89"/>
                  <a:gd name="T19" fmla="*/ 18 h 50"/>
                  <a:gd name="T20" fmla="*/ 8 w 89"/>
                  <a:gd name="T21" fmla="*/ 22 h 50"/>
                  <a:gd name="T22" fmla="*/ 6 w 89"/>
                  <a:gd name="T23" fmla="*/ 27 h 50"/>
                  <a:gd name="T24" fmla="*/ 2 w 89"/>
                  <a:gd name="T25" fmla="*/ 31 h 50"/>
                  <a:gd name="T26" fmla="*/ 2 w 89"/>
                  <a:gd name="T27" fmla="*/ 33 h 50"/>
                  <a:gd name="T28" fmla="*/ 2 w 89"/>
                  <a:gd name="T29" fmla="*/ 34 h 50"/>
                  <a:gd name="T30" fmla="*/ 2 w 89"/>
                  <a:gd name="T31" fmla="*/ 35 h 50"/>
                  <a:gd name="T32" fmla="*/ 2 w 89"/>
                  <a:gd name="T33" fmla="*/ 37 h 50"/>
                  <a:gd name="T34" fmla="*/ 0 w 89"/>
                  <a:gd name="T35" fmla="*/ 39 h 50"/>
                  <a:gd name="T36" fmla="*/ 5 w 89"/>
                  <a:gd name="T37" fmla="*/ 37 h 50"/>
                  <a:gd name="T38" fmla="*/ 6 w 89"/>
                  <a:gd name="T39" fmla="*/ 37 h 50"/>
                  <a:gd name="T40" fmla="*/ 9 w 89"/>
                  <a:gd name="T41" fmla="*/ 37 h 50"/>
                  <a:gd name="T42" fmla="*/ 29 w 89"/>
                  <a:gd name="T43" fmla="*/ 37 h 50"/>
                  <a:gd name="T44" fmla="*/ 50 w 89"/>
                  <a:gd name="T45" fmla="*/ 37 h 50"/>
                  <a:gd name="T46" fmla="*/ 70 w 89"/>
                  <a:gd name="T47" fmla="*/ 37 h 50"/>
                  <a:gd name="T48" fmla="*/ 70 w 89"/>
                  <a:gd name="T49" fmla="*/ 3 h 50"/>
                  <a:gd name="T50" fmla="*/ 66 w 89"/>
                  <a:gd name="T51" fmla="*/ 4 h 50"/>
                  <a:gd name="T52" fmla="*/ 57 w 89"/>
                  <a:gd name="T53" fmla="*/ 4 h 50"/>
                  <a:gd name="T54" fmla="*/ 44 w 89"/>
                  <a:gd name="T55" fmla="*/ 4 h 50"/>
                  <a:gd name="T56" fmla="*/ 28 w 89"/>
                  <a:gd name="T57" fmla="*/ 3 h 50"/>
                  <a:gd name="T58" fmla="*/ 14 w 89"/>
                  <a:gd name="T59" fmla="*/ 0 h 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9" h="50">
                    <a:moveTo>
                      <a:pt x="17" y="0"/>
                    </a:moveTo>
                    <a:lnTo>
                      <a:pt x="15" y="0"/>
                    </a:lnTo>
                    <a:lnTo>
                      <a:pt x="15" y="1"/>
                    </a:lnTo>
                    <a:lnTo>
                      <a:pt x="15" y="3"/>
                    </a:lnTo>
                    <a:lnTo>
                      <a:pt x="15" y="6"/>
                    </a:lnTo>
                    <a:lnTo>
                      <a:pt x="17" y="9"/>
                    </a:lnTo>
                    <a:lnTo>
                      <a:pt x="17" y="12"/>
                    </a:lnTo>
                    <a:lnTo>
                      <a:pt x="17" y="15"/>
                    </a:lnTo>
                    <a:lnTo>
                      <a:pt x="17" y="18"/>
                    </a:lnTo>
                    <a:lnTo>
                      <a:pt x="15" y="24"/>
                    </a:lnTo>
                    <a:lnTo>
                      <a:pt x="11" y="28"/>
                    </a:lnTo>
                    <a:lnTo>
                      <a:pt x="6" y="34"/>
                    </a:lnTo>
                    <a:lnTo>
                      <a:pt x="2" y="40"/>
                    </a:lnTo>
                    <a:lnTo>
                      <a:pt x="2" y="42"/>
                    </a:lnTo>
                    <a:lnTo>
                      <a:pt x="2" y="43"/>
                    </a:lnTo>
                    <a:lnTo>
                      <a:pt x="2" y="45"/>
                    </a:lnTo>
                    <a:lnTo>
                      <a:pt x="2" y="48"/>
                    </a:lnTo>
                    <a:lnTo>
                      <a:pt x="0" y="50"/>
                    </a:lnTo>
                    <a:lnTo>
                      <a:pt x="5" y="48"/>
                    </a:lnTo>
                    <a:lnTo>
                      <a:pt x="8" y="47"/>
                    </a:lnTo>
                    <a:lnTo>
                      <a:pt x="12" y="47"/>
                    </a:lnTo>
                    <a:lnTo>
                      <a:pt x="38" y="48"/>
                    </a:lnTo>
                    <a:lnTo>
                      <a:pt x="64" y="48"/>
                    </a:lnTo>
                    <a:lnTo>
                      <a:pt x="89" y="48"/>
                    </a:lnTo>
                    <a:lnTo>
                      <a:pt x="89" y="3"/>
                    </a:lnTo>
                    <a:lnTo>
                      <a:pt x="85" y="4"/>
                    </a:lnTo>
                    <a:lnTo>
                      <a:pt x="73" y="4"/>
                    </a:lnTo>
                    <a:lnTo>
                      <a:pt x="56" y="4"/>
                    </a:lnTo>
                    <a:lnTo>
                      <a:pt x="36" y="3"/>
                    </a:lnTo>
                    <a:lnTo>
                      <a:pt x="17" y="0"/>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85" name="任意多边形 34"/>
              <p:cNvSpPr>
                <a:spLocks/>
              </p:cNvSpPr>
              <p:nvPr/>
            </p:nvSpPr>
            <p:spPr bwMode="gray">
              <a:xfrm>
                <a:off x="3623" y="2634"/>
                <a:ext cx="232" cy="250"/>
              </a:xfrm>
              <a:custGeom>
                <a:avLst/>
                <a:gdLst>
                  <a:gd name="T0" fmla="*/ 33 w 251"/>
                  <a:gd name="T1" fmla="*/ 56 h 270"/>
                  <a:gd name="T2" fmla="*/ 29 w 251"/>
                  <a:gd name="T3" fmla="*/ 75 h 270"/>
                  <a:gd name="T4" fmla="*/ 38 w 251"/>
                  <a:gd name="T5" fmla="*/ 78 h 270"/>
                  <a:gd name="T6" fmla="*/ 31 w 251"/>
                  <a:gd name="T7" fmla="*/ 81 h 270"/>
                  <a:gd name="T8" fmla="*/ 24 w 251"/>
                  <a:gd name="T9" fmla="*/ 82 h 270"/>
                  <a:gd name="T10" fmla="*/ 19 w 251"/>
                  <a:gd name="T11" fmla="*/ 92 h 270"/>
                  <a:gd name="T12" fmla="*/ 13 w 251"/>
                  <a:gd name="T13" fmla="*/ 102 h 270"/>
                  <a:gd name="T14" fmla="*/ 12 w 251"/>
                  <a:gd name="T15" fmla="*/ 103 h 270"/>
                  <a:gd name="T16" fmla="*/ 0 w 251"/>
                  <a:gd name="T17" fmla="*/ 96 h 270"/>
                  <a:gd name="T18" fmla="*/ 6 w 251"/>
                  <a:gd name="T19" fmla="*/ 109 h 270"/>
                  <a:gd name="T20" fmla="*/ 9 w 251"/>
                  <a:gd name="T21" fmla="*/ 115 h 270"/>
                  <a:gd name="T22" fmla="*/ 17 w 251"/>
                  <a:gd name="T23" fmla="*/ 131 h 270"/>
                  <a:gd name="T24" fmla="*/ 19 w 251"/>
                  <a:gd name="T25" fmla="*/ 133 h 270"/>
                  <a:gd name="T26" fmla="*/ 31 w 251"/>
                  <a:gd name="T27" fmla="*/ 156 h 270"/>
                  <a:gd name="T28" fmla="*/ 50 w 251"/>
                  <a:gd name="T29" fmla="*/ 177 h 270"/>
                  <a:gd name="T30" fmla="*/ 55 w 251"/>
                  <a:gd name="T31" fmla="*/ 182 h 270"/>
                  <a:gd name="T32" fmla="*/ 66 w 251"/>
                  <a:gd name="T33" fmla="*/ 191 h 270"/>
                  <a:gd name="T34" fmla="*/ 76 w 251"/>
                  <a:gd name="T35" fmla="*/ 202 h 270"/>
                  <a:gd name="T36" fmla="*/ 82 w 251"/>
                  <a:gd name="T37" fmla="*/ 213 h 270"/>
                  <a:gd name="T38" fmla="*/ 89 w 251"/>
                  <a:gd name="T39" fmla="*/ 202 h 270"/>
                  <a:gd name="T40" fmla="*/ 101 w 251"/>
                  <a:gd name="T41" fmla="*/ 196 h 270"/>
                  <a:gd name="T42" fmla="*/ 110 w 251"/>
                  <a:gd name="T43" fmla="*/ 202 h 270"/>
                  <a:gd name="T44" fmla="*/ 110 w 251"/>
                  <a:gd name="T45" fmla="*/ 196 h 270"/>
                  <a:gd name="T46" fmla="*/ 111 w 251"/>
                  <a:gd name="T47" fmla="*/ 191 h 270"/>
                  <a:gd name="T48" fmla="*/ 104 w 251"/>
                  <a:gd name="T49" fmla="*/ 189 h 270"/>
                  <a:gd name="T50" fmla="*/ 102 w 251"/>
                  <a:gd name="T51" fmla="*/ 169 h 270"/>
                  <a:gd name="T52" fmla="*/ 99 w 251"/>
                  <a:gd name="T53" fmla="*/ 156 h 270"/>
                  <a:gd name="T54" fmla="*/ 118 w 251"/>
                  <a:gd name="T55" fmla="*/ 157 h 270"/>
                  <a:gd name="T56" fmla="*/ 130 w 251"/>
                  <a:gd name="T57" fmla="*/ 151 h 270"/>
                  <a:gd name="T58" fmla="*/ 130 w 251"/>
                  <a:gd name="T59" fmla="*/ 140 h 270"/>
                  <a:gd name="T60" fmla="*/ 138 w 251"/>
                  <a:gd name="T61" fmla="*/ 134 h 270"/>
                  <a:gd name="T62" fmla="*/ 141 w 251"/>
                  <a:gd name="T63" fmla="*/ 139 h 270"/>
                  <a:gd name="T64" fmla="*/ 147 w 251"/>
                  <a:gd name="T65" fmla="*/ 149 h 270"/>
                  <a:gd name="T66" fmla="*/ 161 w 251"/>
                  <a:gd name="T67" fmla="*/ 158 h 270"/>
                  <a:gd name="T68" fmla="*/ 179 w 251"/>
                  <a:gd name="T69" fmla="*/ 151 h 270"/>
                  <a:gd name="T70" fmla="*/ 186 w 251"/>
                  <a:gd name="T71" fmla="*/ 157 h 270"/>
                  <a:gd name="T72" fmla="*/ 196 w 251"/>
                  <a:gd name="T73" fmla="*/ 137 h 270"/>
                  <a:gd name="T74" fmla="*/ 197 w 251"/>
                  <a:gd name="T75" fmla="*/ 104 h 270"/>
                  <a:gd name="T76" fmla="*/ 198 w 251"/>
                  <a:gd name="T77" fmla="*/ 94 h 270"/>
                  <a:gd name="T78" fmla="*/ 187 w 251"/>
                  <a:gd name="T79" fmla="*/ 89 h 270"/>
                  <a:gd name="T80" fmla="*/ 177 w 251"/>
                  <a:gd name="T81" fmla="*/ 77 h 270"/>
                  <a:gd name="T82" fmla="*/ 182 w 251"/>
                  <a:gd name="T83" fmla="*/ 64 h 270"/>
                  <a:gd name="T84" fmla="*/ 186 w 251"/>
                  <a:gd name="T85" fmla="*/ 58 h 270"/>
                  <a:gd name="T86" fmla="*/ 198 w 251"/>
                  <a:gd name="T87" fmla="*/ 46 h 270"/>
                  <a:gd name="T88" fmla="*/ 197 w 251"/>
                  <a:gd name="T89" fmla="*/ 40 h 270"/>
                  <a:gd name="T90" fmla="*/ 189 w 251"/>
                  <a:gd name="T91" fmla="*/ 31 h 270"/>
                  <a:gd name="T92" fmla="*/ 164 w 251"/>
                  <a:gd name="T93" fmla="*/ 33 h 270"/>
                  <a:gd name="T94" fmla="*/ 155 w 251"/>
                  <a:gd name="T95" fmla="*/ 32 h 270"/>
                  <a:gd name="T96" fmla="*/ 153 w 251"/>
                  <a:gd name="T97" fmla="*/ 18 h 270"/>
                  <a:gd name="T98" fmla="*/ 158 w 251"/>
                  <a:gd name="T99" fmla="*/ 9 h 270"/>
                  <a:gd name="T100" fmla="*/ 161 w 251"/>
                  <a:gd name="T101" fmla="*/ 6 h 270"/>
                  <a:gd name="T102" fmla="*/ 131 w 251"/>
                  <a:gd name="T103" fmla="*/ 2 h 270"/>
                  <a:gd name="T104" fmla="*/ 95 w 251"/>
                  <a:gd name="T105" fmla="*/ 6 h 27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51" h="270">
                    <a:moveTo>
                      <a:pt x="120" y="14"/>
                    </a:moveTo>
                    <a:lnTo>
                      <a:pt x="120" y="50"/>
                    </a:lnTo>
                    <a:lnTo>
                      <a:pt x="43" y="49"/>
                    </a:lnTo>
                    <a:lnTo>
                      <a:pt x="42" y="70"/>
                    </a:lnTo>
                    <a:lnTo>
                      <a:pt x="40" y="91"/>
                    </a:lnTo>
                    <a:lnTo>
                      <a:pt x="39" y="92"/>
                    </a:lnTo>
                    <a:lnTo>
                      <a:pt x="37" y="92"/>
                    </a:lnTo>
                    <a:lnTo>
                      <a:pt x="36" y="94"/>
                    </a:lnTo>
                    <a:lnTo>
                      <a:pt x="34" y="94"/>
                    </a:lnTo>
                    <a:lnTo>
                      <a:pt x="39" y="95"/>
                    </a:lnTo>
                    <a:lnTo>
                      <a:pt x="43" y="97"/>
                    </a:lnTo>
                    <a:lnTo>
                      <a:pt x="48" y="98"/>
                    </a:lnTo>
                    <a:lnTo>
                      <a:pt x="52" y="98"/>
                    </a:lnTo>
                    <a:lnTo>
                      <a:pt x="49" y="100"/>
                    </a:lnTo>
                    <a:lnTo>
                      <a:pt x="45" y="101"/>
                    </a:lnTo>
                    <a:lnTo>
                      <a:pt x="40" y="101"/>
                    </a:lnTo>
                    <a:lnTo>
                      <a:pt x="37" y="100"/>
                    </a:lnTo>
                    <a:lnTo>
                      <a:pt x="33" y="100"/>
                    </a:lnTo>
                    <a:lnTo>
                      <a:pt x="28" y="100"/>
                    </a:lnTo>
                    <a:lnTo>
                      <a:pt x="30" y="104"/>
                    </a:lnTo>
                    <a:lnTo>
                      <a:pt x="30" y="110"/>
                    </a:lnTo>
                    <a:lnTo>
                      <a:pt x="30" y="115"/>
                    </a:lnTo>
                    <a:lnTo>
                      <a:pt x="27" y="115"/>
                    </a:lnTo>
                    <a:lnTo>
                      <a:pt x="25" y="116"/>
                    </a:lnTo>
                    <a:lnTo>
                      <a:pt x="24" y="118"/>
                    </a:lnTo>
                    <a:lnTo>
                      <a:pt x="21" y="122"/>
                    </a:lnTo>
                    <a:lnTo>
                      <a:pt x="19" y="125"/>
                    </a:lnTo>
                    <a:lnTo>
                      <a:pt x="16" y="128"/>
                    </a:lnTo>
                    <a:lnTo>
                      <a:pt x="13" y="131"/>
                    </a:lnTo>
                    <a:lnTo>
                      <a:pt x="15" y="131"/>
                    </a:lnTo>
                    <a:lnTo>
                      <a:pt x="15" y="130"/>
                    </a:lnTo>
                    <a:lnTo>
                      <a:pt x="10" y="130"/>
                    </a:lnTo>
                    <a:lnTo>
                      <a:pt x="6" y="128"/>
                    </a:lnTo>
                    <a:lnTo>
                      <a:pt x="3" y="125"/>
                    </a:lnTo>
                    <a:lnTo>
                      <a:pt x="0" y="121"/>
                    </a:lnTo>
                    <a:lnTo>
                      <a:pt x="1" y="125"/>
                    </a:lnTo>
                    <a:lnTo>
                      <a:pt x="3" y="130"/>
                    </a:lnTo>
                    <a:lnTo>
                      <a:pt x="4" y="133"/>
                    </a:lnTo>
                    <a:lnTo>
                      <a:pt x="7" y="137"/>
                    </a:lnTo>
                    <a:lnTo>
                      <a:pt x="10" y="139"/>
                    </a:lnTo>
                    <a:lnTo>
                      <a:pt x="10" y="140"/>
                    </a:lnTo>
                    <a:lnTo>
                      <a:pt x="10" y="142"/>
                    </a:lnTo>
                    <a:lnTo>
                      <a:pt x="12" y="145"/>
                    </a:lnTo>
                    <a:lnTo>
                      <a:pt x="13" y="149"/>
                    </a:lnTo>
                    <a:lnTo>
                      <a:pt x="16" y="154"/>
                    </a:lnTo>
                    <a:lnTo>
                      <a:pt x="19" y="158"/>
                    </a:lnTo>
                    <a:lnTo>
                      <a:pt x="21" y="164"/>
                    </a:lnTo>
                    <a:lnTo>
                      <a:pt x="22" y="164"/>
                    </a:lnTo>
                    <a:lnTo>
                      <a:pt x="24" y="166"/>
                    </a:lnTo>
                    <a:lnTo>
                      <a:pt x="25" y="167"/>
                    </a:lnTo>
                    <a:lnTo>
                      <a:pt x="25" y="169"/>
                    </a:lnTo>
                    <a:lnTo>
                      <a:pt x="25" y="176"/>
                    </a:lnTo>
                    <a:lnTo>
                      <a:pt x="30" y="184"/>
                    </a:lnTo>
                    <a:lnTo>
                      <a:pt x="36" y="190"/>
                    </a:lnTo>
                    <a:lnTo>
                      <a:pt x="40" y="196"/>
                    </a:lnTo>
                    <a:lnTo>
                      <a:pt x="51" y="208"/>
                    </a:lnTo>
                    <a:lnTo>
                      <a:pt x="60" y="220"/>
                    </a:lnTo>
                    <a:lnTo>
                      <a:pt x="61" y="221"/>
                    </a:lnTo>
                    <a:lnTo>
                      <a:pt x="63" y="223"/>
                    </a:lnTo>
                    <a:lnTo>
                      <a:pt x="63" y="224"/>
                    </a:lnTo>
                    <a:lnTo>
                      <a:pt x="64" y="227"/>
                    </a:lnTo>
                    <a:lnTo>
                      <a:pt x="67" y="229"/>
                    </a:lnTo>
                    <a:lnTo>
                      <a:pt x="70" y="230"/>
                    </a:lnTo>
                    <a:lnTo>
                      <a:pt x="74" y="232"/>
                    </a:lnTo>
                    <a:lnTo>
                      <a:pt x="77" y="235"/>
                    </a:lnTo>
                    <a:lnTo>
                      <a:pt x="80" y="236"/>
                    </a:lnTo>
                    <a:lnTo>
                      <a:pt x="83" y="241"/>
                    </a:lnTo>
                    <a:lnTo>
                      <a:pt x="87" y="244"/>
                    </a:lnTo>
                    <a:lnTo>
                      <a:pt x="90" y="247"/>
                    </a:lnTo>
                    <a:lnTo>
                      <a:pt x="93" y="250"/>
                    </a:lnTo>
                    <a:lnTo>
                      <a:pt x="96" y="254"/>
                    </a:lnTo>
                    <a:lnTo>
                      <a:pt x="99" y="259"/>
                    </a:lnTo>
                    <a:lnTo>
                      <a:pt x="101" y="263"/>
                    </a:lnTo>
                    <a:lnTo>
                      <a:pt x="102" y="265"/>
                    </a:lnTo>
                    <a:lnTo>
                      <a:pt x="104" y="268"/>
                    </a:lnTo>
                    <a:lnTo>
                      <a:pt x="105" y="270"/>
                    </a:lnTo>
                    <a:lnTo>
                      <a:pt x="108" y="263"/>
                    </a:lnTo>
                    <a:lnTo>
                      <a:pt x="110" y="259"/>
                    </a:lnTo>
                    <a:lnTo>
                      <a:pt x="113" y="254"/>
                    </a:lnTo>
                    <a:lnTo>
                      <a:pt x="116" y="250"/>
                    </a:lnTo>
                    <a:lnTo>
                      <a:pt x="120" y="248"/>
                    </a:lnTo>
                    <a:lnTo>
                      <a:pt x="125" y="247"/>
                    </a:lnTo>
                    <a:lnTo>
                      <a:pt x="128" y="247"/>
                    </a:lnTo>
                    <a:lnTo>
                      <a:pt x="131" y="250"/>
                    </a:lnTo>
                    <a:lnTo>
                      <a:pt x="134" y="253"/>
                    </a:lnTo>
                    <a:lnTo>
                      <a:pt x="135" y="256"/>
                    </a:lnTo>
                    <a:lnTo>
                      <a:pt x="140" y="254"/>
                    </a:lnTo>
                    <a:lnTo>
                      <a:pt x="143" y="253"/>
                    </a:lnTo>
                    <a:lnTo>
                      <a:pt x="146" y="251"/>
                    </a:lnTo>
                    <a:lnTo>
                      <a:pt x="143" y="250"/>
                    </a:lnTo>
                    <a:lnTo>
                      <a:pt x="140" y="247"/>
                    </a:lnTo>
                    <a:lnTo>
                      <a:pt x="138" y="245"/>
                    </a:lnTo>
                    <a:lnTo>
                      <a:pt x="138" y="244"/>
                    </a:lnTo>
                    <a:lnTo>
                      <a:pt x="140" y="241"/>
                    </a:lnTo>
                    <a:lnTo>
                      <a:pt x="141" y="241"/>
                    </a:lnTo>
                    <a:lnTo>
                      <a:pt x="138" y="241"/>
                    </a:lnTo>
                    <a:lnTo>
                      <a:pt x="135" y="239"/>
                    </a:lnTo>
                    <a:lnTo>
                      <a:pt x="132" y="239"/>
                    </a:lnTo>
                    <a:lnTo>
                      <a:pt x="132" y="238"/>
                    </a:lnTo>
                    <a:lnTo>
                      <a:pt x="129" y="226"/>
                    </a:lnTo>
                    <a:lnTo>
                      <a:pt x="126" y="214"/>
                    </a:lnTo>
                    <a:lnTo>
                      <a:pt x="128" y="214"/>
                    </a:lnTo>
                    <a:lnTo>
                      <a:pt x="129" y="214"/>
                    </a:lnTo>
                    <a:lnTo>
                      <a:pt x="129" y="209"/>
                    </a:lnTo>
                    <a:lnTo>
                      <a:pt x="128" y="205"/>
                    </a:lnTo>
                    <a:lnTo>
                      <a:pt x="128" y="200"/>
                    </a:lnTo>
                    <a:lnTo>
                      <a:pt x="125" y="196"/>
                    </a:lnTo>
                    <a:lnTo>
                      <a:pt x="132" y="196"/>
                    </a:lnTo>
                    <a:lnTo>
                      <a:pt x="138" y="197"/>
                    </a:lnTo>
                    <a:lnTo>
                      <a:pt x="146" y="199"/>
                    </a:lnTo>
                    <a:lnTo>
                      <a:pt x="150" y="199"/>
                    </a:lnTo>
                    <a:lnTo>
                      <a:pt x="156" y="199"/>
                    </a:lnTo>
                    <a:lnTo>
                      <a:pt x="161" y="196"/>
                    </a:lnTo>
                    <a:lnTo>
                      <a:pt x="165" y="193"/>
                    </a:lnTo>
                    <a:lnTo>
                      <a:pt x="165" y="190"/>
                    </a:lnTo>
                    <a:lnTo>
                      <a:pt x="165" y="187"/>
                    </a:lnTo>
                    <a:lnTo>
                      <a:pt x="165" y="184"/>
                    </a:lnTo>
                    <a:lnTo>
                      <a:pt x="165" y="181"/>
                    </a:lnTo>
                    <a:lnTo>
                      <a:pt x="165" y="176"/>
                    </a:lnTo>
                    <a:lnTo>
                      <a:pt x="167" y="175"/>
                    </a:lnTo>
                    <a:lnTo>
                      <a:pt x="168" y="173"/>
                    </a:lnTo>
                    <a:lnTo>
                      <a:pt x="170" y="172"/>
                    </a:lnTo>
                    <a:lnTo>
                      <a:pt x="174" y="170"/>
                    </a:lnTo>
                    <a:lnTo>
                      <a:pt x="179" y="170"/>
                    </a:lnTo>
                    <a:lnTo>
                      <a:pt x="180" y="172"/>
                    </a:lnTo>
                    <a:lnTo>
                      <a:pt x="180" y="173"/>
                    </a:lnTo>
                    <a:lnTo>
                      <a:pt x="180" y="175"/>
                    </a:lnTo>
                    <a:lnTo>
                      <a:pt x="180" y="176"/>
                    </a:lnTo>
                    <a:lnTo>
                      <a:pt x="183" y="181"/>
                    </a:lnTo>
                    <a:lnTo>
                      <a:pt x="185" y="184"/>
                    </a:lnTo>
                    <a:lnTo>
                      <a:pt x="186" y="188"/>
                    </a:lnTo>
                    <a:lnTo>
                      <a:pt x="189" y="193"/>
                    </a:lnTo>
                    <a:lnTo>
                      <a:pt x="191" y="196"/>
                    </a:lnTo>
                    <a:lnTo>
                      <a:pt x="194" y="199"/>
                    </a:lnTo>
                    <a:lnTo>
                      <a:pt x="203" y="200"/>
                    </a:lnTo>
                    <a:lnTo>
                      <a:pt x="210" y="197"/>
                    </a:lnTo>
                    <a:lnTo>
                      <a:pt x="219" y="193"/>
                    </a:lnTo>
                    <a:lnTo>
                      <a:pt x="227" y="187"/>
                    </a:lnTo>
                    <a:lnTo>
                      <a:pt x="227" y="190"/>
                    </a:lnTo>
                    <a:lnTo>
                      <a:pt x="228" y="193"/>
                    </a:lnTo>
                    <a:lnTo>
                      <a:pt x="231" y="196"/>
                    </a:lnTo>
                    <a:lnTo>
                      <a:pt x="233" y="197"/>
                    </a:lnTo>
                    <a:lnTo>
                      <a:pt x="236" y="199"/>
                    </a:lnTo>
                    <a:lnTo>
                      <a:pt x="237" y="197"/>
                    </a:lnTo>
                    <a:lnTo>
                      <a:pt x="239" y="196"/>
                    </a:lnTo>
                    <a:lnTo>
                      <a:pt x="245" y="185"/>
                    </a:lnTo>
                    <a:lnTo>
                      <a:pt x="248" y="173"/>
                    </a:lnTo>
                    <a:lnTo>
                      <a:pt x="251" y="160"/>
                    </a:lnTo>
                    <a:lnTo>
                      <a:pt x="249" y="146"/>
                    </a:lnTo>
                    <a:lnTo>
                      <a:pt x="248" y="134"/>
                    </a:lnTo>
                    <a:lnTo>
                      <a:pt x="249" y="131"/>
                    </a:lnTo>
                    <a:lnTo>
                      <a:pt x="249" y="128"/>
                    </a:lnTo>
                    <a:lnTo>
                      <a:pt x="251" y="125"/>
                    </a:lnTo>
                    <a:lnTo>
                      <a:pt x="251" y="124"/>
                    </a:lnTo>
                    <a:lnTo>
                      <a:pt x="251" y="119"/>
                    </a:lnTo>
                    <a:lnTo>
                      <a:pt x="248" y="118"/>
                    </a:lnTo>
                    <a:lnTo>
                      <a:pt x="245" y="115"/>
                    </a:lnTo>
                    <a:lnTo>
                      <a:pt x="242" y="113"/>
                    </a:lnTo>
                    <a:lnTo>
                      <a:pt x="237" y="112"/>
                    </a:lnTo>
                    <a:lnTo>
                      <a:pt x="233" y="110"/>
                    </a:lnTo>
                    <a:lnTo>
                      <a:pt x="230" y="109"/>
                    </a:lnTo>
                    <a:lnTo>
                      <a:pt x="225" y="104"/>
                    </a:lnTo>
                    <a:lnTo>
                      <a:pt x="224" y="97"/>
                    </a:lnTo>
                    <a:lnTo>
                      <a:pt x="225" y="88"/>
                    </a:lnTo>
                    <a:lnTo>
                      <a:pt x="224" y="79"/>
                    </a:lnTo>
                    <a:lnTo>
                      <a:pt x="227" y="80"/>
                    </a:lnTo>
                    <a:lnTo>
                      <a:pt x="230" y="80"/>
                    </a:lnTo>
                    <a:lnTo>
                      <a:pt x="233" y="80"/>
                    </a:lnTo>
                    <a:lnTo>
                      <a:pt x="234" y="77"/>
                    </a:lnTo>
                    <a:lnTo>
                      <a:pt x="234" y="74"/>
                    </a:lnTo>
                    <a:lnTo>
                      <a:pt x="236" y="73"/>
                    </a:lnTo>
                    <a:lnTo>
                      <a:pt x="240" y="68"/>
                    </a:lnTo>
                    <a:lnTo>
                      <a:pt x="243" y="65"/>
                    </a:lnTo>
                    <a:lnTo>
                      <a:pt x="248" y="62"/>
                    </a:lnTo>
                    <a:lnTo>
                      <a:pt x="251" y="58"/>
                    </a:lnTo>
                    <a:lnTo>
                      <a:pt x="251" y="56"/>
                    </a:lnTo>
                    <a:lnTo>
                      <a:pt x="251" y="55"/>
                    </a:lnTo>
                    <a:lnTo>
                      <a:pt x="248" y="55"/>
                    </a:lnTo>
                    <a:lnTo>
                      <a:pt x="249" y="50"/>
                    </a:lnTo>
                    <a:lnTo>
                      <a:pt x="248" y="47"/>
                    </a:lnTo>
                    <a:lnTo>
                      <a:pt x="245" y="42"/>
                    </a:lnTo>
                    <a:lnTo>
                      <a:pt x="243" y="41"/>
                    </a:lnTo>
                    <a:lnTo>
                      <a:pt x="240" y="39"/>
                    </a:lnTo>
                    <a:lnTo>
                      <a:pt x="237" y="39"/>
                    </a:lnTo>
                    <a:lnTo>
                      <a:pt x="234" y="38"/>
                    </a:lnTo>
                    <a:lnTo>
                      <a:pt x="221" y="39"/>
                    </a:lnTo>
                    <a:lnTo>
                      <a:pt x="207" y="42"/>
                    </a:lnTo>
                    <a:lnTo>
                      <a:pt x="194" y="45"/>
                    </a:lnTo>
                    <a:lnTo>
                      <a:pt x="195" y="44"/>
                    </a:lnTo>
                    <a:lnTo>
                      <a:pt x="197" y="42"/>
                    </a:lnTo>
                    <a:lnTo>
                      <a:pt x="197" y="41"/>
                    </a:lnTo>
                    <a:lnTo>
                      <a:pt x="198" y="36"/>
                    </a:lnTo>
                    <a:lnTo>
                      <a:pt x="197" y="32"/>
                    </a:lnTo>
                    <a:lnTo>
                      <a:pt x="197" y="27"/>
                    </a:lnTo>
                    <a:lnTo>
                      <a:pt x="195" y="23"/>
                    </a:lnTo>
                    <a:lnTo>
                      <a:pt x="194" y="18"/>
                    </a:lnTo>
                    <a:lnTo>
                      <a:pt x="195" y="15"/>
                    </a:lnTo>
                    <a:lnTo>
                      <a:pt x="197" y="14"/>
                    </a:lnTo>
                    <a:lnTo>
                      <a:pt x="200" y="12"/>
                    </a:lnTo>
                    <a:lnTo>
                      <a:pt x="201" y="11"/>
                    </a:lnTo>
                    <a:lnTo>
                      <a:pt x="203" y="9"/>
                    </a:lnTo>
                    <a:lnTo>
                      <a:pt x="203" y="8"/>
                    </a:lnTo>
                    <a:lnTo>
                      <a:pt x="203" y="6"/>
                    </a:lnTo>
                    <a:lnTo>
                      <a:pt x="201" y="5"/>
                    </a:lnTo>
                    <a:lnTo>
                      <a:pt x="201" y="3"/>
                    </a:lnTo>
                    <a:lnTo>
                      <a:pt x="185" y="2"/>
                    </a:lnTo>
                    <a:lnTo>
                      <a:pt x="167" y="2"/>
                    </a:lnTo>
                    <a:lnTo>
                      <a:pt x="150" y="0"/>
                    </a:lnTo>
                    <a:lnTo>
                      <a:pt x="135" y="0"/>
                    </a:lnTo>
                    <a:lnTo>
                      <a:pt x="120" y="5"/>
                    </a:lnTo>
                    <a:lnTo>
                      <a:pt x="120" y="6"/>
                    </a:lnTo>
                    <a:lnTo>
                      <a:pt x="119" y="8"/>
                    </a:lnTo>
                    <a:lnTo>
                      <a:pt x="119" y="11"/>
                    </a:lnTo>
                    <a:lnTo>
                      <a:pt x="120" y="14"/>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86" name="任意多边形 35"/>
              <p:cNvSpPr>
                <a:spLocks/>
              </p:cNvSpPr>
              <p:nvPr/>
            </p:nvSpPr>
            <p:spPr bwMode="gray">
              <a:xfrm>
                <a:off x="3719" y="2572"/>
                <a:ext cx="308" cy="352"/>
              </a:xfrm>
              <a:custGeom>
                <a:avLst/>
                <a:gdLst>
                  <a:gd name="T0" fmla="*/ 265 w 332"/>
                  <a:gd name="T1" fmla="*/ 15 h 380"/>
                  <a:gd name="T2" fmla="*/ 254 w 332"/>
                  <a:gd name="T3" fmla="*/ 44 h 380"/>
                  <a:gd name="T4" fmla="*/ 249 w 332"/>
                  <a:gd name="T5" fmla="*/ 56 h 380"/>
                  <a:gd name="T6" fmla="*/ 238 w 332"/>
                  <a:gd name="T7" fmla="*/ 113 h 380"/>
                  <a:gd name="T8" fmla="*/ 213 w 332"/>
                  <a:gd name="T9" fmla="*/ 171 h 380"/>
                  <a:gd name="T10" fmla="*/ 192 w 332"/>
                  <a:gd name="T11" fmla="*/ 197 h 380"/>
                  <a:gd name="T12" fmla="*/ 180 w 332"/>
                  <a:gd name="T13" fmla="*/ 209 h 380"/>
                  <a:gd name="T14" fmla="*/ 180 w 332"/>
                  <a:gd name="T15" fmla="*/ 216 h 380"/>
                  <a:gd name="T16" fmla="*/ 180 w 332"/>
                  <a:gd name="T17" fmla="*/ 232 h 380"/>
                  <a:gd name="T18" fmla="*/ 180 w 332"/>
                  <a:gd name="T19" fmla="*/ 248 h 380"/>
                  <a:gd name="T20" fmla="*/ 171 w 332"/>
                  <a:gd name="T21" fmla="*/ 262 h 380"/>
                  <a:gd name="T22" fmla="*/ 162 w 332"/>
                  <a:gd name="T23" fmla="*/ 270 h 380"/>
                  <a:gd name="T24" fmla="*/ 144 w 332"/>
                  <a:gd name="T25" fmla="*/ 285 h 380"/>
                  <a:gd name="T26" fmla="*/ 129 w 332"/>
                  <a:gd name="T27" fmla="*/ 297 h 380"/>
                  <a:gd name="T28" fmla="*/ 115 w 332"/>
                  <a:gd name="T29" fmla="*/ 295 h 380"/>
                  <a:gd name="T30" fmla="*/ 117 w 332"/>
                  <a:gd name="T31" fmla="*/ 287 h 380"/>
                  <a:gd name="T32" fmla="*/ 113 w 332"/>
                  <a:gd name="T33" fmla="*/ 283 h 380"/>
                  <a:gd name="T34" fmla="*/ 101 w 332"/>
                  <a:gd name="T35" fmla="*/ 285 h 380"/>
                  <a:gd name="T36" fmla="*/ 92 w 332"/>
                  <a:gd name="T37" fmla="*/ 295 h 380"/>
                  <a:gd name="T38" fmla="*/ 83 w 332"/>
                  <a:gd name="T39" fmla="*/ 302 h 380"/>
                  <a:gd name="T40" fmla="*/ 72 w 332"/>
                  <a:gd name="T41" fmla="*/ 295 h 380"/>
                  <a:gd name="T42" fmla="*/ 70 w 332"/>
                  <a:gd name="T43" fmla="*/ 285 h 380"/>
                  <a:gd name="T44" fmla="*/ 41 w 332"/>
                  <a:gd name="T45" fmla="*/ 297 h 380"/>
                  <a:gd name="T46" fmla="*/ 29 w 332"/>
                  <a:gd name="T47" fmla="*/ 301 h 380"/>
                  <a:gd name="T48" fmla="*/ 13 w 332"/>
                  <a:gd name="T49" fmla="*/ 275 h 380"/>
                  <a:gd name="T50" fmla="*/ 10 w 332"/>
                  <a:gd name="T51" fmla="*/ 252 h 380"/>
                  <a:gd name="T52" fmla="*/ 25 w 332"/>
                  <a:gd name="T53" fmla="*/ 255 h 380"/>
                  <a:gd name="T54" fmla="*/ 31 w 332"/>
                  <a:gd name="T55" fmla="*/ 252 h 380"/>
                  <a:gd name="T56" fmla="*/ 29 w 332"/>
                  <a:gd name="T57" fmla="*/ 252 h 380"/>
                  <a:gd name="T58" fmla="*/ 21 w 332"/>
                  <a:gd name="T59" fmla="*/ 240 h 380"/>
                  <a:gd name="T60" fmla="*/ 18 w 332"/>
                  <a:gd name="T61" fmla="*/ 228 h 380"/>
                  <a:gd name="T62" fmla="*/ 18 w 332"/>
                  <a:gd name="T63" fmla="*/ 212 h 380"/>
                  <a:gd name="T64" fmla="*/ 32 w 332"/>
                  <a:gd name="T65" fmla="*/ 211 h 380"/>
                  <a:gd name="T66" fmla="*/ 46 w 332"/>
                  <a:gd name="T67" fmla="*/ 203 h 380"/>
                  <a:gd name="T68" fmla="*/ 56 w 332"/>
                  <a:gd name="T69" fmla="*/ 189 h 380"/>
                  <a:gd name="T70" fmla="*/ 63 w 332"/>
                  <a:gd name="T71" fmla="*/ 197 h 380"/>
                  <a:gd name="T72" fmla="*/ 75 w 332"/>
                  <a:gd name="T73" fmla="*/ 212 h 380"/>
                  <a:gd name="T74" fmla="*/ 87 w 332"/>
                  <a:gd name="T75" fmla="*/ 210 h 380"/>
                  <a:gd name="T76" fmla="*/ 98 w 332"/>
                  <a:gd name="T77" fmla="*/ 207 h 380"/>
                  <a:gd name="T78" fmla="*/ 108 w 332"/>
                  <a:gd name="T79" fmla="*/ 207 h 380"/>
                  <a:gd name="T80" fmla="*/ 113 w 332"/>
                  <a:gd name="T81" fmla="*/ 169 h 380"/>
                  <a:gd name="T82" fmla="*/ 115 w 332"/>
                  <a:gd name="T83" fmla="*/ 147 h 380"/>
                  <a:gd name="T84" fmla="*/ 104 w 332"/>
                  <a:gd name="T85" fmla="*/ 141 h 380"/>
                  <a:gd name="T86" fmla="*/ 96 w 332"/>
                  <a:gd name="T87" fmla="*/ 134 h 380"/>
                  <a:gd name="T88" fmla="*/ 96 w 332"/>
                  <a:gd name="T89" fmla="*/ 121 h 380"/>
                  <a:gd name="T90" fmla="*/ 105 w 332"/>
                  <a:gd name="T91" fmla="*/ 109 h 380"/>
                  <a:gd name="T92" fmla="*/ 113 w 332"/>
                  <a:gd name="T93" fmla="*/ 92 h 380"/>
                  <a:gd name="T94" fmla="*/ 101 w 332"/>
                  <a:gd name="T95" fmla="*/ 83 h 380"/>
                  <a:gd name="T96" fmla="*/ 72 w 332"/>
                  <a:gd name="T97" fmla="*/ 89 h 380"/>
                  <a:gd name="T98" fmla="*/ 71 w 332"/>
                  <a:gd name="T99" fmla="*/ 75 h 380"/>
                  <a:gd name="T100" fmla="*/ 74 w 332"/>
                  <a:gd name="T101" fmla="*/ 63 h 380"/>
                  <a:gd name="T102" fmla="*/ 77 w 332"/>
                  <a:gd name="T103" fmla="*/ 60 h 380"/>
                  <a:gd name="T104" fmla="*/ 150 w 332"/>
                  <a:gd name="T105" fmla="*/ 72 h 380"/>
                  <a:gd name="T106" fmla="*/ 155 w 332"/>
                  <a:gd name="T107" fmla="*/ 67 h 380"/>
                  <a:gd name="T108" fmla="*/ 168 w 332"/>
                  <a:gd name="T109" fmla="*/ 31 h 380"/>
                  <a:gd name="T110" fmla="*/ 194 w 332"/>
                  <a:gd name="T111" fmla="*/ 0 h 380"/>
                  <a:gd name="T112" fmla="*/ 261 w 332"/>
                  <a:gd name="T113" fmla="*/ 6 h 38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32" h="380">
                    <a:moveTo>
                      <a:pt x="327" y="6"/>
                    </a:moveTo>
                    <a:lnTo>
                      <a:pt x="327" y="6"/>
                    </a:lnTo>
                    <a:lnTo>
                      <a:pt x="327" y="4"/>
                    </a:lnTo>
                    <a:lnTo>
                      <a:pt x="329" y="4"/>
                    </a:lnTo>
                    <a:lnTo>
                      <a:pt x="332" y="18"/>
                    </a:lnTo>
                    <a:lnTo>
                      <a:pt x="329" y="33"/>
                    </a:lnTo>
                    <a:lnTo>
                      <a:pt x="321" y="45"/>
                    </a:lnTo>
                    <a:lnTo>
                      <a:pt x="320" y="48"/>
                    </a:lnTo>
                    <a:lnTo>
                      <a:pt x="318" y="51"/>
                    </a:lnTo>
                    <a:lnTo>
                      <a:pt x="318" y="54"/>
                    </a:lnTo>
                    <a:lnTo>
                      <a:pt x="318" y="55"/>
                    </a:lnTo>
                    <a:lnTo>
                      <a:pt x="317" y="57"/>
                    </a:lnTo>
                    <a:lnTo>
                      <a:pt x="315" y="58"/>
                    </a:lnTo>
                    <a:lnTo>
                      <a:pt x="314" y="60"/>
                    </a:lnTo>
                    <a:lnTo>
                      <a:pt x="314" y="63"/>
                    </a:lnTo>
                    <a:lnTo>
                      <a:pt x="312" y="67"/>
                    </a:lnTo>
                    <a:lnTo>
                      <a:pt x="311" y="70"/>
                    </a:lnTo>
                    <a:lnTo>
                      <a:pt x="309" y="73"/>
                    </a:lnTo>
                    <a:lnTo>
                      <a:pt x="305" y="99"/>
                    </a:lnTo>
                    <a:lnTo>
                      <a:pt x="299" y="123"/>
                    </a:lnTo>
                    <a:lnTo>
                      <a:pt x="300" y="123"/>
                    </a:lnTo>
                    <a:lnTo>
                      <a:pt x="300" y="122"/>
                    </a:lnTo>
                    <a:lnTo>
                      <a:pt x="299" y="143"/>
                    </a:lnTo>
                    <a:lnTo>
                      <a:pt x="296" y="162"/>
                    </a:lnTo>
                    <a:lnTo>
                      <a:pt x="293" y="183"/>
                    </a:lnTo>
                    <a:lnTo>
                      <a:pt x="290" y="194"/>
                    </a:lnTo>
                    <a:lnTo>
                      <a:pt x="284" y="201"/>
                    </a:lnTo>
                    <a:lnTo>
                      <a:pt x="276" y="209"/>
                    </a:lnTo>
                    <a:lnTo>
                      <a:pt x="267" y="216"/>
                    </a:lnTo>
                    <a:lnTo>
                      <a:pt x="258" y="222"/>
                    </a:lnTo>
                    <a:lnTo>
                      <a:pt x="251" y="230"/>
                    </a:lnTo>
                    <a:lnTo>
                      <a:pt x="245" y="239"/>
                    </a:lnTo>
                    <a:lnTo>
                      <a:pt x="243" y="242"/>
                    </a:lnTo>
                    <a:lnTo>
                      <a:pt x="242" y="245"/>
                    </a:lnTo>
                    <a:lnTo>
                      <a:pt x="240" y="248"/>
                    </a:lnTo>
                    <a:lnTo>
                      <a:pt x="239" y="251"/>
                    </a:lnTo>
                    <a:lnTo>
                      <a:pt x="236" y="254"/>
                    </a:lnTo>
                    <a:lnTo>
                      <a:pt x="233" y="255"/>
                    </a:lnTo>
                    <a:lnTo>
                      <a:pt x="230" y="258"/>
                    </a:lnTo>
                    <a:lnTo>
                      <a:pt x="227" y="260"/>
                    </a:lnTo>
                    <a:lnTo>
                      <a:pt x="225" y="263"/>
                    </a:lnTo>
                    <a:lnTo>
                      <a:pt x="225" y="264"/>
                    </a:lnTo>
                    <a:lnTo>
                      <a:pt x="225" y="266"/>
                    </a:lnTo>
                    <a:lnTo>
                      <a:pt x="225" y="269"/>
                    </a:lnTo>
                    <a:lnTo>
                      <a:pt x="225" y="267"/>
                    </a:lnTo>
                    <a:lnTo>
                      <a:pt x="225" y="272"/>
                    </a:lnTo>
                    <a:lnTo>
                      <a:pt x="225" y="278"/>
                    </a:lnTo>
                    <a:lnTo>
                      <a:pt x="225" y="284"/>
                    </a:lnTo>
                    <a:lnTo>
                      <a:pt x="227" y="288"/>
                    </a:lnTo>
                    <a:lnTo>
                      <a:pt x="225" y="290"/>
                    </a:lnTo>
                    <a:lnTo>
                      <a:pt x="225" y="291"/>
                    </a:lnTo>
                    <a:lnTo>
                      <a:pt x="225" y="293"/>
                    </a:lnTo>
                    <a:lnTo>
                      <a:pt x="224" y="293"/>
                    </a:lnTo>
                    <a:lnTo>
                      <a:pt x="225" y="299"/>
                    </a:lnTo>
                    <a:lnTo>
                      <a:pt x="227" y="303"/>
                    </a:lnTo>
                    <a:lnTo>
                      <a:pt x="227" y="308"/>
                    </a:lnTo>
                    <a:lnTo>
                      <a:pt x="225" y="312"/>
                    </a:lnTo>
                    <a:lnTo>
                      <a:pt x="224" y="315"/>
                    </a:lnTo>
                    <a:lnTo>
                      <a:pt x="222" y="318"/>
                    </a:lnTo>
                    <a:lnTo>
                      <a:pt x="219" y="323"/>
                    </a:lnTo>
                    <a:lnTo>
                      <a:pt x="218" y="324"/>
                    </a:lnTo>
                    <a:lnTo>
                      <a:pt x="216" y="326"/>
                    </a:lnTo>
                    <a:lnTo>
                      <a:pt x="213" y="329"/>
                    </a:lnTo>
                    <a:lnTo>
                      <a:pt x="213" y="330"/>
                    </a:lnTo>
                    <a:lnTo>
                      <a:pt x="212" y="333"/>
                    </a:lnTo>
                    <a:lnTo>
                      <a:pt x="212" y="337"/>
                    </a:lnTo>
                    <a:lnTo>
                      <a:pt x="210" y="338"/>
                    </a:lnTo>
                    <a:lnTo>
                      <a:pt x="207" y="340"/>
                    </a:lnTo>
                    <a:lnTo>
                      <a:pt x="204" y="340"/>
                    </a:lnTo>
                    <a:lnTo>
                      <a:pt x="201" y="340"/>
                    </a:lnTo>
                    <a:lnTo>
                      <a:pt x="198" y="340"/>
                    </a:lnTo>
                    <a:lnTo>
                      <a:pt x="194" y="344"/>
                    </a:lnTo>
                    <a:lnTo>
                      <a:pt x="189" y="349"/>
                    </a:lnTo>
                    <a:lnTo>
                      <a:pt x="184" y="353"/>
                    </a:lnTo>
                    <a:lnTo>
                      <a:pt x="180" y="358"/>
                    </a:lnTo>
                    <a:lnTo>
                      <a:pt x="177" y="359"/>
                    </a:lnTo>
                    <a:lnTo>
                      <a:pt x="175" y="362"/>
                    </a:lnTo>
                    <a:lnTo>
                      <a:pt x="172" y="365"/>
                    </a:lnTo>
                    <a:lnTo>
                      <a:pt x="171" y="368"/>
                    </a:lnTo>
                    <a:lnTo>
                      <a:pt x="168" y="371"/>
                    </a:lnTo>
                    <a:lnTo>
                      <a:pt x="162" y="374"/>
                    </a:lnTo>
                    <a:lnTo>
                      <a:pt x="156" y="376"/>
                    </a:lnTo>
                    <a:lnTo>
                      <a:pt x="151" y="377"/>
                    </a:lnTo>
                    <a:lnTo>
                      <a:pt x="144" y="376"/>
                    </a:lnTo>
                    <a:lnTo>
                      <a:pt x="145" y="374"/>
                    </a:lnTo>
                    <a:lnTo>
                      <a:pt x="144" y="371"/>
                    </a:lnTo>
                    <a:lnTo>
                      <a:pt x="144" y="370"/>
                    </a:lnTo>
                    <a:lnTo>
                      <a:pt x="142" y="367"/>
                    </a:lnTo>
                    <a:lnTo>
                      <a:pt x="142" y="365"/>
                    </a:lnTo>
                    <a:lnTo>
                      <a:pt x="144" y="365"/>
                    </a:lnTo>
                    <a:lnTo>
                      <a:pt x="144" y="364"/>
                    </a:lnTo>
                    <a:lnTo>
                      <a:pt x="145" y="362"/>
                    </a:lnTo>
                    <a:lnTo>
                      <a:pt x="147" y="362"/>
                    </a:lnTo>
                    <a:lnTo>
                      <a:pt x="147" y="359"/>
                    </a:lnTo>
                    <a:lnTo>
                      <a:pt x="145" y="358"/>
                    </a:lnTo>
                    <a:lnTo>
                      <a:pt x="144" y="355"/>
                    </a:lnTo>
                    <a:lnTo>
                      <a:pt x="144" y="353"/>
                    </a:lnTo>
                    <a:lnTo>
                      <a:pt x="144" y="355"/>
                    </a:lnTo>
                    <a:lnTo>
                      <a:pt x="141" y="355"/>
                    </a:lnTo>
                    <a:lnTo>
                      <a:pt x="138" y="356"/>
                    </a:lnTo>
                    <a:lnTo>
                      <a:pt x="136" y="358"/>
                    </a:lnTo>
                    <a:lnTo>
                      <a:pt x="135" y="358"/>
                    </a:lnTo>
                    <a:lnTo>
                      <a:pt x="135" y="359"/>
                    </a:lnTo>
                    <a:lnTo>
                      <a:pt x="132" y="358"/>
                    </a:lnTo>
                    <a:lnTo>
                      <a:pt x="127" y="358"/>
                    </a:lnTo>
                    <a:lnTo>
                      <a:pt x="124" y="359"/>
                    </a:lnTo>
                    <a:lnTo>
                      <a:pt x="121" y="362"/>
                    </a:lnTo>
                    <a:lnTo>
                      <a:pt x="118" y="365"/>
                    </a:lnTo>
                    <a:lnTo>
                      <a:pt x="117" y="367"/>
                    </a:lnTo>
                    <a:lnTo>
                      <a:pt x="117" y="370"/>
                    </a:lnTo>
                    <a:lnTo>
                      <a:pt x="115" y="371"/>
                    </a:lnTo>
                    <a:lnTo>
                      <a:pt x="114" y="373"/>
                    </a:lnTo>
                    <a:lnTo>
                      <a:pt x="111" y="374"/>
                    </a:lnTo>
                    <a:lnTo>
                      <a:pt x="109" y="377"/>
                    </a:lnTo>
                    <a:lnTo>
                      <a:pt x="108" y="379"/>
                    </a:lnTo>
                    <a:lnTo>
                      <a:pt x="106" y="380"/>
                    </a:lnTo>
                    <a:lnTo>
                      <a:pt x="103" y="380"/>
                    </a:lnTo>
                    <a:lnTo>
                      <a:pt x="102" y="379"/>
                    </a:lnTo>
                    <a:lnTo>
                      <a:pt x="99" y="377"/>
                    </a:lnTo>
                    <a:lnTo>
                      <a:pt x="96" y="376"/>
                    </a:lnTo>
                    <a:lnTo>
                      <a:pt x="93" y="373"/>
                    </a:lnTo>
                    <a:lnTo>
                      <a:pt x="93" y="370"/>
                    </a:lnTo>
                    <a:lnTo>
                      <a:pt x="91" y="370"/>
                    </a:lnTo>
                    <a:lnTo>
                      <a:pt x="90" y="368"/>
                    </a:lnTo>
                    <a:lnTo>
                      <a:pt x="87" y="368"/>
                    </a:lnTo>
                    <a:lnTo>
                      <a:pt x="87" y="365"/>
                    </a:lnTo>
                    <a:lnTo>
                      <a:pt x="87" y="362"/>
                    </a:lnTo>
                    <a:lnTo>
                      <a:pt x="87" y="359"/>
                    </a:lnTo>
                    <a:lnTo>
                      <a:pt x="87" y="358"/>
                    </a:lnTo>
                    <a:lnTo>
                      <a:pt x="87" y="355"/>
                    </a:lnTo>
                    <a:lnTo>
                      <a:pt x="85" y="353"/>
                    </a:lnTo>
                    <a:lnTo>
                      <a:pt x="82" y="353"/>
                    </a:lnTo>
                    <a:lnTo>
                      <a:pt x="79" y="353"/>
                    </a:lnTo>
                    <a:lnTo>
                      <a:pt x="64" y="362"/>
                    </a:lnTo>
                    <a:lnTo>
                      <a:pt x="51" y="373"/>
                    </a:lnTo>
                    <a:lnTo>
                      <a:pt x="48" y="376"/>
                    </a:lnTo>
                    <a:lnTo>
                      <a:pt x="46" y="377"/>
                    </a:lnTo>
                    <a:lnTo>
                      <a:pt x="43" y="380"/>
                    </a:lnTo>
                    <a:lnTo>
                      <a:pt x="40" y="380"/>
                    </a:lnTo>
                    <a:lnTo>
                      <a:pt x="37" y="380"/>
                    </a:lnTo>
                    <a:lnTo>
                      <a:pt x="36" y="379"/>
                    </a:lnTo>
                    <a:lnTo>
                      <a:pt x="34" y="377"/>
                    </a:lnTo>
                    <a:lnTo>
                      <a:pt x="34" y="376"/>
                    </a:lnTo>
                    <a:lnTo>
                      <a:pt x="31" y="367"/>
                    </a:lnTo>
                    <a:lnTo>
                      <a:pt x="28" y="359"/>
                    </a:lnTo>
                    <a:lnTo>
                      <a:pt x="24" y="353"/>
                    </a:lnTo>
                    <a:lnTo>
                      <a:pt x="16" y="346"/>
                    </a:lnTo>
                    <a:lnTo>
                      <a:pt x="9" y="338"/>
                    </a:lnTo>
                    <a:lnTo>
                      <a:pt x="0" y="332"/>
                    </a:lnTo>
                    <a:lnTo>
                      <a:pt x="3" y="327"/>
                    </a:lnTo>
                    <a:lnTo>
                      <a:pt x="6" y="323"/>
                    </a:lnTo>
                    <a:lnTo>
                      <a:pt x="9" y="320"/>
                    </a:lnTo>
                    <a:lnTo>
                      <a:pt x="13" y="317"/>
                    </a:lnTo>
                    <a:lnTo>
                      <a:pt x="18" y="314"/>
                    </a:lnTo>
                    <a:lnTo>
                      <a:pt x="21" y="314"/>
                    </a:lnTo>
                    <a:lnTo>
                      <a:pt x="24" y="314"/>
                    </a:lnTo>
                    <a:lnTo>
                      <a:pt x="27" y="315"/>
                    </a:lnTo>
                    <a:lnTo>
                      <a:pt x="30" y="318"/>
                    </a:lnTo>
                    <a:lnTo>
                      <a:pt x="31" y="321"/>
                    </a:lnTo>
                    <a:lnTo>
                      <a:pt x="31" y="320"/>
                    </a:lnTo>
                    <a:lnTo>
                      <a:pt x="31" y="318"/>
                    </a:lnTo>
                    <a:lnTo>
                      <a:pt x="34" y="320"/>
                    </a:lnTo>
                    <a:lnTo>
                      <a:pt x="36" y="318"/>
                    </a:lnTo>
                    <a:lnTo>
                      <a:pt x="37" y="318"/>
                    </a:lnTo>
                    <a:lnTo>
                      <a:pt x="39" y="317"/>
                    </a:lnTo>
                    <a:lnTo>
                      <a:pt x="39" y="315"/>
                    </a:lnTo>
                    <a:lnTo>
                      <a:pt x="37" y="317"/>
                    </a:lnTo>
                    <a:lnTo>
                      <a:pt x="36" y="317"/>
                    </a:lnTo>
                    <a:lnTo>
                      <a:pt x="34" y="312"/>
                    </a:lnTo>
                    <a:lnTo>
                      <a:pt x="34" y="309"/>
                    </a:lnTo>
                    <a:lnTo>
                      <a:pt x="34" y="306"/>
                    </a:lnTo>
                    <a:lnTo>
                      <a:pt x="31" y="306"/>
                    </a:lnTo>
                    <a:lnTo>
                      <a:pt x="28" y="305"/>
                    </a:lnTo>
                    <a:lnTo>
                      <a:pt x="27" y="302"/>
                    </a:lnTo>
                    <a:lnTo>
                      <a:pt x="25" y="300"/>
                    </a:lnTo>
                    <a:lnTo>
                      <a:pt x="25" y="297"/>
                    </a:lnTo>
                    <a:lnTo>
                      <a:pt x="25" y="294"/>
                    </a:lnTo>
                    <a:lnTo>
                      <a:pt x="25" y="293"/>
                    </a:lnTo>
                    <a:lnTo>
                      <a:pt x="25" y="291"/>
                    </a:lnTo>
                    <a:lnTo>
                      <a:pt x="22" y="287"/>
                    </a:lnTo>
                    <a:lnTo>
                      <a:pt x="19" y="282"/>
                    </a:lnTo>
                    <a:lnTo>
                      <a:pt x="21" y="282"/>
                    </a:lnTo>
                    <a:lnTo>
                      <a:pt x="22" y="282"/>
                    </a:lnTo>
                    <a:lnTo>
                      <a:pt x="24" y="278"/>
                    </a:lnTo>
                    <a:lnTo>
                      <a:pt x="24" y="272"/>
                    </a:lnTo>
                    <a:lnTo>
                      <a:pt x="22" y="267"/>
                    </a:lnTo>
                    <a:lnTo>
                      <a:pt x="19" y="261"/>
                    </a:lnTo>
                    <a:lnTo>
                      <a:pt x="24" y="263"/>
                    </a:lnTo>
                    <a:lnTo>
                      <a:pt x="28" y="263"/>
                    </a:lnTo>
                    <a:lnTo>
                      <a:pt x="33" y="263"/>
                    </a:lnTo>
                    <a:lnTo>
                      <a:pt x="37" y="264"/>
                    </a:lnTo>
                    <a:lnTo>
                      <a:pt x="40" y="266"/>
                    </a:lnTo>
                    <a:lnTo>
                      <a:pt x="45" y="266"/>
                    </a:lnTo>
                    <a:lnTo>
                      <a:pt x="48" y="264"/>
                    </a:lnTo>
                    <a:lnTo>
                      <a:pt x="52" y="263"/>
                    </a:lnTo>
                    <a:lnTo>
                      <a:pt x="57" y="263"/>
                    </a:lnTo>
                    <a:lnTo>
                      <a:pt x="60" y="261"/>
                    </a:lnTo>
                    <a:lnTo>
                      <a:pt x="58" y="255"/>
                    </a:lnTo>
                    <a:lnTo>
                      <a:pt x="58" y="249"/>
                    </a:lnTo>
                    <a:lnTo>
                      <a:pt x="60" y="245"/>
                    </a:lnTo>
                    <a:lnTo>
                      <a:pt x="61" y="242"/>
                    </a:lnTo>
                    <a:lnTo>
                      <a:pt x="64" y="239"/>
                    </a:lnTo>
                    <a:lnTo>
                      <a:pt x="67" y="237"/>
                    </a:lnTo>
                    <a:lnTo>
                      <a:pt x="70" y="237"/>
                    </a:lnTo>
                    <a:lnTo>
                      <a:pt x="73" y="239"/>
                    </a:lnTo>
                    <a:lnTo>
                      <a:pt x="76" y="242"/>
                    </a:lnTo>
                    <a:lnTo>
                      <a:pt x="76" y="243"/>
                    </a:lnTo>
                    <a:lnTo>
                      <a:pt x="76" y="245"/>
                    </a:lnTo>
                    <a:lnTo>
                      <a:pt x="79" y="248"/>
                    </a:lnTo>
                    <a:lnTo>
                      <a:pt x="82" y="251"/>
                    </a:lnTo>
                    <a:lnTo>
                      <a:pt x="84" y="255"/>
                    </a:lnTo>
                    <a:lnTo>
                      <a:pt x="85" y="258"/>
                    </a:lnTo>
                    <a:lnTo>
                      <a:pt x="87" y="263"/>
                    </a:lnTo>
                    <a:lnTo>
                      <a:pt x="90" y="266"/>
                    </a:lnTo>
                    <a:lnTo>
                      <a:pt x="94" y="267"/>
                    </a:lnTo>
                    <a:lnTo>
                      <a:pt x="99" y="267"/>
                    </a:lnTo>
                    <a:lnTo>
                      <a:pt x="100" y="267"/>
                    </a:lnTo>
                    <a:lnTo>
                      <a:pt x="102" y="266"/>
                    </a:lnTo>
                    <a:lnTo>
                      <a:pt x="102" y="264"/>
                    </a:lnTo>
                    <a:lnTo>
                      <a:pt x="106" y="264"/>
                    </a:lnTo>
                    <a:lnTo>
                      <a:pt x="109" y="264"/>
                    </a:lnTo>
                    <a:lnTo>
                      <a:pt x="112" y="261"/>
                    </a:lnTo>
                    <a:lnTo>
                      <a:pt x="115" y="258"/>
                    </a:lnTo>
                    <a:lnTo>
                      <a:pt x="117" y="255"/>
                    </a:lnTo>
                    <a:lnTo>
                      <a:pt x="120" y="252"/>
                    </a:lnTo>
                    <a:lnTo>
                      <a:pt x="121" y="257"/>
                    </a:lnTo>
                    <a:lnTo>
                      <a:pt x="123" y="260"/>
                    </a:lnTo>
                    <a:lnTo>
                      <a:pt x="126" y="263"/>
                    </a:lnTo>
                    <a:lnTo>
                      <a:pt x="129" y="266"/>
                    </a:lnTo>
                    <a:lnTo>
                      <a:pt x="130" y="266"/>
                    </a:lnTo>
                    <a:lnTo>
                      <a:pt x="133" y="264"/>
                    </a:lnTo>
                    <a:lnTo>
                      <a:pt x="135" y="263"/>
                    </a:lnTo>
                    <a:lnTo>
                      <a:pt x="135" y="261"/>
                    </a:lnTo>
                    <a:lnTo>
                      <a:pt x="141" y="245"/>
                    </a:lnTo>
                    <a:lnTo>
                      <a:pt x="144" y="227"/>
                    </a:lnTo>
                    <a:lnTo>
                      <a:pt x="144" y="224"/>
                    </a:lnTo>
                    <a:lnTo>
                      <a:pt x="144" y="221"/>
                    </a:lnTo>
                    <a:lnTo>
                      <a:pt x="142" y="218"/>
                    </a:lnTo>
                    <a:lnTo>
                      <a:pt x="141" y="213"/>
                    </a:lnTo>
                    <a:lnTo>
                      <a:pt x="141" y="206"/>
                    </a:lnTo>
                    <a:lnTo>
                      <a:pt x="144" y="197"/>
                    </a:lnTo>
                    <a:lnTo>
                      <a:pt x="147" y="189"/>
                    </a:lnTo>
                    <a:lnTo>
                      <a:pt x="145" y="189"/>
                    </a:lnTo>
                    <a:lnTo>
                      <a:pt x="144" y="189"/>
                    </a:lnTo>
                    <a:lnTo>
                      <a:pt x="144" y="186"/>
                    </a:lnTo>
                    <a:lnTo>
                      <a:pt x="142" y="183"/>
                    </a:lnTo>
                    <a:lnTo>
                      <a:pt x="141" y="182"/>
                    </a:lnTo>
                    <a:lnTo>
                      <a:pt x="138" y="180"/>
                    </a:lnTo>
                    <a:lnTo>
                      <a:pt x="135" y="179"/>
                    </a:lnTo>
                    <a:lnTo>
                      <a:pt x="132" y="177"/>
                    </a:lnTo>
                    <a:lnTo>
                      <a:pt x="130" y="177"/>
                    </a:lnTo>
                    <a:lnTo>
                      <a:pt x="129" y="179"/>
                    </a:lnTo>
                    <a:lnTo>
                      <a:pt x="127" y="179"/>
                    </a:lnTo>
                    <a:lnTo>
                      <a:pt x="126" y="179"/>
                    </a:lnTo>
                    <a:lnTo>
                      <a:pt x="123" y="176"/>
                    </a:lnTo>
                    <a:lnTo>
                      <a:pt x="121" y="173"/>
                    </a:lnTo>
                    <a:lnTo>
                      <a:pt x="120" y="170"/>
                    </a:lnTo>
                    <a:lnTo>
                      <a:pt x="121" y="165"/>
                    </a:lnTo>
                    <a:lnTo>
                      <a:pt x="121" y="162"/>
                    </a:lnTo>
                    <a:lnTo>
                      <a:pt x="121" y="159"/>
                    </a:lnTo>
                    <a:lnTo>
                      <a:pt x="120" y="156"/>
                    </a:lnTo>
                    <a:lnTo>
                      <a:pt x="120" y="155"/>
                    </a:lnTo>
                    <a:lnTo>
                      <a:pt x="120" y="152"/>
                    </a:lnTo>
                    <a:lnTo>
                      <a:pt x="121" y="150"/>
                    </a:lnTo>
                    <a:lnTo>
                      <a:pt x="124" y="147"/>
                    </a:lnTo>
                    <a:lnTo>
                      <a:pt x="126" y="144"/>
                    </a:lnTo>
                    <a:lnTo>
                      <a:pt x="127" y="141"/>
                    </a:lnTo>
                    <a:lnTo>
                      <a:pt x="129" y="138"/>
                    </a:lnTo>
                    <a:lnTo>
                      <a:pt x="132" y="137"/>
                    </a:lnTo>
                    <a:lnTo>
                      <a:pt x="138" y="134"/>
                    </a:lnTo>
                    <a:lnTo>
                      <a:pt x="141" y="129"/>
                    </a:lnTo>
                    <a:lnTo>
                      <a:pt x="144" y="123"/>
                    </a:lnTo>
                    <a:lnTo>
                      <a:pt x="144" y="122"/>
                    </a:lnTo>
                    <a:lnTo>
                      <a:pt x="142" y="119"/>
                    </a:lnTo>
                    <a:lnTo>
                      <a:pt x="141" y="116"/>
                    </a:lnTo>
                    <a:lnTo>
                      <a:pt x="139" y="112"/>
                    </a:lnTo>
                    <a:lnTo>
                      <a:pt x="138" y="109"/>
                    </a:lnTo>
                    <a:lnTo>
                      <a:pt x="136" y="108"/>
                    </a:lnTo>
                    <a:lnTo>
                      <a:pt x="133" y="106"/>
                    </a:lnTo>
                    <a:lnTo>
                      <a:pt x="130" y="106"/>
                    </a:lnTo>
                    <a:lnTo>
                      <a:pt x="126" y="105"/>
                    </a:lnTo>
                    <a:lnTo>
                      <a:pt x="118" y="105"/>
                    </a:lnTo>
                    <a:lnTo>
                      <a:pt x="111" y="108"/>
                    </a:lnTo>
                    <a:lnTo>
                      <a:pt x="105" y="111"/>
                    </a:lnTo>
                    <a:lnTo>
                      <a:pt x="96" y="112"/>
                    </a:lnTo>
                    <a:lnTo>
                      <a:pt x="94" y="112"/>
                    </a:lnTo>
                    <a:lnTo>
                      <a:pt x="91" y="112"/>
                    </a:lnTo>
                    <a:lnTo>
                      <a:pt x="88" y="114"/>
                    </a:lnTo>
                    <a:lnTo>
                      <a:pt x="91" y="109"/>
                    </a:lnTo>
                    <a:lnTo>
                      <a:pt x="93" y="106"/>
                    </a:lnTo>
                    <a:lnTo>
                      <a:pt x="93" y="102"/>
                    </a:lnTo>
                    <a:lnTo>
                      <a:pt x="91" y="99"/>
                    </a:lnTo>
                    <a:lnTo>
                      <a:pt x="90" y="94"/>
                    </a:lnTo>
                    <a:lnTo>
                      <a:pt x="90" y="90"/>
                    </a:lnTo>
                    <a:lnTo>
                      <a:pt x="90" y="88"/>
                    </a:lnTo>
                    <a:lnTo>
                      <a:pt x="88" y="88"/>
                    </a:lnTo>
                    <a:lnTo>
                      <a:pt x="87" y="88"/>
                    </a:lnTo>
                    <a:lnTo>
                      <a:pt x="91" y="84"/>
                    </a:lnTo>
                    <a:lnTo>
                      <a:pt x="93" y="79"/>
                    </a:lnTo>
                    <a:lnTo>
                      <a:pt x="97" y="75"/>
                    </a:lnTo>
                    <a:lnTo>
                      <a:pt x="99" y="75"/>
                    </a:lnTo>
                    <a:lnTo>
                      <a:pt x="99" y="76"/>
                    </a:lnTo>
                    <a:lnTo>
                      <a:pt x="97" y="76"/>
                    </a:lnTo>
                    <a:lnTo>
                      <a:pt x="103" y="75"/>
                    </a:lnTo>
                    <a:lnTo>
                      <a:pt x="109" y="75"/>
                    </a:lnTo>
                    <a:lnTo>
                      <a:pt x="133" y="72"/>
                    </a:lnTo>
                    <a:lnTo>
                      <a:pt x="157" y="75"/>
                    </a:lnTo>
                    <a:lnTo>
                      <a:pt x="172" y="82"/>
                    </a:lnTo>
                    <a:lnTo>
                      <a:pt x="189" y="91"/>
                    </a:lnTo>
                    <a:lnTo>
                      <a:pt x="190" y="91"/>
                    </a:lnTo>
                    <a:lnTo>
                      <a:pt x="192" y="91"/>
                    </a:lnTo>
                    <a:lnTo>
                      <a:pt x="192" y="90"/>
                    </a:lnTo>
                    <a:lnTo>
                      <a:pt x="192" y="87"/>
                    </a:lnTo>
                    <a:lnTo>
                      <a:pt x="192" y="85"/>
                    </a:lnTo>
                    <a:lnTo>
                      <a:pt x="194" y="84"/>
                    </a:lnTo>
                    <a:lnTo>
                      <a:pt x="198" y="69"/>
                    </a:lnTo>
                    <a:lnTo>
                      <a:pt x="203" y="54"/>
                    </a:lnTo>
                    <a:lnTo>
                      <a:pt x="204" y="51"/>
                    </a:lnTo>
                    <a:lnTo>
                      <a:pt x="206" y="49"/>
                    </a:lnTo>
                    <a:lnTo>
                      <a:pt x="207" y="48"/>
                    </a:lnTo>
                    <a:lnTo>
                      <a:pt x="210" y="39"/>
                    </a:lnTo>
                    <a:lnTo>
                      <a:pt x="212" y="30"/>
                    </a:lnTo>
                    <a:lnTo>
                      <a:pt x="215" y="19"/>
                    </a:lnTo>
                    <a:lnTo>
                      <a:pt x="218" y="12"/>
                    </a:lnTo>
                    <a:lnTo>
                      <a:pt x="222" y="4"/>
                    </a:lnTo>
                    <a:lnTo>
                      <a:pt x="231" y="1"/>
                    </a:lnTo>
                    <a:lnTo>
                      <a:pt x="243" y="0"/>
                    </a:lnTo>
                    <a:lnTo>
                      <a:pt x="272" y="3"/>
                    </a:lnTo>
                    <a:lnTo>
                      <a:pt x="300" y="6"/>
                    </a:lnTo>
                    <a:lnTo>
                      <a:pt x="329" y="3"/>
                    </a:lnTo>
                    <a:lnTo>
                      <a:pt x="329" y="4"/>
                    </a:lnTo>
                    <a:lnTo>
                      <a:pt x="329" y="6"/>
                    </a:lnTo>
                    <a:lnTo>
                      <a:pt x="327" y="6"/>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87" name="任意多边形 36"/>
              <p:cNvSpPr>
                <a:spLocks/>
              </p:cNvSpPr>
              <p:nvPr/>
            </p:nvSpPr>
            <p:spPr bwMode="gray">
              <a:xfrm>
                <a:off x="3756" y="2899"/>
                <a:ext cx="49" cy="61"/>
              </a:xfrm>
              <a:custGeom>
                <a:avLst/>
                <a:gdLst>
                  <a:gd name="T0" fmla="*/ 0 w 53"/>
                  <a:gd name="T1" fmla="*/ 23 h 66"/>
                  <a:gd name="T2" fmla="*/ 6 w 53"/>
                  <a:gd name="T3" fmla="*/ 32 h 66"/>
                  <a:gd name="T4" fmla="*/ 6 w 53"/>
                  <a:gd name="T5" fmla="*/ 42 h 66"/>
                  <a:gd name="T6" fmla="*/ 6 w 53"/>
                  <a:gd name="T7" fmla="*/ 52 h 66"/>
                  <a:gd name="T8" fmla="*/ 6 w 53"/>
                  <a:gd name="T9" fmla="*/ 52 h 66"/>
                  <a:gd name="T10" fmla="*/ 9 w 53"/>
                  <a:gd name="T11" fmla="*/ 52 h 66"/>
                  <a:gd name="T12" fmla="*/ 11 w 53"/>
                  <a:gd name="T13" fmla="*/ 52 h 66"/>
                  <a:gd name="T14" fmla="*/ 11 w 53"/>
                  <a:gd name="T15" fmla="*/ 51 h 66"/>
                  <a:gd name="T16" fmla="*/ 15 w 53"/>
                  <a:gd name="T17" fmla="*/ 49 h 66"/>
                  <a:gd name="T18" fmla="*/ 18 w 53"/>
                  <a:gd name="T19" fmla="*/ 47 h 66"/>
                  <a:gd name="T20" fmla="*/ 20 w 53"/>
                  <a:gd name="T21" fmla="*/ 44 h 66"/>
                  <a:gd name="T22" fmla="*/ 24 w 53"/>
                  <a:gd name="T23" fmla="*/ 37 h 66"/>
                  <a:gd name="T24" fmla="*/ 23 w 53"/>
                  <a:gd name="T25" fmla="*/ 30 h 66"/>
                  <a:gd name="T26" fmla="*/ 18 w 53"/>
                  <a:gd name="T27" fmla="*/ 26 h 66"/>
                  <a:gd name="T28" fmla="*/ 21 w 53"/>
                  <a:gd name="T29" fmla="*/ 23 h 66"/>
                  <a:gd name="T30" fmla="*/ 27 w 53"/>
                  <a:gd name="T31" fmla="*/ 20 h 66"/>
                  <a:gd name="T32" fmla="*/ 30 w 53"/>
                  <a:gd name="T33" fmla="*/ 18 h 66"/>
                  <a:gd name="T34" fmla="*/ 33 w 53"/>
                  <a:gd name="T35" fmla="*/ 16 h 66"/>
                  <a:gd name="T36" fmla="*/ 36 w 53"/>
                  <a:gd name="T37" fmla="*/ 15 h 66"/>
                  <a:gd name="T38" fmla="*/ 37 w 53"/>
                  <a:gd name="T39" fmla="*/ 15 h 66"/>
                  <a:gd name="T40" fmla="*/ 40 w 53"/>
                  <a:gd name="T41" fmla="*/ 15 h 66"/>
                  <a:gd name="T42" fmla="*/ 42 w 53"/>
                  <a:gd name="T43" fmla="*/ 15 h 66"/>
                  <a:gd name="T44" fmla="*/ 40 w 53"/>
                  <a:gd name="T45" fmla="*/ 15 h 66"/>
                  <a:gd name="T46" fmla="*/ 40 w 53"/>
                  <a:gd name="T47" fmla="*/ 14 h 66"/>
                  <a:gd name="T48" fmla="*/ 40 w 53"/>
                  <a:gd name="T49" fmla="*/ 9 h 66"/>
                  <a:gd name="T50" fmla="*/ 40 w 53"/>
                  <a:gd name="T51" fmla="*/ 6 h 66"/>
                  <a:gd name="T52" fmla="*/ 37 w 53"/>
                  <a:gd name="T53" fmla="*/ 3 h 66"/>
                  <a:gd name="T54" fmla="*/ 36 w 53"/>
                  <a:gd name="T55" fmla="*/ 2 h 66"/>
                  <a:gd name="T56" fmla="*/ 33 w 53"/>
                  <a:gd name="T57" fmla="*/ 0 h 66"/>
                  <a:gd name="T58" fmla="*/ 31 w 53"/>
                  <a:gd name="T59" fmla="*/ 2 h 66"/>
                  <a:gd name="T60" fmla="*/ 24 w 53"/>
                  <a:gd name="T61" fmla="*/ 6 h 66"/>
                  <a:gd name="T62" fmla="*/ 17 w 53"/>
                  <a:gd name="T63" fmla="*/ 9 h 66"/>
                  <a:gd name="T64" fmla="*/ 14 w 53"/>
                  <a:gd name="T65" fmla="*/ 14 h 66"/>
                  <a:gd name="T66" fmla="*/ 8 w 53"/>
                  <a:gd name="T67" fmla="*/ 17 h 66"/>
                  <a:gd name="T68" fmla="*/ 6 w 53"/>
                  <a:gd name="T69" fmla="*/ 20 h 66"/>
                  <a:gd name="T70" fmla="*/ 0 w 53"/>
                  <a:gd name="T71" fmla="*/ 23 h 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3" h="66">
                    <a:moveTo>
                      <a:pt x="0" y="29"/>
                    </a:moveTo>
                    <a:lnTo>
                      <a:pt x="6" y="41"/>
                    </a:lnTo>
                    <a:lnTo>
                      <a:pt x="8" y="53"/>
                    </a:lnTo>
                    <a:lnTo>
                      <a:pt x="9" y="66"/>
                    </a:lnTo>
                    <a:lnTo>
                      <a:pt x="12" y="66"/>
                    </a:lnTo>
                    <a:lnTo>
                      <a:pt x="14" y="66"/>
                    </a:lnTo>
                    <a:lnTo>
                      <a:pt x="14" y="65"/>
                    </a:lnTo>
                    <a:lnTo>
                      <a:pt x="18" y="62"/>
                    </a:lnTo>
                    <a:lnTo>
                      <a:pt x="23" y="59"/>
                    </a:lnTo>
                    <a:lnTo>
                      <a:pt x="26" y="56"/>
                    </a:lnTo>
                    <a:lnTo>
                      <a:pt x="30" y="47"/>
                    </a:lnTo>
                    <a:lnTo>
                      <a:pt x="29" y="38"/>
                    </a:lnTo>
                    <a:lnTo>
                      <a:pt x="23" y="32"/>
                    </a:lnTo>
                    <a:lnTo>
                      <a:pt x="27" y="29"/>
                    </a:lnTo>
                    <a:lnTo>
                      <a:pt x="33" y="26"/>
                    </a:lnTo>
                    <a:lnTo>
                      <a:pt x="38" y="23"/>
                    </a:lnTo>
                    <a:lnTo>
                      <a:pt x="42" y="20"/>
                    </a:lnTo>
                    <a:lnTo>
                      <a:pt x="45" y="18"/>
                    </a:lnTo>
                    <a:lnTo>
                      <a:pt x="47" y="18"/>
                    </a:lnTo>
                    <a:lnTo>
                      <a:pt x="50" y="18"/>
                    </a:lnTo>
                    <a:lnTo>
                      <a:pt x="53" y="18"/>
                    </a:lnTo>
                    <a:lnTo>
                      <a:pt x="51" y="18"/>
                    </a:lnTo>
                    <a:lnTo>
                      <a:pt x="50" y="17"/>
                    </a:lnTo>
                    <a:lnTo>
                      <a:pt x="50" y="12"/>
                    </a:lnTo>
                    <a:lnTo>
                      <a:pt x="50" y="8"/>
                    </a:lnTo>
                    <a:lnTo>
                      <a:pt x="47" y="3"/>
                    </a:lnTo>
                    <a:lnTo>
                      <a:pt x="45" y="2"/>
                    </a:lnTo>
                    <a:lnTo>
                      <a:pt x="42" y="0"/>
                    </a:lnTo>
                    <a:lnTo>
                      <a:pt x="39" y="2"/>
                    </a:lnTo>
                    <a:lnTo>
                      <a:pt x="30" y="6"/>
                    </a:lnTo>
                    <a:lnTo>
                      <a:pt x="21" y="12"/>
                    </a:lnTo>
                    <a:lnTo>
                      <a:pt x="17" y="17"/>
                    </a:lnTo>
                    <a:lnTo>
                      <a:pt x="11" y="21"/>
                    </a:lnTo>
                    <a:lnTo>
                      <a:pt x="6" y="26"/>
                    </a:lnTo>
                    <a:lnTo>
                      <a:pt x="0" y="29"/>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88" name="任意多边形 37"/>
              <p:cNvSpPr>
                <a:spLocks/>
              </p:cNvSpPr>
              <p:nvPr/>
            </p:nvSpPr>
            <p:spPr bwMode="gray">
              <a:xfrm>
                <a:off x="3768" y="2901"/>
                <a:ext cx="88" cy="64"/>
              </a:xfrm>
              <a:custGeom>
                <a:avLst/>
                <a:gdLst>
                  <a:gd name="T0" fmla="*/ 3 w 96"/>
                  <a:gd name="T1" fmla="*/ 51 h 69"/>
                  <a:gd name="T2" fmla="*/ 3 w 96"/>
                  <a:gd name="T3" fmla="*/ 54 h 69"/>
                  <a:gd name="T4" fmla="*/ 6 w 96"/>
                  <a:gd name="T5" fmla="*/ 55 h 69"/>
                  <a:gd name="T6" fmla="*/ 18 w 96"/>
                  <a:gd name="T7" fmla="*/ 49 h 69"/>
                  <a:gd name="T8" fmla="*/ 44 w 96"/>
                  <a:gd name="T9" fmla="*/ 46 h 69"/>
                  <a:gd name="T10" fmla="*/ 44 w 96"/>
                  <a:gd name="T11" fmla="*/ 41 h 69"/>
                  <a:gd name="T12" fmla="*/ 44 w 96"/>
                  <a:gd name="T13" fmla="*/ 36 h 69"/>
                  <a:gd name="T14" fmla="*/ 48 w 96"/>
                  <a:gd name="T15" fmla="*/ 32 h 69"/>
                  <a:gd name="T16" fmla="*/ 52 w 96"/>
                  <a:gd name="T17" fmla="*/ 32 h 69"/>
                  <a:gd name="T18" fmla="*/ 60 w 96"/>
                  <a:gd name="T19" fmla="*/ 28 h 69"/>
                  <a:gd name="T20" fmla="*/ 64 w 96"/>
                  <a:gd name="T21" fmla="*/ 24 h 69"/>
                  <a:gd name="T22" fmla="*/ 64 w 96"/>
                  <a:gd name="T23" fmla="*/ 21 h 69"/>
                  <a:gd name="T24" fmla="*/ 65 w 96"/>
                  <a:gd name="T25" fmla="*/ 19 h 69"/>
                  <a:gd name="T26" fmla="*/ 71 w 96"/>
                  <a:gd name="T27" fmla="*/ 19 h 69"/>
                  <a:gd name="T28" fmla="*/ 74 w 96"/>
                  <a:gd name="T29" fmla="*/ 19 h 69"/>
                  <a:gd name="T30" fmla="*/ 73 w 96"/>
                  <a:gd name="T31" fmla="*/ 17 h 69"/>
                  <a:gd name="T32" fmla="*/ 71 w 96"/>
                  <a:gd name="T33" fmla="*/ 17 h 69"/>
                  <a:gd name="T34" fmla="*/ 71 w 96"/>
                  <a:gd name="T35" fmla="*/ 12 h 69"/>
                  <a:gd name="T36" fmla="*/ 72 w 96"/>
                  <a:gd name="T37" fmla="*/ 7 h 69"/>
                  <a:gd name="T38" fmla="*/ 74 w 96"/>
                  <a:gd name="T39" fmla="*/ 6 h 69"/>
                  <a:gd name="T40" fmla="*/ 73 w 96"/>
                  <a:gd name="T41" fmla="*/ 3 h 69"/>
                  <a:gd name="T42" fmla="*/ 72 w 96"/>
                  <a:gd name="T43" fmla="*/ 0 h 69"/>
                  <a:gd name="T44" fmla="*/ 69 w 96"/>
                  <a:gd name="T45" fmla="*/ 3 h 69"/>
                  <a:gd name="T46" fmla="*/ 65 w 96"/>
                  <a:gd name="T47" fmla="*/ 6 h 69"/>
                  <a:gd name="T48" fmla="*/ 62 w 96"/>
                  <a:gd name="T49" fmla="*/ 4 h 69"/>
                  <a:gd name="T50" fmla="*/ 60 w 96"/>
                  <a:gd name="T51" fmla="*/ 3 h 69"/>
                  <a:gd name="T52" fmla="*/ 51 w 96"/>
                  <a:gd name="T53" fmla="*/ 9 h 69"/>
                  <a:gd name="T54" fmla="*/ 41 w 96"/>
                  <a:gd name="T55" fmla="*/ 22 h 69"/>
                  <a:gd name="T56" fmla="*/ 39 w 96"/>
                  <a:gd name="T57" fmla="*/ 19 h 69"/>
                  <a:gd name="T58" fmla="*/ 35 w 96"/>
                  <a:gd name="T59" fmla="*/ 17 h 69"/>
                  <a:gd name="T60" fmla="*/ 34 w 96"/>
                  <a:gd name="T61" fmla="*/ 13 h 69"/>
                  <a:gd name="T62" fmla="*/ 25 w 96"/>
                  <a:gd name="T63" fmla="*/ 16 h 69"/>
                  <a:gd name="T64" fmla="*/ 17 w 96"/>
                  <a:gd name="T65" fmla="*/ 17 h 69"/>
                  <a:gd name="T66" fmla="*/ 12 w 96"/>
                  <a:gd name="T67" fmla="*/ 21 h 69"/>
                  <a:gd name="T68" fmla="*/ 9 w 96"/>
                  <a:gd name="T69" fmla="*/ 25 h 69"/>
                  <a:gd name="T70" fmla="*/ 12 w 96"/>
                  <a:gd name="T71" fmla="*/ 27 h 69"/>
                  <a:gd name="T72" fmla="*/ 15 w 96"/>
                  <a:gd name="T73" fmla="*/ 28 h 69"/>
                  <a:gd name="T74" fmla="*/ 15 w 96"/>
                  <a:gd name="T75" fmla="*/ 37 h 69"/>
                  <a:gd name="T76" fmla="*/ 9 w 96"/>
                  <a:gd name="T77" fmla="*/ 45 h 69"/>
                  <a:gd name="T78" fmla="*/ 6 w 96"/>
                  <a:gd name="T79" fmla="*/ 49 h 69"/>
                  <a:gd name="T80" fmla="*/ 3 w 96"/>
                  <a:gd name="T81" fmla="*/ 50 h 69"/>
                  <a:gd name="T82" fmla="*/ 0 w 96"/>
                  <a:gd name="T83" fmla="*/ 53 h 69"/>
                  <a:gd name="T84" fmla="*/ 2 w 96"/>
                  <a:gd name="T85" fmla="*/ 53 h 69"/>
                  <a:gd name="T86" fmla="*/ 3 w 96"/>
                  <a:gd name="T87" fmla="*/ 53 h 69"/>
                  <a:gd name="T88" fmla="*/ 3 w 96"/>
                  <a:gd name="T89" fmla="*/ 50 h 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6" h="69">
                    <a:moveTo>
                      <a:pt x="3" y="63"/>
                    </a:moveTo>
                    <a:lnTo>
                      <a:pt x="3" y="64"/>
                    </a:lnTo>
                    <a:lnTo>
                      <a:pt x="3" y="67"/>
                    </a:lnTo>
                    <a:lnTo>
                      <a:pt x="5" y="69"/>
                    </a:lnTo>
                    <a:lnTo>
                      <a:pt x="8" y="69"/>
                    </a:lnTo>
                    <a:lnTo>
                      <a:pt x="9" y="67"/>
                    </a:lnTo>
                    <a:lnTo>
                      <a:pt x="24" y="61"/>
                    </a:lnTo>
                    <a:lnTo>
                      <a:pt x="41" y="58"/>
                    </a:lnTo>
                    <a:lnTo>
                      <a:pt x="57" y="58"/>
                    </a:lnTo>
                    <a:lnTo>
                      <a:pt x="57" y="55"/>
                    </a:lnTo>
                    <a:lnTo>
                      <a:pt x="57" y="51"/>
                    </a:lnTo>
                    <a:lnTo>
                      <a:pt x="57" y="48"/>
                    </a:lnTo>
                    <a:lnTo>
                      <a:pt x="57" y="45"/>
                    </a:lnTo>
                    <a:lnTo>
                      <a:pt x="59" y="42"/>
                    </a:lnTo>
                    <a:lnTo>
                      <a:pt x="62" y="40"/>
                    </a:lnTo>
                    <a:lnTo>
                      <a:pt x="65" y="40"/>
                    </a:lnTo>
                    <a:lnTo>
                      <a:pt x="68" y="40"/>
                    </a:lnTo>
                    <a:lnTo>
                      <a:pt x="69" y="39"/>
                    </a:lnTo>
                    <a:lnTo>
                      <a:pt x="77" y="34"/>
                    </a:lnTo>
                    <a:lnTo>
                      <a:pt x="83" y="31"/>
                    </a:lnTo>
                    <a:lnTo>
                      <a:pt x="83" y="30"/>
                    </a:lnTo>
                    <a:lnTo>
                      <a:pt x="83" y="28"/>
                    </a:lnTo>
                    <a:lnTo>
                      <a:pt x="83" y="27"/>
                    </a:lnTo>
                    <a:lnTo>
                      <a:pt x="83" y="25"/>
                    </a:lnTo>
                    <a:lnTo>
                      <a:pt x="84" y="24"/>
                    </a:lnTo>
                    <a:lnTo>
                      <a:pt x="87" y="24"/>
                    </a:lnTo>
                    <a:lnTo>
                      <a:pt x="92" y="24"/>
                    </a:lnTo>
                    <a:lnTo>
                      <a:pt x="96" y="24"/>
                    </a:lnTo>
                    <a:lnTo>
                      <a:pt x="96" y="22"/>
                    </a:lnTo>
                    <a:lnTo>
                      <a:pt x="95" y="21"/>
                    </a:lnTo>
                    <a:lnTo>
                      <a:pt x="93" y="21"/>
                    </a:lnTo>
                    <a:lnTo>
                      <a:pt x="92" y="21"/>
                    </a:lnTo>
                    <a:lnTo>
                      <a:pt x="92" y="18"/>
                    </a:lnTo>
                    <a:lnTo>
                      <a:pt x="92" y="15"/>
                    </a:lnTo>
                    <a:lnTo>
                      <a:pt x="92" y="12"/>
                    </a:lnTo>
                    <a:lnTo>
                      <a:pt x="93" y="10"/>
                    </a:lnTo>
                    <a:lnTo>
                      <a:pt x="96" y="7"/>
                    </a:lnTo>
                    <a:lnTo>
                      <a:pt x="96" y="6"/>
                    </a:lnTo>
                    <a:lnTo>
                      <a:pt x="95" y="3"/>
                    </a:lnTo>
                    <a:lnTo>
                      <a:pt x="95" y="1"/>
                    </a:lnTo>
                    <a:lnTo>
                      <a:pt x="93" y="0"/>
                    </a:lnTo>
                    <a:lnTo>
                      <a:pt x="92" y="1"/>
                    </a:lnTo>
                    <a:lnTo>
                      <a:pt x="89" y="3"/>
                    </a:lnTo>
                    <a:lnTo>
                      <a:pt x="86" y="4"/>
                    </a:lnTo>
                    <a:lnTo>
                      <a:pt x="84" y="7"/>
                    </a:lnTo>
                    <a:lnTo>
                      <a:pt x="83" y="6"/>
                    </a:lnTo>
                    <a:lnTo>
                      <a:pt x="81" y="4"/>
                    </a:lnTo>
                    <a:lnTo>
                      <a:pt x="78" y="3"/>
                    </a:lnTo>
                    <a:lnTo>
                      <a:pt x="77" y="3"/>
                    </a:lnTo>
                    <a:lnTo>
                      <a:pt x="74" y="4"/>
                    </a:lnTo>
                    <a:lnTo>
                      <a:pt x="66" y="12"/>
                    </a:lnTo>
                    <a:lnTo>
                      <a:pt x="60" y="21"/>
                    </a:lnTo>
                    <a:lnTo>
                      <a:pt x="53" y="28"/>
                    </a:lnTo>
                    <a:lnTo>
                      <a:pt x="51" y="27"/>
                    </a:lnTo>
                    <a:lnTo>
                      <a:pt x="50" y="24"/>
                    </a:lnTo>
                    <a:lnTo>
                      <a:pt x="47" y="22"/>
                    </a:lnTo>
                    <a:lnTo>
                      <a:pt x="45" y="21"/>
                    </a:lnTo>
                    <a:lnTo>
                      <a:pt x="44" y="19"/>
                    </a:lnTo>
                    <a:lnTo>
                      <a:pt x="44" y="16"/>
                    </a:lnTo>
                    <a:lnTo>
                      <a:pt x="38" y="18"/>
                    </a:lnTo>
                    <a:lnTo>
                      <a:pt x="32" y="19"/>
                    </a:lnTo>
                    <a:lnTo>
                      <a:pt x="26" y="21"/>
                    </a:lnTo>
                    <a:lnTo>
                      <a:pt x="23" y="21"/>
                    </a:lnTo>
                    <a:lnTo>
                      <a:pt x="18" y="24"/>
                    </a:lnTo>
                    <a:lnTo>
                      <a:pt x="15" y="27"/>
                    </a:lnTo>
                    <a:lnTo>
                      <a:pt x="12" y="30"/>
                    </a:lnTo>
                    <a:lnTo>
                      <a:pt x="12" y="31"/>
                    </a:lnTo>
                    <a:lnTo>
                      <a:pt x="14" y="31"/>
                    </a:lnTo>
                    <a:lnTo>
                      <a:pt x="15" y="33"/>
                    </a:lnTo>
                    <a:lnTo>
                      <a:pt x="17" y="33"/>
                    </a:lnTo>
                    <a:lnTo>
                      <a:pt x="18" y="34"/>
                    </a:lnTo>
                    <a:lnTo>
                      <a:pt x="18" y="40"/>
                    </a:lnTo>
                    <a:lnTo>
                      <a:pt x="18" y="46"/>
                    </a:lnTo>
                    <a:lnTo>
                      <a:pt x="15" y="52"/>
                    </a:lnTo>
                    <a:lnTo>
                      <a:pt x="12" y="57"/>
                    </a:lnTo>
                    <a:lnTo>
                      <a:pt x="9" y="60"/>
                    </a:lnTo>
                    <a:lnTo>
                      <a:pt x="8" y="61"/>
                    </a:lnTo>
                    <a:lnTo>
                      <a:pt x="5" y="63"/>
                    </a:lnTo>
                    <a:lnTo>
                      <a:pt x="3" y="63"/>
                    </a:lnTo>
                    <a:lnTo>
                      <a:pt x="2" y="64"/>
                    </a:lnTo>
                    <a:lnTo>
                      <a:pt x="0" y="66"/>
                    </a:lnTo>
                    <a:lnTo>
                      <a:pt x="2" y="66"/>
                    </a:lnTo>
                    <a:lnTo>
                      <a:pt x="3" y="66"/>
                    </a:lnTo>
                    <a:lnTo>
                      <a:pt x="5" y="67"/>
                    </a:lnTo>
                    <a:lnTo>
                      <a:pt x="3" y="63"/>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89" name="任意多边形 38"/>
              <p:cNvSpPr>
                <a:spLocks/>
              </p:cNvSpPr>
              <p:nvPr/>
            </p:nvSpPr>
            <p:spPr bwMode="gray">
              <a:xfrm>
                <a:off x="3747" y="2954"/>
                <a:ext cx="493" cy="484"/>
              </a:xfrm>
              <a:custGeom>
                <a:avLst/>
                <a:gdLst>
                  <a:gd name="T0" fmla="*/ 355 w 532"/>
                  <a:gd name="T1" fmla="*/ 368 h 522"/>
                  <a:gd name="T2" fmla="*/ 369 w 532"/>
                  <a:gd name="T3" fmla="*/ 378 h 522"/>
                  <a:gd name="T4" fmla="*/ 393 w 532"/>
                  <a:gd name="T5" fmla="*/ 398 h 522"/>
                  <a:gd name="T6" fmla="*/ 302 w 532"/>
                  <a:gd name="T7" fmla="*/ 416 h 522"/>
                  <a:gd name="T8" fmla="*/ 288 w 532"/>
                  <a:gd name="T9" fmla="*/ 414 h 522"/>
                  <a:gd name="T10" fmla="*/ 255 w 532"/>
                  <a:gd name="T11" fmla="*/ 412 h 522"/>
                  <a:gd name="T12" fmla="*/ 224 w 532"/>
                  <a:gd name="T13" fmla="*/ 397 h 522"/>
                  <a:gd name="T14" fmla="*/ 70 w 532"/>
                  <a:gd name="T15" fmla="*/ 392 h 522"/>
                  <a:gd name="T16" fmla="*/ 36 w 532"/>
                  <a:gd name="T17" fmla="*/ 390 h 522"/>
                  <a:gd name="T18" fmla="*/ 24 w 532"/>
                  <a:gd name="T19" fmla="*/ 392 h 522"/>
                  <a:gd name="T20" fmla="*/ 6 w 532"/>
                  <a:gd name="T21" fmla="*/ 395 h 522"/>
                  <a:gd name="T22" fmla="*/ 1 w 532"/>
                  <a:gd name="T23" fmla="*/ 390 h 522"/>
                  <a:gd name="T24" fmla="*/ 3 w 532"/>
                  <a:gd name="T25" fmla="*/ 376 h 522"/>
                  <a:gd name="T26" fmla="*/ 6 w 532"/>
                  <a:gd name="T27" fmla="*/ 373 h 522"/>
                  <a:gd name="T28" fmla="*/ 10 w 532"/>
                  <a:gd name="T29" fmla="*/ 333 h 522"/>
                  <a:gd name="T30" fmla="*/ 17 w 532"/>
                  <a:gd name="T31" fmla="*/ 324 h 522"/>
                  <a:gd name="T32" fmla="*/ 15 w 532"/>
                  <a:gd name="T33" fmla="*/ 321 h 522"/>
                  <a:gd name="T34" fmla="*/ 19 w 532"/>
                  <a:gd name="T35" fmla="*/ 299 h 522"/>
                  <a:gd name="T36" fmla="*/ 21 w 532"/>
                  <a:gd name="T37" fmla="*/ 289 h 522"/>
                  <a:gd name="T38" fmla="*/ 28 w 532"/>
                  <a:gd name="T39" fmla="*/ 268 h 522"/>
                  <a:gd name="T40" fmla="*/ 53 w 532"/>
                  <a:gd name="T41" fmla="*/ 236 h 522"/>
                  <a:gd name="T42" fmla="*/ 71 w 532"/>
                  <a:gd name="T43" fmla="*/ 178 h 522"/>
                  <a:gd name="T44" fmla="*/ 65 w 532"/>
                  <a:gd name="T45" fmla="*/ 166 h 522"/>
                  <a:gd name="T46" fmla="*/ 62 w 532"/>
                  <a:gd name="T47" fmla="*/ 159 h 522"/>
                  <a:gd name="T48" fmla="*/ 53 w 532"/>
                  <a:gd name="T49" fmla="*/ 143 h 522"/>
                  <a:gd name="T50" fmla="*/ 51 w 532"/>
                  <a:gd name="T51" fmla="*/ 121 h 522"/>
                  <a:gd name="T52" fmla="*/ 44 w 532"/>
                  <a:gd name="T53" fmla="*/ 103 h 522"/>
                  <a:gd name="T54" fmla="*/ 53 w 532"/>
                  <a:gd name="T55" fmla="*/ 95 h 522"/>
                  <a:gd name="T56" fmla="*/ 53 w 532"/>
                  <a:gd name="T57" fmla="*/ 85 h 522"/>
                  <a:gd name="T58" fmla="*/ 41 w 532"/>
                  <a:gd name="T59" fmla="*/ 60 h 522"/>
                  <a:gd name="T60" fmla="*/ 36 w 532"/>
                  <a:gd name="T61" fmla="*/ 41 h 522"/>
                  <a:gd name="T62" fmla="*/ 18 w 532"/>
                  <a:gd name="T63" fmla="*/ 15 h 522"/>
                  <a:gd name="T64" fmla="*/ 70 w 532"/>
                  <a:gd name="T65" fmla="*/ 2 h 522"/>
                  <a:gd name="T66" fmla="*/ 129 w 532"/>
                  <a:gd name="T67" fmla="*/ 2 h 522"/>
                  <a:gd name="T68" fmla="*/ 156 w 532"/>
                  <a:gd name="T69" fmla="*/ 3 h 522"/>
                  <a:gd name="T70" fmla="*/ 169 w 532"/>
                  <a:gd name="T71" fmla="*/ 6 h 522"/>
                  <a:gd name="T72" fmla="*/ 183 w 532"/>
                  <a:gd name="T73" fmla="*/ 45 h 522"/>
                  <a:gd name="T74" fmla="*/ 207 w 532"/>
                  <a:gd name="T75" fmla="*/ 76 h 522"/>
                  <a:gd name="T76" fmla="*/ 224 w 532"/>
                  <a:gd name="T77" fmla="*/ 76 h 522"/>
                  <a:gd name="T78" fmla="*/ 262 w 532"/>
                  <a:gd name="T79" fmla="*/ 71 h 522"/>
                  <a:gd name="T80" fmla="*/ 269 w 532"/>
                  <a:gd name="T81" fmla="*/ 45 h 522"/>
                  <a:gd name="T82" fmla="*/ 269 w 532"/>
                  <a:gd name="T83" fmla="*/ 43 h 522"/>
                  <a:gd name="T84" fmla="*/ 296 w 532"/>
                  <a:gd name="T85" fmla="*/ 39 h 522"/>
                  <a:gd name="T86" fmla="*/ 306 w 532"/>
                  <a:gd name="T87" fmla="*/ 43 h 522"/>
                  <a:gd name="T88" fmla="*/ 319 w 532"/>
                  <a:gd name="T89" fmla="*/ 48 h 522"/>
                  <a:gd name="T90" fmla="*/ 346 w 532"/>
                  <a:gd name="T91" fmla="*/ 55 h 522"/>
                  <a:gd name="T92" fmla="*/ 352 w 532"/>
                  <a:gd name="T93" fmla="*/ 93 h 522"/>
                  <a:gd name="T94" fmla="*/ 352 w 532"/>
                  <a:gd name="T95" fmla="*/ 96 h 522"/>
                  <a:gd name="T96" fmla="*/ 348 w 532"/>
                  <a:gd name="T97" fmla="*/ 115 h 522"/>
                  <a:gd name="T98" fmla="*/ 360 w 532"/>
                  <a:gd name="T99" fmla="*/ 145 h 522"/>
                  <a:gd name="T100" fmla="*/ 362 w 532"/>
                  <a:gd name="T101" fmla="*/ 172 h 522"/>
                  <a:gd name="T102" fmla="*/ 362 w 532"/>
                  <a:gd name="T103" fmla="*/ 188 h 522"/>
                  <a:gd name="T104" fmla="*/ 373 w 532"/>
                  <a:gd name="T105" fmla="*/ 181 h 522"/>
                  <a:gd name="T106" fmla="*/ 407 w 532"/>
                  <a:gd name="T107" fmla="*/ 181 h 522"/>
                  <a:gd name="T108" fmla="*/ 421 w 532"/>
                  <a:gd name="T109" fmla="*/ 183 h 522"/>
                  <a:gd name="T110" fmla="*/ 421 w 532"/>
                  <a:gd name="T111" fmla="*/ 217 h 522"/>
                  <a:gd name="T112" fmla="*/ 418 w 532"/>
                  <a:gd name="T113" fmla="*/ 246 h 522"/>
                  <a:gd name="T114" fmla="*/ 349 w 532"/>
                  <a:gd name="T115" fmla="*/ 250 h 52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32" h="522">
                    <a:moveTo>
                      <a:pt x="439" y="444"/>
                    </a:moveTo>
                    <a:lnTo>
                      <a:pt x="440" y="448"/>
                    </a:lnTo>
                    <a:lnTo>
                      <a:pt x="442" y="453"/>
                    </a:lnTo>
                    <a:lnTo>
                      <a:pt x="445" y="456"/>
                    </a:lnTo>
                    <a:lnTo>
                      <a:pt x="445" y="459"/>
                    </a:lnTo>
                    <a:lnTo>
                      <a:pt x="446" y="462"/>
                    </a:lnTo>
                    <a:lnTo>
                      <a:pt x="448" y="463"/>
                    </a:lnTo>
                    <a:lnTo>
                      <a:pt x="451" y="465"/>
                    </a:lnTo>
                    <a:lnTo>
                      <a:pt x="454" y="465"/>
                    </a:lnTo>
                    <a:lnTo>
                      <a:pt x="457" y="466"/>
                    </a:lnTo>
                    <a:lnTo>
                      <a:pt x="461" y="471"/>
                    </a:lnTo>
                    <a:lnTo>
                      <a:pt x="464" y="475"/>
                    </a:lnTo>
                    <a:lnTo>
                      <a:pt x="469" y="480"/>
                    </a:lnTo>
                    <a:lnTo>
                      <a:pt x="472" y="484"/>
                    </a:lnTo>
                    <a:lnTo>
                      <a:pt x="476" y="489"/>
                    </a:lnTo>
                    <a:lnTo>
                      <a:pt x="482" y="493"/>
                    </a:lnTo>
                    <a:lnTo>
                      <a:pt x="488" y="496"/>
                    </a:lnTo>
                    <a:lnTo>
                      <a:pt x="494" y="499"/>
                    </a:lnTo>
                    <a:lnTo>
                      <a:pt x="499" y="504"/>
                    </a:lnTo>
                    <a:lnTo>
                      <a:pt x="406" y="522"/>
                    </a:lnTo>
                    <a:lnTo>
                      <a:pt x="404" y="520"/>
                    </a:lnTo>
                    <a:lnTo>
                      <a:pt x="397" y="519"/>
                    </a:lnTo>
                    <a:lnTo>
                      <a:pt x="388" y="517"/>
                    </a:lnTo>
                    <a:lnTo>
                      <a:pt x="380" y="522"/>
                    </a:lnTo>
                    <a:lnTo>
                      <a:pt x="377" y="522"/>
                    </a:lnTo>
                    <a:lnTo>
                      <a:pt x="374" y="522"/>
                    </a:lnTo>
                    <a:lnTo>
                      <a:pt x="369" y="522"/>
                    </a:lnTo>
                    <a:lnTo>
                      <a:pt x="366" y="520"/>
                    </a:lnTo>
                    <a:lnTo>
                      <a:pt x="363" y="520"/>
                    </a:lnTo>
                    <a:lnTo>
                      <a:pt x="360" y="517"/>
                    </a:lnTo>
                    <a:lnTo>
                      <a:pt x="357" y="517"/>
                    </a:lnTo>
                    <a:lnTo>
                      <a:pt x="350" y="517"/>
                    </a:lnTo>
                    <a:lnTo>
                      <a:pt x="339" y="517"/>
                    </a:lnTo>
                    <a:lnTo>
                      <a:pt x="327" y="517"/>
                    </a:lnTo>
                    <a:lnTo>
                      <a:pt x="320" y="517"/>
                    </a:lnTo>
                    <a:lnTo>
                      <a:pt x="317" y="514"/>
                    </a:lnTo>
                    <a:lnTo>
                      <a:pt x="315" y="516"/>
                    </a:lnTo>
                    <a:lnTo>
                      <a:pt x="311" y="516"/>
                    </a:lnTo>
                    <a:lnTo>
                      <a:pt x="305" y="514"/>
                    </a:lnTo>
                    <a:lnTo>
                      <a:pt x="296" y="510"/>
                    </a:lnTo>
                    <a:lnTo>
                      <a:pt x="282" y="498"/>
                    </a:lnTo>
                    <a:lnTo>
                      <a:pt x="118" y="496"/>
                    </a:lnTo>
                    <a:lnTo>
                      <a:pt x="115" y="498"/>
                    </a:lnTo>
                    <a:lnTo>
                      <a:pt x="109" y="501"/>
                    </a:lnTo>
                    <a:lnTo>
                      <a:pt x="100" y="501"/>
                    </a:lnTo>
                    <a:lnTo>
                      <a:pt x="90" y="493"/>
                    </a:lnTo>
                    <a:lnTo>
                      <a:pt x="87" y="492"/>
                    </a:lnTo>
                    <a:lnTo>
                      <a:pt x="79" y="487"/>
                    </a:lnTo>
                    <a:lnTo>
                      <a:pt x="67" y="483"/>
                    </a:lnTo>
                    <a:lnTo>
                      <a:pt x="57" y="483"/>
                    </a:lnTo>
                    <a:lnTo>
                      <a:pt x="45" y="489"/>
                    </a:lnTo>
                    <a:lnTo>
                      <a:pt x="45" y="490"/>
                    </a:lnTo>
                    <a:lnTo>
                      <a:pt x="43" y="492"/>
                    </a:lnTo>
                    <a:lnTo>
                      <a:pt x="40" y="493"/>
                    </a:lnTo>
                    <a:lnTo>
                      <a:pt x="37" y="493"/>
                    </a:lnTo>
                    <a:lnTo>
                      <a:pt x="34" y="493"/>
                    </a:lnTo>
                    <a:lnTo>
                      <a:pt x="30" y="492"/>
                    </a:lnTo>
                    <a:lnTo>
                      <a:pt x="24" y="489"/>
                    </a:lnTo>
                    <a:lnTo>
                      <a:pt x="21" y="489"/>
                    </a:lnTo>
                    <a:lnTo>
                      <a:pt x="18" y="489"/>
                    </a:lnTo>
                    <a:lnTo>
                      <a:pt x="15" y="490"/>
                    </a:lnTo>
                    <a:lnTo>
                      <a:pt x="12" y="493"/>
                    </a:lnTo>
                    <a:lnTo>
                      <a:pt x="7" y="495"/>
                    </a:lnTo>
                    <a:lnTo>
                      <a:pt x="4" y="498"/>
                    </a:lnTo>
                    <a:lnTo>
                      <a:pt x="4" y="495"/>
                    </a:lnTo>
                    <a:lnTo>
                      <a:pt x="4" y="492"/>
                    </a:lnTo>
                    <a:lnTo>
                      <a:pt x="3" y="492"/>
                    </a:lnTo>
                    <a:lnTo>
                      <a:pt x="1" y="490"/>
                    </a:lnTo>
                    <a:lnTo>
                      <a:pt x="6" y="486"/>
                    </a:lnTo>
                    <a:lnTo>
                      <a:pt x="7" y="480"/>
                    </a:lnTo>
                    <a:lnTo>
                      <a:pt x="7" y="474"/>
                    </a:lnTo>
                    <a:lnTo>
                      <a:pt x="6" y="474"/>
                    </a:lnTo>
                    <a:lnTo>
                      <a:pt x="4" y="474"/>
                    </a:lnTo>
                    <a:lnTo>
                      <a:pt x="3" y="472"/>
                    </a:lnTo>
                    <a:lnTo>
                      <a:pt x="3" y="469"/>
                    </a:lnTo>
                    <a:lnTo>
                      <a:pt x="1" y="466"/>
                    </a:lnTo>
                    <a:lnTo>
                      <a:pt x="0" y="465"/>
                    </a:lnTo>
                    <a:lnTo>
                      <a:pt x="3" y="465"/>
                    </a:lnTo>
                    <a:lnTo>
                      <a:pt x="4" y="466"/>
                    </a:lnTo>
                    <a:lnTo>
                      <a:pt x="7" y="468"/>
                    </a:lnTo>
                    <a:lnTo>
                      <a:pt x="6" y="456"/>
                    </a:lnTo>
                    <a:lnTo>
                      <a:pt x="6" y="444"/>
                    </a:lnTo>
                    <a:lnTo>
                      <a:pt x="4" y="433"/>
                    </a:lnTo>
                    <a:lnTo>
                      <a:pt x="9" y="429"/>
                    </a:lnTo>
                    <a:lnTo>
                      <a:pt x="12" y="423"/>
                    </a:lnTo>
                    <a:lnTo>
                      <a:pt x="13" y="417"/>
                    </a:lnTo>
                    <a:lnTo>
                      <a:pt x="16" y="412"/>
                    </a:lnTo>
                    <a:lnTo>
                      <a:pt x="18" y="412"/>
                    </a:lnTo>
                    <a:lnTo>
                      <a:pt x="19" y="411"/>
                    </a:lnTo>
                    <a:lnTo>
                      <a:pt x="21" y="409"/>
                    </a:lnTo>
                    <a:lnTo>
                      <a:pt x="21" y="406"/>
                    </a:lnTo>
                    <a:lnTo>
                      <a:pt x="19" y="405"/>
                    </a:lnTo>
                    <a:lnTo>
                      <a:pt x="18" y="406"/>
                    </a:lnTo>
                    <a:lnTo>
                      <a:pt x="18" y="405"/>
                    </a:lnTo>
                    <a:lnTo>
                      <a:pt x="18" y="403"/>
                    </a:lnTo>
                    <a:lnTo>
                      <a:pt x="18" y="402"/>
                    </a:lnTo>
                    <a:lnTo>
                      <a:pt x="24" y="390"/>
                    </a:lnTo>
                    <a:lnTo>
                      <a:pt x="27" y="376"/>
                    </a:lnTo>
                    <a:lnTo>
                      <a:pt x="25" y="375"/>
                    </a:lnTo>
                    <a:lnTo>
                      <a:pt x="27" y="375"/>
                    </a:lnTo>
                    <a:lnTo>
                      <a:pt x="27" y="373"/>
                    </a:lnTo>
                    <a:lnTo>
                      <a:pt x="28" y="370"/>
                    </a:lnTo>
                    <a:lnTo>
                      <a:pt x="28" y="367"/>
                    </a:lnTo>
                    <a:lnTo>
                      <a:pt x="27" y="362"/>
                    </a:lnTo>
                    <a:lnTo>
                      <a:pt x="27" y="359"/>
                    </a:lnTo>
                    <a:lnTo>
                      <a:pt x="27" y="356"/>
                    </a:lnTo>
                    <a:lnTo>
                      <a:pt x="28" y="353"/>
                    </a:lnTo>
                    <a:lnTo>
                      <a:pt x="30" y="352"/>
                    </a:lnTo>
                    <a:lnTo>
                      <a:pt x="31" y="349"/>
                    </a:lnTo>
                    <a:lnTo>
                      <a:pt x="34" y="337"/>
                    </a:lnTo>
                    <a:lnTo>
                      <a:pt x="39" y="325"/>
                    </a:lnTo>
                    <a:lnTo>
                      <a:pt x="43" y="319"/>
                    </a:lnTo>
                    <a:lnTo>
                      <a:pt x="48" y="314"/>
                    </a:lnTo>
                    <a:lnTo>
                      <a:pt x="54" y="310"/>
                    </a:lnTo>
                    <a:lnTo>
                      <a:pt x="58" y="305"/>
                    </a:lnTo>
                    <a:lnTo>
                      <a:pt x="67" y="295"/>
                    </a:lnTo>
                    <a:lnTo>
                      <a:pt x="76" y="286"/>
                    </a:lnTo>
                    <a:lnTo>
                      <a:pt x="85" y="275"/>
                    </a:lnTo>
                    <a:lnTo>
                      <a:pt x="90" y="263"/>
                    </a:lnTo>
                    <a:lnTo>
                      <a:pt x="93" y="245"/>
                    </a:lnTo>
                    <a:lnTo>
                      <a:pt x="91" y="227"/>
                    </a:lnTo>
                    <a:lnTo>
                      <a:pt x="90" y="223"/>
                    </a:lnTo>
                    <a:lnTo>
                      <a:pt x="91" y="218"/>
                    </a:lnTo>
                    <a:lnTo>
                      <a:pt x="90" y="214"/>
                    </a:lnTo>
                    <a:lnTo>
                      <a:pt x="90" y="212"/>
                    </a:lnTo>
                    <a:lnTo>
                      <a:pt x="87" y="211"/>
                    </a:lnTo>
                    <a:lnTo>
                      <a:pt x="85" y="209"/>
                    </a:lnTo>
                    <a:lnTo>
                      <a:pt x="82" y="208"/>
                    </a:lnTo>
                    <a:lnTo>
                      <a:pt x="82" y="206"/>
                    </a:lnTo>
                    <a:lnTo>
                      <a:pt x="82" y="205"/>
                    </a:lnTo>
                    <a:lnTo>
                      <a:pt x="82" y="203"/>
                    </a:lnTo>
                    <a:lnTo>
                      <a:pt x="79" y="200"/>
                    </a:lnTo>
                    <a:lnTo>
                      <a:pt x="78" y="199"/>
                    </a:lnTo>
                    <a:lnTo>
                      <a:pt x="76" y="196"/>
                    </a:lnTo>
                    <a:lnTo>
                      <a:pt x="76" y="191"/>
                    </a:lnTo>
                    <a:lnTo>
                      <a:pt x="75" y="191"/>
                    </a:lnTo>
                    <a:lnTo>
                      <a:pt x="73" y="190"/>
                    </a:lnTo>
                    <a:lnTo>
                      <a:pt x="72" y="188"/>
                    </a:lnTo>
                    <a:lnTo>
                      <a:pt x="67" y="179"/>
                    </a:lnTo>
                    <a:lnTo>
                      <a:pt x="66" y="170"/>
                    </a:lnTo>
                    <a:lnTo>
                      <a:pt x="61" y="161"/>
                    </a:lnTo>
                    <a:lnTo>
                      <a:pt x="61" y="158"/>
                    </a:lnTo>
                    <a:lnTo>
                      <a:pt x="61" y="157"/>
                    </a:lnTo>
                    <a:lnTo>
                      <a:pt x="63" y="155"/>
                    </a:lnTo>
                    <a:lnTo>
                      <a:pt x="64" y="152"/>
                    </a:lnTo>
                    <a:lnTo>
                      <a:pt x="63" y="151"/>
                    </a:lnTo>
                    <a:lnTo>
                      <a:pt x="58" y="145"/>
                    </a:lnTo>
                    <a:lnTo>
                      <a:pt x="55" y="140"/>
                    </a:lnTo>
                    <a:lnTo>
                      <a:pt x="55" y="137"/>
                    </a:lnTo>
                    <a:lnTo>
                      <a:pt x="55" y="134"/>
                    </a:lnTo>
                    <a:lnTo>
                      <a:pt x="55" y="129"/>
                    </a:lnTo>
                    <a:lnTo>
                      <a:pt x="54" y="126"/>
                    </a:lnTo>
                    <a:lnTo>
                      <a:pt x="58" y="126"/>
                    </a:lnTo>
                    <a:lnTo>
                      <a:pt x="64" y="126"/>
                    </a:lnTo>
                    <a:lnTo>
                      <a:pt x="63" y="123"/>
                    </a:lnTo>
                    <a:lnTo>
                      <a:pt x="64" y="120"/>
                    </a:lnTo>
                    <a:lnTo>
                      <a:pt x="66" y="119"/>
                    </a:lnTo>
                    <a:lnTo>
                      <a:pt x="67" y="116"/>
                    </a:lnTo>
                    <a:lnTo>
                      <a:pt x="70" y="114"/>
                    </a:lnTo>
                    <a:lnTo>
                      <a:pt x="72" y="111"/>
                    </a:lnTo>
                    <a:lnTo>
                      <a:pt x="72" y="110"/>
                    </a:lnTo>
                    <a:lnTo>
                      <a:pt x="70" y="108"/>
                    </a:lnTo>
                    <a:lnTo>
                      <a:pt x="67" y="107"/>
                    </a:lnTo>
                    <a:lnTo>
                      <a:pt x="66" y="105"/>
                    </a:lnTo>
                    <a:lnTo>
                      <a:pt x="66" y="102"/>
                    </a:lnTo>
                    <a:lnTo>
                      <a:pt x="66" y="101"/>
                    </a:lnTo>
                    <a:lnTo>
                      <a:pt x="66" y="99"/>
                    </a:lnTo>
                    <a:lnTo>
                      <a:pt x="57" y="89"/>
                    </a:lnTo>
                    <a:lnTo>
                      <a:pt x="51" y="75"/>
                    </a:lnTo>
                    <a:lnTo>
                      <a:pt x="45" y="63"/>
                    </a:lnTo>
                    <a:lnTo>
                      <a:pt x="45" y="60"/>
                    </a:lnTo>
                    <a:lnTo>
                      <a:pt x="45" y="57"/>
                    </a:lnTo>
                    <a:lnTo>
                      <a:pt x="45" y="56"/>
                    </a:lnTo>
                    <a:lnTo>
                      <a:pt x="46" y="53"/>
                    </a:lnTo>
                    <a:lnTo>
                      <a:pt x="45" y="51"/>
                    </a:lnTo>
                    <a:lnTo>
                      <a:pt x="40" y="44"/>
                    </a:lnTo>
                    <a:lnTo>
                      <a:pt x="36" y="39"/>
                    </a:lnTo>
                    <a:lnTo>
                      <a:pt x="31" y="33"/>
                    </a:lnTo>
                    <a:lnTo>
                      <a:pt x="27" y="29"/>
                    </a:lnTo>
                    <a:lnTo>
                      <a:pt x="24" y="23"/>
                    </a:lnTo>
                    <a:lnTo>
                      <a:pt x="22" y="18"/>
                    </a:lnTo>
                    <a:lnTo>
                      <a:pt x="19" y="12"/>
                    </a:lnTo>
                    <a:lnTo>
                      <a:pt x="33" y="9"/>
                    </a:lnTo>
                    <a:lnTo>
                      <a:pt x="45" y="3"/>
                    </a:lnTo>
                    <a:lnTo>
                      <a:pt x="60" y="0"/>
                    </a:lnTo>
                    <a:lnTo>
                      <a:pt x="73" y="0"/>
                    </a:lnTo>
                    <a:lnTo>
                      <a:pt x="87" y="2"/>
                    </a:lnTo>
                    <a:lnTo>
                      <a:pt x="103" y="3"/>
                    </a:lnTo>
                    <a:lnTo>
                      <a:pt x="118" y="3"/>
                    </a:lnTo>
                    <a:lnTo>
                      <a:pt x="135" y="5"/>
                    </a:lnTo>
                    <a:lnTo>
                      <a:pt x="151" y="3"/>
                    </a:lnTo>
                    <a:lnTo>
                      <a:pt x="156" y="3"/>
                    </a:lnTo>
                    <a:lnTo>
                      <a:pt x="162" y="2"/>
                    </a:lnTo>
                    <a:lnTo>
                      <a:pt x="168" y="2"/>
                    </a:lnTo>
                    <a:lnTo>
                      <a:pt x="173" y="3"/>
                    </a:lnTo>
                    <a:lnTo>
                      <a:pt x="179" y="5"/>
                    </a:lnTo>
                    <a:lnTo>
                      <a:pt x="183" y="5"/>
                    </a:lnTo>
                    <a:lnTo>
                      <a:pt x="189" y="5"/>
                    </a:lnTo>
                    <a:lnTo>
                      <a:pt x="195" y="3"/>
                    </a:lnTo>
                    <a:lnTo>
                      <a:pt x="201" y="2"/>
                    </a:lnTo>
                    <a:lnTo>
                      <a:pt x="209" y="3"/>
                    </a:lnTo>
                    <a:lnTo>
                      <a:pt x="212" y="5"/>
                    </a:lnTo>
                    <a:lnTo>
                      <a:pt x="213" y="8"/>
                    </a:lnTo>
                    <a:lnTo>
                      <a:pt x="212" y="8"/>
                    </a:lnTo>
                    <a:lnTo>
                      <a:pt x="210" y="9"/>
                    </a:lnTo>
                    <a:lnTo>
                      <a:pt x="212" y="9"/>
                    </a:lnTo>
                    <a:lnTo>
                      <a:pt x="215" y="14"/>
                    </a:lnTo>
                    <a:lnTo>
                      <a:pt x="216" y="18"/>
                    </a:lnTo>
                    <a:lnTo>
                      <a:pt x="225" y="38"/>
                    </a:lnTo>
                    <a:lnTo>
                      <a:pt x="231" y="57"/>
                    </a:lnTo>
                    <a:lnTo>
                      <a:pt x="242" y="77"/>
                    </a:lnTo>
                    <a:lnTo>
                      <a:pt x="254" y="96"/>
                    </a:lnTo>
                    <a:lnTo>
                      <a:pt x="255" y="96"/>
                    </a:lnTo>
                    <a:lnTo>
                      <a:pt x="257" y="96"/>
                    </a:lnTo>
                    <a:lnTo>
                      <a:pt x="258" y="95"/>
                    </a:lnTo>
                    <a:lnTo>
                      <a:pt x="260" y="95"/>
                    </a:lnTo>
                    <a:lnTo>
                      <a:pt x="261" y="93"/>
                    </a:lnTo>
                    <a:lnTo>
                      <a:pt x="266" y="93"/>
                    </a:lnTo>
                    <a:lnTo>
                      <a:pt x="270" y="95"/>
                    </a:lnTo>
                    <a:lnTo>
                      <a:pt x="273" y="96"/>
                    </a:lnTo>
                    <a:lnTo>
                      <a:pt x="278" y="96"/>
                    </a:lnTo>
                    <a:lnTo>
                      <a:pt x="282" y="95"/>
                    </a:lnTo>
                    <a:lnTo>
                      <a:pt x="294" y="92"/>
                    </a:lnTo>
                    <a:lnTo>
                      <a:pt x="305" y="92"/>
                    </a:lnTo>
                    <a:lnTo>
                      <a:pt x="317" y="95"/>
                    </a:lnTo>
                    <a:lnTo>
                      <a:pt x="329" y="95"/>
                    </a:lnTo>
                    <a:lnTo>
                      <a:pt x="329" y="92"/>
                    </a:lnTo>
                    <a:lnTo>
                      <a:pt x="329" y="89"/>
                    </a:lnTo>
                    <a:lnTo>
                      <a:pt x="330" y="87"/>
                    </a:lnTo>
                    <a:lnTo>
                      <a:pt x="338" y="78"/>
                    </a:lnTo>
                    <a:lnTo>
                      <a:pt x="339" y="69"/>
                    </a:lnTo>
                    <a:lnTo>
                      <a:pt x="339" y="60"/>
                    </a:lnTo>
                    <a:lnTo>
                      <a:pt x="339" y="59"/>
                    </a:lnTo>
                    <a:lnTo>
                      <a:pt x="338" y="57"/>
                    </a:lnTo>
                    <a:lnTo>
                      <a:pt x="336" y="56"/>
                    </a:lnTo>
                    <a:lnTo>
                      <a:pt x="336" y="54"/>
                    </a:lnTo>
                    <a:lnTo>
                      <a:pt x="338" y="54"/>
                    </a:lnTo>
                    <a:lnTo>
                      <a:pt x="341" y="53"/>
                    </a:lnTo>
                    <a:lnTo>
                      <a:pt x="345" y="51"/>
                    </a:lnTo>
                    <a:lnTo>
                      <a:pt x="351" y="48"/>
                    </a:lnTo>
                    <a:lnTo>
                      <a:pt x="353" y="50"/>
                    </a:lnTo>
                    <a:lnTo>
                      <a:pt x="360" y="50"/>
                    </a:lnTo>
                    <a:lnTo>
                      <a:pt x="371" y="48"/>
                    </a:lnTo>
                    <a:lnTo>
                      <a:pt x="380" y="48"/>
                    </a:lnTo>
                    <a:lnTo>
                      <a:pt x="388" y="47"/>
                    </a:lnTo>
                    <a:lnTo>
                      <a:pt x="391" y="48"/>
                    </a:lnTo>
                    <a:lnTo>
                      <a:pt x="389" y="50"/>
                    </a:lnTo>
                    <a:lnTo>
                      <a:pt x="388" y="51"/>
                    </a:lnTo>
                    <a:lnTo>
                      <a:pt x="384" y="54"/>
                    </a:lnTo>
                    <a:lnTo>
                      <a:pt x="383" y="57"/>
                    </a:lnTo>
                    <a:lnTo>
                      <a:pt x="381" y="59"/>
                    </a:lnTo>
                    <a:lnTo>
                      <a:pt x="380" y="60"/>
                    </a:lnTo>
                    <a:lnTo>
                      <a:pt x="380" y="62"/>
                    </a:lnTo>
                    <a:lnTo>
                      <a:pt x="400" y="60"/>
                    </a:lnTo>
                    <a:lnTo>
                      <a:pt x="419" y="62"/>
                    </a:lnTo>
                    <a:lnTo>
                      <a:pt x="437" y="65"/>
                    </a:lnTo>
                    <a:lnTo>
                      <a:pt x="437" y="66"/>
                    </a:lnTo>
                    <a:lnTo>
                      <a:pt x="436" y="66"/>
                    </a:lnTo>
                    <a:lnTo>
                      <a:pt x="436" y="68"/>
                    </a:lnTo>
                    <a:lnTo>
                      <a:pt x="434" y="69"/>
                    </a:lnTo>
                    <a:lnTo>
                      <a:pt x="434" y="77"/>
                    </a:lnTo>
                    <a:lnTo>
                      <a:pt x="433" y="83"/>
                    </a:lnTo>
                    <a:lnTo>
                      <a:pt x="433" y="89"/>
                    </a:lnTo>
                    <a:lnTo>
                      <a:pt x="436" y="98"/>
                    </a:lnTo>
                    <a:lnTo>
                      <a:pt x="440" y="107"/>
                    </a:lnTo>
                    <a:lnTo>
                      <a:pt x="442" y="117"/>
                    </a:lnTo>
                    <a:lnTo>
                      <a:pt x="442" y="119"/>
                    </a:lnTo>
                    <a:lnTo>
                      <a:pt x="440" y="119"/>
                    </a:lnTo>
                    <a:lnTo>
                      <a:pt x="439" y="120"/>
                    </a:lnTo>
                    <a:lnTo>
                      <a:pt x="440" y="120"/>
                    </a:lnTo>
                    <a:lnTo>
                      <a:pt x="442" y="120"/>
                    </a:lnTo>
                    <a:lnTo>
                      <a:pt x="440" y="120"/>
                    </a:lnTo>
                    <a:lnTo>
                      <a:pt x="440" y="122"/>
                    </a:lnTo>
                    <a:lnTo>
                      <a:pt x="439" y="123"/>
                    </a:lnTo>
                    <a:lnTo>
                      <a:pt x="439" y="134"/>
                    </a:lnTo>
                    <a:lnTo>
                      <a:pt x="437" y="145"/>
                    </a:lnTo>
                    <a:lnTo>
                      <a:pt x="436" y="154"/>
                    </a:lnTo>
                    <a:lnTo>
                      <a:pt x="439" y="164"/>
                    </a:lnTo>
                    <a:lnTo>
                      <a:pt x="442" y="169"/>
                    </a:lnTo>
                    <a:lnTo>
                      <a:pt x="446" y="172"/>
                    </a:lnTo>
                    <a:lnTo>
                      <a:pt x="449" y="176"/>
                    </a:lnTo>
                    <a:lnTo>
                      <a:pt x="452" y="181"/>
                    </a:lnTo>
                    <a:lnTo>
                      <a:pt x="455" y="185"/>
                    </a:lnTo>
                    <a:lnTo>
                      <a:pt x="457" y="190"/>
                    </a:lnTo>
                    <a:lnTo>
                      <a:pt x="458" y="196"/>
                    </a:lnTo>
                    <a:lnTo>
                      <a:pt x="458" y="202"/>
                    </a:lnTo>
                    <a:lnTo>
                      <a:pt x="457" y="208"/>
                    </a:lnTo>
                    <a:lnTo>
                      <a:pt x="455" y="215"/>
                    </a:lnTo>
                    <a:lnTo>
                      <a:pt x="454" y="223"/>
                    </a:lnTo>
                    <a:lnTo>
                      <a:pt x="452" y="227"/>
                    </a:lnTo>
                    <a:lnTo>
                      <a:pt x="454" y="233"/>
                    </a:lnTo>
                    <a:lnTo>
                      <a:pt x="455" y="239"/>
                    </a:lnTo>
                    <a:lnTo>
                      <a:pt x="455" y="238"/>
                    </a:lnTo>
                    <a:lnTo>
                      <a:pt x="455" y="236"/>
                    </a:lnTo>
                    <a:lnTo>
                      <a:pt x="455" y="235"/>
                    </a:lnTo>
                    <a:lnTo>
                      <a:pt x="458" y="233"/>
                    </a:lnTo>
                    <a:lnTo>
                      <a:pt x="461" y="232"/>
                    </a:lnTo>
                    <a:lnTo>
                      <a:pt x="464" y="229"/>
                    </a:lnTo>
                    <a:lnTo>
                      <a:pt x="466" y="227"/>
                    </a:lnTo>
                    <a:lnTo>
                      <a:pt x="469" y="226"/>
                    </a:lnTo>
                    <a:lnTo>
                      <a:pt x="472" y="224"/>
                    </a:lnTo>
                    <a:lnTo>
                      <a:pt x="475" y="226"/>
                    </a:lnTo>
                    <a:lnTo>
                      <a:pt x="478" y="226"/>
                    </a:lnTo>
                    <a:lnTo>
                      <a:pt x="479" y="227"/>
                    </a:lnTo>
                    <a:lnTo>
                      <a:pt x="494" y="229"/>
                    </a:lnTo>
                    <a:lnTo>
                      <a:pt x="511" y="227"/>
                    </a:lnTo>
                    <a:lnTo>
                      <a:pt x="526" y="223"/>
                    </a:lnTo>
                    <a:lnTo>
                      <a:pt x="524" y="224"/>
                    </a:lnTo>
                    <a:lnTo>
                      <a:pt x="526" y="226"/>
                    </a:lnTo>
                    <a:lnTo>
                      <a:pt x="526" y="227"/>
                    </a:lnTo>
                    <a:lnTo>
                      <a:pt x="529" y="230"/>
                    </a:lnTo>
                    <a:lnTo>
                      <a:pt x="530" y="233"/>
                    </a:lnTo>
                    <a:lnTo>
                      <a:pt x="532" y="236"/>
                    </a:lnTo>
                    <a:lnTo>
                      <a:pt x="532" y="241"/>
                    </a:lnTo>
                    <a:lnTo>
                      <a:pt x="532" y="244"/>
                    </a:lnTo>
                    <a:lnTo>
                      <a:pt x="527" y="257"/>
                    </a:lnTo>
                    <a:lnTo>
                      <a:pt x="529" y="272"/>
                    </a:lnTo>
                    <a:lnTo>
                      <a:pt x="529" y="281"/>
                    </a:lnTo>
                    <a:lnTo>
                      <a:pt x="526" y="289"/>
                    </a:lnTo>
                    <a:lnTo>
                      <a:pt x="523" y="296"/>
                    </a:lnTo>
                    <a:lnTo>
                      <a:pt x="521" y="304"/>
                    </a:lnTo>
                    <a:lnTo>
                      <a:pt x="523" y="305"/>
                    </a:lnTo>
                    <a:lnTo>
                      <a:pt x="526" y="308"/>
                    </a:lnTo>
                    <a:lnTo>
                      <a:pt x="527" y="310"/>
                    </a:lnTo>
                    <a:lnTo>
                      <a:pt x="526" y="310"/>
                    </a:lnTo>
                    <a:lnTo>
                      <a:pt x="524" y="311"/>
                    </a:lnTo>
                    <a:lnTo>
                      <a:pt x="524" y="313"/>
                    </a:lnTo>
                    <a:lnTo>
                      <a:pt x="523" y="314"/>
                    </a:lnTo>
                    <a:lnTo>
                      <a:pt x="439" y="314"/>
                    </a:lnTo>
                    <a:lnTo>
                      <a:pt x="439" y="444"/>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90" name="任意多边形 39"/>
              <p:cNvSpPr>
                <a:spLocks/>
              </p:cNvSpPr>
              <p:nvPr/>
            </p:nvSpPr>
            <p:spPr bwMode="gray">
              <a:xfrm>
                <a:off x="3751" y="3401"/>
                <a:ext cx="528" cy="463"/>
              </a:xfrm>
              <a:custGeom>
                <a:avLst/>
                <a:gdLst>
                  <a:gd name="T0" fmla="*/ 424 w 571"/>
                  <a:gd name="T1" fmla="*/ 27 h 500"/>
                  <a:gd name="T2" fmla="*/ 420 w 571"/>
                  <a:gd name="T3" fmla="*/ 22 h 500"/>
                  <a:gd name="T4" fmla="*/ 405 w 571"/>
                  <a:gd name="T5" fmla="*/ 29 h 500"/>
                  <a:gd name="T6" fmla="*/ 399 w 571"/>
                  <a:gd name="T7" fmla="*/ 37 h 500"/>
                  <a:gd name="T8" fmla="*/ 392 w 571"/>
                  <a:gd name="T9" fmla="*/ 37 h 500"/>
                  <a:gd name="T10" fmla="*/ 387 w 571"/>
                  <a:gd name="T11" fmla="*/ 29 h 500"/>
                  <a:gd name="T12" fmla="*/ 330 w 571"/>
                  <a:gd name="T13" fmla="*/ 37 h 500"/>
                  <a:gd name="T14" fmla="*/ 267 w 571"/>
                  <a:gd name="T15" fmla="*/ 382 h 500"/>
                  <a:gd name="T16" fmla="*/ 260 w 571"/>
                  <a:gd name="T17" fmla="*/ 382 h 500"/>
                  <a:gd name="T18" fmla="*/ 250 w 571"/>
                  <a:gd name="T19" fmla="*/ 388 h 500"/>
                  <a:gd name="T20" fmla="*/ 240 w 571"/>
                  <a:gd name="T21" fmla="*/ 397 h 500"/>
                  <a:gd name="T22" fmla="*/ 227 w 571"/>
                  <a:gd name="T23" fmla="*/ 392 h 500"/>
                  <a:gd name="T24" fmla="*/ 212 w 571"/>
                  <a:gd name="T25" fmla="*/ 396 h 500"/>
                  <a:gd name="T26" fmla="*/ 203 w 571"/>
                  <a:gd name="T27" fmla="*/ 392 h 500"/>
                  <a:gd name="T28" fmla="*/ 189 w 571"/>
                  <a:gd name="T29" fmla="*/ 390 h 500"/>
                  <a:gd name="T30" fmla="*/ 187 w 571"/>
                  <a:gd name="T31" fmla="*/ 385 h 500"/>
                  <a:gd name="T32" fmla="*/ 186 w 571"/>
                  <a:gd name="T33" fmla="*/ 382 h 500"/>
                  <a:gd name="T34" fmla="*/ 179 w 571"/>
                  <a:gd name="T35" fmla="*/ 369 h 500"/>
                  <a:gd name="T36" fmla="*/ 172 w 571"/>
                  <a:gd name="T37" fmla="*/ 370 h 500"/>
                  <a:gd name="T38" fmla="*/ 169 w 571"/>
                  <a:gd name="T39" fmla="*/ 380 h 500"/>
                  <a:gd name="T40" fmla="*/ 155 w 571"/>
                  <a:gd name="T41" fmla="*/ 382 h 500"/>
                  <a:gd name="T42" fmla="*/ 151 w 571"/>
                  <a:gd name="T43" fmla="*/ 377 h 500"/>
                  <a:gd name="T44" fmla="*/ 127 w 571"/>
                  <a:gd name="T45" fmla="*/ 349 h 500"/>
                  <a:gd name="T46" fmla="*/ 120 w 571"/>
                  <a:gd name="T47" fmla="*/ 342 h 500"/>
                  <a:gd name="T48" fmla="*/ 119 w 571"/>
                  <a:gd name="T49" fmla="*/ 332 h 500"/>
                  <a:gd name="T50" fmla="*/ 118 w 571"/>
                  <a:gd name="T51" fmla="*/ 332 h 500"/>
                  <a:gd name="T52" fmla="*/ 114 w 571"/>
                  <a:gd name="T53" fmla="*/ 325 h 500"/>
                  <a:gd name="T54" fmla="*/ 120 w 571"/>
                  <a:gd name="T55" fmla="*/ 323 h 500"/>
                  <a:gd name="T56" fmla="*/ 122 w 571"/>
                  <a:gd name="T57" fmla="*/ 318 h 500"/>
                  <a:gd name="T58" fmla="*/ 110 w 571"/>
                  <a:gd name="T59" fmla="*/ 310 h 500"/>
                  <a:gd name="T60" fmla="*/ 100 w 571"/>
                  <a:gd name="T61" fmla="*/ 257 h 500"/>
                  <a:gd name="T62" fmla="*/ 92 w 571"/>
                  <a:gd name="T63" fmla="*/ 207 h 500"/>
                  <a:gd name="T64" fmla="*/ 94 w 571"/>
                  <a:gd name="T65" fmla="*/ 195 h 500"/>
                  <a:gd name="T66" fmla="*/ 85 w 571"/>
                  <a:gd name="T67" fmla="*/ 167 h 500"/>
                  <a:gd name="T68" fmla="*/ 75 w 571"/>
                  <a:gd name="T69" fmla="*/ 155 h 500"/>
                  <a:gd name="T70" fmla="*/ 71 w 571"/>
                  <a:gd name="T71" fmla="*/ 147 h 500"/>
                  <a:gd name="T72" fmla="*/ 71 w 571"/>
                  <a:gd name="T73" fmla="*/ 152 h 500"/>
                  <a:gd name="T74" fmla="*/ 64 w 571"/>
                  <a:gd name="T75" fmla="*/ 143 h 500"/>
                  <a:gd name="T76" fmla="*/ 51 w 571"/>
                  <a:gd name="T77" fmla="*/ 111 h 500"/>
                  <a:gd name="T78" fmla="*/ 44 w 571"/>
                  <a:gd name="T79" fmla="*/ 104 h 500"/>
                  <a:gd name="T80" fmla="*/ 38 w 571"/>
                  <a:gd name="T81" fmla="*/ 87 h 500"/>
                  <a:gd name="T82" fmla="*/ 20 w 571"/>
                  <a:gd name="T83" fmla="*/ 59 h 500"/>
                  <a:gd name="T84" fmla="*/ 11 w 571"/>
                  <a:gd name="T85" fmla="*/ 48 h 500"/>
                  <a:gd name="T86" fmla="*/ 8 w 571"/>
                  <a:gd name="T87" fmla="*/ 43 h 500"/>
                  <a:gd name="T88" fmla="*/ 6 w 571"/>
                  <a:gd name="T89" fmla="*/ 38 h 500"/>
                  <a:gd name="T90" fmla="*/ 2 w 571"/>
                  <a:gd name="T91" fmla="*/ 31 h 500"/>
                  <a:gd name="T92" fmla="*/ 3 w 571"/>
                  <a:gd name="T93" fmla="*/ 25 h 500"/>
                  <a:gd name="T94" fmla="*/ 2 w 571"/>
                  <a:gd name="T95" fmla="*/ 15 h 500"/>
                  <a:gd name="T96" fmla="*/ 16 w 571"/>
                  <a:gd name="T97" fmla="*/ 6 h 500"/>
                  <a:gd name="T98" fmla="*/ 35 w 571"/>
                  <a:gd name="T99" fmla="*/ 4 h 500"/>
                  <a:gd name="T100" fmla="*/ 67 w 571"/>
                  <a:gd name="T101" fmla="*/ 9 h 500"/>
                  <a:gd name="T102" fmla="*/ 220 w 571"/>
                  <a:gd name="T103" fmla="*/ 12 h 500"/>
                  <a:gd name="T104" fmla="*/ 227 w 571"/>
                  <a:gd name="T105" fmla="*/ 16 h 500"/>
                  <a:gd name="T106" fmla="*/ 246 w 571"/>
                  <a:gd name="T107" fmla="*/ 27 h 500"/>
                  <a:gd name="T108" fmla="*/ 274 w 571"/>
                  <a:gd name="T109" fmla="*/ 29 h 500"/>
                  <a:gd name="T110" fmla="*/ 283 w 571"/>
                  <a:gd name="T111" fmla="*/ 27 h 500"/>
                  <a:gd name="T112" fmla="*/ 307 w 571"/>
                  <a:gd name="T113" fmla="*/ 27 h 500"/>
                  <a:gd name="T114" fmla="*/ 319 w 571"/>
                  <a:gd name="T115" fmla="*/ 29 h 500"/>
                  <a:gd name="T116" fmla="*/ 378 w 571"/>
                  <a:gd name="T117" fmla="*/ 19 h 500"/>
                  <a:gd name="T118" fmla="*/ 397 w 571"/>
                  <a:gd name="T119" fmla="*/ 15 h 500"/>
                  <a:gd name="T120" fmla="*/ 417 w 571"/>
                  <a:gd name="T121" fmla="*/ 10 h 500"/>
                  <a:gd name="T122" fmla="*/ 442 w 571"/>
                  <a:gd name="T123" fmla="*/ 13 h 500"/>
                  <a:gd name="T124" fmla="*/ 451 w 571"/>
                  <a:gd name="T125" fmla="*/ 24 h 5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71" h="500">
                    <a:moveTo>
                      <a:pt x="570" y="28"/>
                    </a:moveTo>
                    <a:lnTo>
                      <a:pt x="558" y="28"/>
                    </a:lnTo>
                    <a:lnTo>
                      <a:pt x="546" y="28"/>
                    </a:lnTo>
                    <a:lnTo>
                      <a:pt x="535" y="34"/>
                    </a:lnTo>
                    <a:lnTo>
                      <a:pt x="535" y="31"/>
                    </a:lnTo>
                    <a:lnTo>
                      <a:pt x="534" y="30"/>
                    </a:lnTo>
                    <a:lnTo>
                      <a:pt x="532" y="28"/>
                    </a:lnTo>
                    <a:lnTo>
                      <a:pt x="531" y="28"/>
                    </a:lnTo>
                    <a:lnTo>
                      <a:pt x="526" y="28"/>
                    </a:lnTo>
                    <a:lnTo>
                      <a:pt x="522" y="31"/>
                    </a:lnTo>
                    <a:lnTo>
                      <a:pt x="517" y="34"/>
                    </a:lnTo>
                    <a:lnTo>
                      <a:pt x="513" y="37"/>
                    </a:lnTo>
                    <a:lnTo>
                      <a:pt x="508" y="40"/>
                    </a:lnTo>
                    <a:lnTo>
                      <a:pt x="508" y="42"/>
                    </a:lnTo>
                    <a:lnTo>
                      <a:pt x="507" y="45"/>
                    </a:lnTo>
                    <a:lnTo>
                      <a:pt x="504" y="46"/>
                    </a:lnTo>
                    <a:lnTo>
                      <a:pt x="502" y="49"/>
                    </a:lnTo>
                    <a:lnTo>
                      <a:pt x="499" y="49"/>
                    </a:lnTo>
                    <a:lnTo>
                      <a:pt x="498" y="49"/>
                    </a:lnTo>
                    <a:lnTo>
                      <a:pt x="495" y="46"/>
                    </a:lnTo>
                    <a:lnTo>
                      <a:pt x="493" y="43"/>
                    </a:lnTo>
                    <a:lnTo>
                      <a:pt x="492" y="40"/>
                    </a:lnTo>
                    <a:lnTo>
                      <a:pt x="492" y="37"/>
                    </a:lnTo>
                    <a:lnTo>
                      <a:pt x="490" y="36"/>
                    </a:lnTo>
                    <a:lnTo>
                      <a:pt x="487" y="34"/>
                    </a:lnTo>
                    <a:lnTo>
                      <a:pt x="484" y="34"/>
                    </a:lnTo>
                    <a:lnTo>
                      <a:pt x="451" y="39"/>
                    </a:lnTo>
                    <a:lnTo>
                      <a:pt x="417" y="46"/>
                    </a:lnTo>
                    <a:lnTo>
                      <a:pt x="384" y="51"/>
                    </a:lnTo>
                    <a:lnTo>
                      <a:pt x="384" y="201"/>
                    </a:lnTo>
                    <a:lnTo>
                      <a:pt x="337" y="201"/>
                    </a:lnTo>
                    <a:lnTo>
                      <a:pt x="337" y="482"/>
                    </a:lnTo>
                    <a:lnTo>
                      <a:pt x="335" y="482"/>
                    </a:lnTo>
                    <a:lnTo>
                      <a:pt x="332" y="482"/>
                    </a:lnTo>
                    <a:lnTo>
                      <a:pt x="329" y="482"/>
                    </a:lnTo>
                    <a:lnTo>
                      <a:pt x="326" y="482"/>
                    </a:lnTo>
                    <a:lnTo>
                      <a:pt x="322" y="484"/>
                    </a:lnTo>
                    <a:lnTo>
                      <a:pt x="319" y="485"/>
                    </a:lnTo>
                    <a:lnTo>
                      <a:pt x="316" y="488"/>
                    </a:lnTo>
                    <a:lnTo>
                      <a:pt x="314" y="493"/>
                    </a:lnTo>
                    <a:lnTo>
                      <a:pt x="313" y="494"/>
                    </a:lnTo>
                    <a:lnTo>
                      <a:pt x="310" y="497"/>
                    </a:lnTo>
                    <a:lnTo>
                      <a:pt x="304" y="500"/>
                    </a:lnTo>
                    <a:lnTo>
                      <a:pt x="298" y="500"/>
                    </a:lnTo>
                    <a:lnTo>
                      <a:pt x="289" y="496"/>
                    </a:lnTo>
                    <a:lnTo>
                      <a:pt x="287" y="494"/>
                    </a:lnTo>
                    <a:lnTo>
                      <a:pt x="286" y="494"/>
                    </a:lnTo>
                    <a:lnTo>
                      <a:pt x="280" y="494"/>
                    </a:lnTo>
                    <a:lnTo>
                      <a:pt x="274" y="496"/>
                    </a:lnTo>
                    <a:lnTo>
                      <a:pt x="268" y="499"/>
                    </a:lnTo>
                    <a:lnTo>
                      <a:pt x="265" y="499"/>
                    </a:lnTo>
                    <a:lnTo>
                      <a:pt x="262" y="497"/>
                    </a:lnTo>
                    <a:lnTo>
                      <a:pt x="259" y="496"/>
                    </a:lnTo>
                    <a:lnTo>
                      <a:pt x="256" y="494"/>
                    </a:lnTo>
                    <a:lnTo>
                      <a:pt x="251" y="494"/>
                    </a:lnTo>
                    <a:lnTo>
                      <a:pt x="248" y="494"/>
                    </a:lnTo>
                    <a:lnTo>
                      <a:pt x="244" y="493"/>
                    </a:lnTo>
                    <a:lnTo>
                      <a:pt x="239" y="491"/>
                    </a:lnTo>
                    <a:lnTo>
                      <a:pt x="238" y="491"/>
                    </a:lnTo>
                    <a:lnTo>
                      <a:pt x="238" y="488"/>
                    </a:lnTo>
                    <a:lnTo>
                      <a:pt x="238" y="485"/>
                    </a:lnTo>
                    <a:lnTo>
                      <a:pt x="236" y="485"/>
                    </a:lnTo>
                    <a:lnTo>
                      <a:pt x="235" y="485"/>
                    </a:lnTo>
                    <a:lnTo>
                      <a:pt x="233" y="485"/>
                    </a:lnTo>
                    <a:lnTo>
                      <a:pt x="235" y="481"/>
                    </a:lnTo>
                    <a:lnTo>
                      <a:pt x="233" y="475"/>
                    </a:lnTo>
                    <a:lnTo>
                      <a:pt x="233" y="472"/>
                    </a:lnTo>
                    <a:lnTo>
                      <a:pt x="230" y="467"/>
                    </a:lnTo>
                    <a:lnTo>
                      <a:pt x="227" y="464"/>
                    </a:lnTo>
                    <a:lnTo>
                      <a:pt x="224" y="464"/>
                    </a:lnTo>
                    <a:lnTo>
                      <a:pt x="220" y="464"/>
                    </a:lnTo>
                    <a:lnTo>
                      <a:pt x="218" y="464"/>
                    </a:lnTo>
                    <a:lnTo>
                      <a:pt x="217" y="467"/>
                    </a:lnTo>
                    <a:lnTo>
                      <a:pt x="217" y="469"/>
                    </a:lnTo>
                    <a:lnTo>
                      <a:pt x="217" y="472"/>
                    </a:lnTo>
                    <a:lnTo>
                      <a:pt x="215" y="475"/>
                    </a:lnTo>
                    <a:lnTo>
                      <a:pt x="214" y="478"/>
                    </a:lnTo>
                    <a:lnTo>
                      <a:pt x="211" y="481"/>
                    </a:lnTo>
                    <a:lnTo>
                      <a:pt x="206" y="484"/>
                    </a:lnTo>
                    <a:lnTo>
                      <a:pt x="202" y="484"/>
                    </a:lnTo>
                    <a:lnTo>
                      <a:pt x="197" y="482"/>
                    </a:lnTo>
                    <a:lnTo>
                      <a:pt x="194" y="481"/>
                    </a:lnTo>
                    <a:lnTo>
                      <a:pt x="193" y="479"/>
                    </a:lnTo>
                    <a:lnTo>
                      <a:pt x="191" y="476"/>
                    </a:lnTo>
                    <a:lnTo>
                      <a:pt x="190" y="475"/>
                    </a:lnTo>
                    <a:lnTo>
                      <a:pt x="176" y="467"/>
                    </a:lnTo>
                    <a:lnTo>
                      <a:pt x="167" y="455"/>
                    </a:lnTo>
                    <a:lnTo>
                      <a:pt x="161" y="442"/>
                    </a:lnTo>
                    <a:lnTo>
                      <a:pt x="160" y="440"/>
                    </a:lnTo>
                    <a:lnTo>
                      <a:pt x="156" y="437"/>
                    </a:lnTo>
                    <a:lnTo>
                      <a:pt x="153" y="436"/>
                    </a:lnTo>
                    <a:lnTo>
                      <a:pt x="152" y="434"/>
                    </a:lnTo>
                    <a:lnTo>
                      <a:pt x="152" y="431"/>
                    </a:lnTo>
                    <a:lnTo>
                      <a:pt x="152" y="428"/>
                    </a:lnTo>
                    <a:lnTo>
                      <a:pt x="152" y="425"/>
                    </a:lnTo>
                    <a:lnTo>
                      <a:pt x="152" y="422"/>
                    </a:lnTo>
                    <a:lnTo>
                      <a:pt x="150" y="419"/>
                    </a:lnTo>
                    <a:lnTo>
                      <a:pt x="149" y="419"/>
                    </a:lnTo>
                    <a:lnTo>
                      <a:pt x="149" y="421"/>
                    </a:lnTo>
                    <a:lnTo>
                      <a:pt x="149" y="418"/>
                    </a:lnTo>
                    <a:lnTo>
                      <a:pt x="149" y="415"/>
                    </a:lnTo>
                    <a:lnTo>
                      <a:pt x="147" y="413"/>
                    </a:lnTo>
                    <a:lnTo>
                      <a:pt x="146" y="410"/>
                    </a:lnTo>
                    <a:lnTo>
                      <a:pt x="144" y="409"/>
                    </a:lnTo>
                    <a:lnTo>
                      <a:pt x="144" y="406"/>
                    </a:lnTo>
                    <a:lnTo>
                      <a:pt x="147" y="407"/>
                    </a:lnTo>
                    <a:lnTo>
                      <a:pt x="150" y="409"/>
                    </a:lnTo>
                    <a:lnTo>
                      <a:pt x="153" y="407"/>
                    </a:lnTo>
                    <a:lnTo>
                      <a:pt x="155" y="406"/>
                    </a:lnTo>
                    <a:lnTo>
                      <a:pt x="156" y="404"/>
                    </a:lnTo>
                    <a:lnTo>
                      <a:pt x="156" y="401"/>
                    </a:lnTo>
                    <a:lnTo>
                      <a:pt x="155" y="400"/>
                    </a:lnTo>
                    <a:lnTo>
                      <a:pt x="153" y="398"/>
                    </a:lnTo>
                    <a:lnTo>
                      <a:pt x="147" y="397"/>
                    </a:lnTo>
                    <a:lnTo>
                      <a:pt x="143" y="394"/>
                    </a:lnTo>
                    <a:lnTo>
                      <a:pt x="140" y="391"/>
                    </a:lnTo>
                    <a:lnTo>
                      <a:pt x="137" y="386"/>
                    </a:lnTo>
                    <a:lnTo>
                      <a:pt x="137" y="380"/>
                    </a:lnTo>
                    <a:lnTo>
                      <a:pt x="134" y="352"/>
                    </a:lnTo>
                    <a:lnTo>
                      <a:pt x="126" y="323"/>
                    </a:lnTo>
                    <a:lnTo>
                      <a:pt x="120" y="306"/>
                    </a:lnTo>
                    <a:lnTo>
                      <a:pt x="117" y="291"/>
                    </a:lnTo>
                    <a:lnTo>
                      <a:pt x="117" y="276"/>
                    </a:lnTo>
                    <a:lnTo>
                      <a:pt x="117" y="261"/>
                    </a:lnTo>
                    <a:lnTo>
                      <a:pt x="116" y="246"/>
                    </a:lnTo>
                    <a:lnTo>
                      <a:pt x="117" y="246"/>
                    </a:lnTo>
                    <a:lnTo>
                      <a:pt x="119" y="246"/>
                    </a:lnTo>
                    <a:lnTo>
                      <a:pt x="119" y="234"/>
                    </a:lnTo>
                    <a:lnTo>
                      <a:pt x="114" y="222"/>
                    </a:lnTo>
                    <a:lnTo>
                      <a:pt x="110" y="212"/>
                    </a:lnTo>
                    <a:lnTo>
                      <a:pt x="107" y="209"/>
                    </a:lnTo>
                    <a:lnTo>
                      <a:pt x="104" y="204"/>
                    </a:lnTo>
                    <a:lnTo>
                      <a:pt x="101" y="201"/>
                    </a:lnTo>
                    <a:lnTo>
                      <a:pt x="96" y="197"/>
                    </a:lnTo>
                    <a:lnTo>
                      <a:pt x="95" y="194"/>
                    </a:lnTo>
                    <a:lnTo>
                      <a:pt x="93" y="191"/>
                    </a:lnTo>
                    <a:lnTo>
                      <a:pt x="92" y="186"/>
                    </a:lnTo>
                    <a:lnTo>
                      <a:pt x="90" y="186"/>
                    </a:lnTo>
                    <a:lnTo>
                      <a:pt x="89" y="188"/>
                    </a:lnTo>
                    <a:lnTo>
                      <a:pt x="89" y="189"/>
                    </a:lnTo>
                    <a:lnTo>
                      <a:pt x="89" y="191"/>
                    </a:lnTo>
                    <a:lnTo>
                      <a:pt x="90" y="191"/>
                    </a:lnTo>
                    <a:lnTo>
                      <a:pt x="90" y="189"/>
                    </a:lnTo>
                    <a:lnTo>
                      <a:pt x="90" y="188"/>
                    </a:lnTo>
                    <a:lnTo>
                      <a:pt x="86" y="183"/>
                    </a:lnTo>
                    <a:lnTo>
                      <a:pt x="81" y="179"/>
                    </a:lnTo>
                    <a:lnTo>
                      <a:pt x="78" y="174"/>
                    </a:lnTo>
                    <a:lnTo>
                      <a:pt x="75" y="170"/>
                    </a:lnTo>
                    <a:lnTo>
                      <a:pt x="71" y="155"/>
                    </a:lnTo>
                    <a:lnTo>
                      <a:pt x="65" y="140"/>
                    </a:lnTo>
                    <a:lnTo>
                      <a:pt x="63" y="137"/>
                    </a:lnTo>
                    <a:lnTo>
                      <a:pt x="60" y="135"/>
                    </a:lnTo>
                    <a:lnTo>
                      <a:pt x="59" y="134"/>
                    </a:lnTo>
                    <a:lnTo>
                      <a:pt x="56" y="131"/>
                    </a:lnTo>
                    <a:lnTo>
                      <a:pt x="56" y="129"/>
                    </a:lnTo>
                    <a:lnTo>
                      <a:pt x="53" y="122"/>
                    </a:lnTo>
                    <a:lnTo>
                      <a:pt x="50" y="116"/>
                    </a:lnTo>
                    <a:lnTo>
                      <a:pt x="48" y="110"/>
                    </a:lnTo>
                    <a:lnTo>
                      <a:pt x="44" y="99"/>
                    </a:lnTo>
                    <a:lnTo>
                      <a:pt x="36" y="91"/>
                    </a:lnTo>
                    <a:lnTo>
                      <a:pt x="30" y="84"/>
                    </a:lnTo>
                    <a:lnTo>
                      <a:pt x="26" y="75"/>
                    </a:lnTo>
                    <a:lnTo>
                      <a:pt x="21" y="64"/>
                    </a:lnTo>
                    <a:lnTo>
                      <a:pt x="20" y="63"/>
                    </a:lnTo>
                    <a:lnTo>
                      <a:pt x="17" y="61"/>
                    </a:lnTo>
                    <a:lnTo>
                      <a:pt x="14" y="60"/>
                    </a:lnTo>
                    <a:lnTo>
                      <a:pt x="12" y="58"/>
                    </a:lnTo>
                    <a:lnTo>
                      <a:pt x="9" y="57"/>
                    </a:lnTo>
                    <a:lnTo>
                      <a:pt x="11" y="55"/>
                    </a:lnTo>
                    <a:lnTo>
                      <a:pt x="11" y="54"/>
                    </a:lnTo>
                    <a:lnTo>
                      <a:pt x="11" y="52"/>
                    </a:lnTo>
                    <a:lnTo>
                      <a:pt x="11" y="51"/>
                    </a:lnTo>
                    <a:lnTo>
                      <a:pt x="9" y="49"/>
                    </a:lnTo>
                    <a:lnTo>
                      <a:pt x="6" y="48"/>
                    </a:lnTo>
                    <a:lnTo>
                      <a:pt x="5" y="46"/>
                    </a:lnTo>
                    <a:lnTo>
                      <a:pt x="3" y="45"/>
                    </a:lnTo>
                    <a:lnTo>
                      <a:pt x="2" y="43"/>
                    </a:lnTo>
                    <a:lnTo>
                      <a:pt x="2" y="40"/>
                    </a:lnTo>
                    <a:lnTo>
                      <a:pt x="3" y="39"/>
                    </a:lnTo>
                    <a:lnTo>
                      <a:pt x="3" y="37"/>
                    </a:lnTo>
                    <a:lnTo>
                      <a:pt x="5" y="36"/>
                    </a:lnTo>
                    <a:lnTo>
                      <a:pt x="3" y="31"/>
                    </a:lnTo>
                    <a:lnTo>
                      <a:pt x="2" y="28"/>
                    </a:lnTo>
                    <a:lnTo>
                      <a:pt x="0" y="24"/>
                    </a:lnTo>
                    <a:lnTo>
                      <a:pt x="0" y="21"/>
                    </a:lnTo>
                    <a:lnTo>
                      <a:pt x="2" y="18"/>
                    </a:lnTo>
                    <a:lnTo>
                      <a:pt x="5" y="13"/>
                    </a:lnTo>
                    <a:lnTo>
                      <a:pt x="9" y="10"/>
                    </a:lnTo>
                    <a:lnTo>
                      <a:pt x="15" y="7"/>
                    </a:lnTo>
                    <a:lnTo>
                      <a:pt x="20" y="7"/>
                    </a:lnTo>
                    <a:lnTo>
                      <a:pt x="26" y="7"/>
                    </a:lnTo>
                    <a:lnTo>
                      <a:pt x="32" y="10"/>
                    </a:lnTo>
                    <a:lnTo>
                      <a:pt x="36" y="12"/>
                    </a:lnTo>
                    <a:lnTo>
                      <a:pt x="44" y="4"/>
                    </a:lnTo>
                    <a:lnTo>
                      <a:pt x="54" y="1"/>
                    </a:lnTo>
                    <a:lnTo>
                      <a:pt x="65" y="0"/>
                    </a:lnTo>
                    <a:lnTo>
                      <a:pt x="75" y="4"/>
                    </a:lnTo>
                    <a:lnTo>
                      <a:pt x="84" y="12"/>
                    </a:lnTo>
                    <a:lnTo>
                      <a:pt x="93" y="16"/>
                    </a:lnTo>
                    <a:lnTo>
                      <a:pt x="104" y="18"/>
                    </a:lnTo>
                    <a:lnTo>
                      <a:pt x="114" y="13"/>
                    </a:lnTo>
                    <a:lnTo>
                      <a:pt x="278" y="15"/>
                    </a:lnTo>
                    <a:lnTo>
                      <a:pt x="277" y="15"/>
                    </a:lnTo>
                    <a:lnTo>
                      <a:pt x="283" y="16"/>
                    </a:lnTo>
                    <a:lnTo>
                      <a:pt x="287" y="19"/>
                    </a:lnTo>
                    <a:lnTo>
                      <a:pt x="290" y="22"/>
                    </a:lnTo>
                    <a:lnTo>
                      <a:pt x="293" y="25"/>
                    </a:lnTo>
                    <a:lnTo>
                      <a:pt x="296" y="28"/>
                    </a:lnTo>
                    <a:lnTo>
                      <a:pt x="311" y="33"/>
                    </a:lnTo>
                    <a:lnTo>
                      <a:pt x="326" y="36"/>
                    </a:lnTo>
                    <a:lnTo>
                      <a:pt x="332" y="37"/>
                    </a:lnTo>
                    <a:lnTo>
                      <a:pt x="340" y="37"/>
                    </a:lnTo>
                    <a:lnTo>
                      <a:pt x="346" y="36"/>
                    </a:lnTo>
                    <a:lnTo>
                      <a:pt x="349" y="34"/>
                    </a:lnTo>
                    <a:lnTo>
                      <a:pt x="352" y="34"/>
                    </a:lnTo>
                    <a:lnTo>
                      <a:pt x="355" y="33"/>
                    </a:lnTo>
                    <a:lnTo>
                      <a:pt x="358" y="34"/>
                    </a:lnTo>
                    <a:lnTo>
                      <a:pt x="361" y="37"/>
                    </a:lnTo>
                    <a:lnTo>
                      <a:pt x="365" y="39"/>
                    </a:lnTo>
                    <a:lnTo>
                      <a:pt x="377" y="37"/>
                    </a:lnTo>
                    <a:lnTo>
                      <a:pt x="388" y="34"/>
                    </a:lnTo>
                    <a:lnTo>
                      <a:pt x="399" y="36"/>
                    </a:lnTo>
                    <a:lnTo>
                      <a:pt x="400" y="36"/>
                    </a:lnTo>
                    <a:lnTo>
                      <a:pt x="402" y="37"/>
                    </a:lnTo>
                    <a:lnTo>
                      <a:pt x="403" y="37"/>
                    </a:lnTo>
                    <a:lnTo>
                      <a:pt x="424" y="36"/>
                    </a:lnTo>
                    <a:lnTo>
                      <a:pt x="447" y="30"/>
                    </a:lnTo>
                    <a:lnTo>
                      <a:pt x="469" y="27"/>
                    </a:lnTo>
                    <a:lnTo>
                      <a:pt x="478" y="24"/>
                    </a:lnTo>
                    <a:lnTo>
                      <a:pt x="486" y="24"/>
                    </a:lnTo>
                    <a:lnTo>
                      <a:pt x="495" y="21"/>
                    </a:lnTo>
                    <a:lnTo>
                      <a:pt x="499" y="19"/>
                    </a:lnTo>
                    <a:lnTo>
                      <a:pt x="502" y="18"/>
                    </a:lnTo>
                    <a:lnTo>
                      <a:pt x="505" y="16"/>
                    </a:lnTo>
                    <a:lnTo>
                      <a:pt x="508" y="15"/>
                    </a:lnTo>
                    <a:lnTo>
                      <a:pt x="517" y="13"/>
                    </a:lnTo>
                    <a:lnTo>
                      <a:pt x="528" y="13"/>
                    </a:lnTo>
                    <a:lnTo>
                      <a:pt x="540" y="13"/>
                    </a:lnTo>
                    <a:lnTo>
                      <a:pt x="552" y="13"/>
                    </a:lnTo>
                    <a:lnTo>
                      <a:pt x="556" y="15"/>
                    </a:lnTo>
                    <a:lnTo>
                      <a:pt x="559" y="16"/>
                    </a:lnTo>
                    <a:lnTo>
                      <a:pt x="562" y="19"/>
                    </a:lnTo>
                    <a:lnTo>
                      <a:pt x="565" y="22"/>
                    </a:lnTo>
                    <a:lnTo>
                      <a:pt x="568" y="27"/>
                    </a:lnTo>
                    <a:lnTo>
                      <a:pt x="571" y="30"/>
                    </a:lnTo>
                    <a:lnTo>
                      <a:pt x="570" y="28"/>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91" name="任意多边形 40"/>
              <p:cNvSpPr>
                <a:spLocks/>
              </p:cNvSpPr>
              <p:nvPr/>
            </p:nvSpPr>
            <p:spPr bwMode="gray">
              <a:xfrm>
                <a:off x="4063" y="3427"/>
                <a:ext cx="357" cy="361"/>
              </a:xfrm>
              <a:custGeom>
                <a:avLst/>
                <a:gdLst>
                  <a:gd name="T0" fmla="*/ 9 w 386"/>
                  <a:gd name="T1" fmla="*/ 243 h 390"/>
                  <a:gd name="T2" fmla="*/ 24 w 386"/>
                  <a:gd name="T3" fmla="*/ 260 h 390"/>
                  <a:gd name="T4" fmla="*/ 29 w 386"/>
                  <a:gd name="T5" fmla="*/ 281 h 390"/>
                  <a:gd name="T6" fmla="*/ 21 w 386"/>
                  <a:gd name="T7" fmla="*/ 293 h 390"/>
                  <a:gd name="T8" fmla="*/ 24 w 386"/>
                  <a:gd name="T9" fmla="*/ 307 h 390"/>
                  <a:gd name="T10" fmla="*/ 27 w 386"/>
                  <a:gd name="T11" fmla="*/ 305 h 390"/>
                  <a:gd name="T12" fmla="*/ 31 w 386"/>
                  <a:gd name="T13" fmla="*/ 305 h 390"/>
                  <a:gd name="T14" fmla="*/ 42 w 386"/>
                  <a:gd name="T15" fmla="*/ 305 h 390"/>
                  <a:gd name="T16" fmla="*/ 54 w 386"/>
                  <a:gd name="T17" fmla="*/ 305 h 390"/>
                  <a:gd name="T18" fmla="*/ 64 w 386"/>
                  <a:gd name="T19" fmla="*/ 305 h 390"/>
                  <a:gd name="T20" fmla="*/ 68 w 386"/>
                  <a:gd name="T21" fmla="*/ 297 h 390"/>
                  <a:gd name="T22" fmla="*/ 80 w 386"/>
                  <a:gd name="T23" fmla="*/ 288 h 390"/>
                  <a:gd name="T24" fmla="*/ 90 w 386"/>
                  <a:gd name="T25" fmla="*/ 281 h 390"/>
                  <a:gd name="T26" fmla="*/ 92 w 386"/>
                  <a:gd name="T27" fmla="*/ 277 h 390"/>
                  <a:gd name="T28" fmla="*/ 97 w 386"/>
                  <a:gd name="T29" fmla="*/ 264 h 390"/>
                  <a:gd name="T30" fmla="*/ 101 w 386"/>
                  <a:gd name="T31" fmla="*/ 257 h 390"/>
                  <a:gd name="T32" fmla="*/ 111 w 386"/>
                  <a:gd name="T33" fmla="*/ 255 h 390"/>
                  <a:gd name="T34" fmla="*/ 128 w 386"/>
                  <a:gd name="T35" fmla="*/ 265 h 390"/>
                  <a:gd name="T36" fmla="*/ 159 w 386"/>
                  <a:gd name="T37" fmla="*/ 271 h 390"/>
                  <a:gd name="T38" fmla="*/ 166 w 386"/>
                  <a:gd name="T39" fmla="*/ 270 h 390"/>
                  <a:gd name="T40" fmla="*/ 168 w 386"/>
                  <a:gd name="T41" fmla="*/ 271 h 390"/>
                  <a:gd name="T42" fmla="*/ 187 w 386"/>
                  <a:gd name="T43" fmla="*/ 264 h 390"/>
                  <a:gd name="T44" fmla="*/ 194 w 386"/>
                  <a:gd name="T45" fmla="*/ 252 h 390"/>
                  <a:gd name="T46" fmla="*/ 195 w 386"/>
                  <a:gd name="T47" fmla="*/ 241 h 390"/>
                  <a:gd name="T48" fmla="*/ 199 w 386"/>
                  <a:gd name="T49" fmla="*/ 236 h 390"/>
                  <a:gd name="T50" fmla="*/ 211 w 386"/>
                  <a:gd name="T51" fmla="*/ 234 h 390"/>
                  <a:gd name="T52" fmla="*/ 219 w 386"/>
                  <a:gd name="T53" fmla="*/ 230 h 390"/>
                  <a:gd name="T54" fmla="*/ 225 w 386"/>
                  <a:gd name="T55" fmla="*/ 225 h 390"/>
                  <a:gd name="T56" fmla="*/ 231 w 386"/>
                  <a:gd name="T57" fmla="*/ 216 h 390"/>
                  <a:gd name="T58" fmla="*/ 236 w 386"/>
                  <a:gd name="T59" fmla="*/ 201 h 390"/>
                  <a:gd name="T60" fmla="*/ 248 w 386"/>
                  <a:gd name="T61" fmla="*/ 191 h 390"/>
                  <a:gd name="T62" fmla="*/ 268 w 386"/>
                  <a:gd name="T63" fmla="*/ 172 h 390"/>
                  <a:gd name="T64" fmla="*/ 287 w 386"/>
                  <a:gd name="T65" fmla="*/ 166 h 390"/>
                  <a:gd name="T66" fmla="*/ 301 w 386"/>
                  <a:gd name="T67" fmla="*/ 154 h 390"/>
                  <a:gd name="T68" fmla="*/ 304 w 386"/>
                  <a:gd name="T69" fmla="*/ 149 h 390"/>
                  <a:gd name="T70" fmla="*/ 301 w 386"/>
                  <a:gd name="T71" fmla="*/ 134 h 390"/>
                  <a:gd name="T72" fmla="*/ 279 w 386"/>
                  <a:gd name="T73" fmla="*/ 131 h 390"/>
                  <a:gd name="T74" fmla="*/ 268 w 386"/>
                  <a:gd name="T75" fmla="*/ 124 h 390"/>
                  <a:gd name="T76" fmla="*/ 271 w 386"/>
                  <a:gd name="T77" fmla="*/ 121 h 390"/>
                  <a:gd name="T78" fmla="*/ 267 w 386"/>
                  <a:gd name="T79" fmla="*/ 116 h 390"/>
                  <a:gd name="T80" fmla="*/ 263 w 386"/>
                  <a:gd name="T81" fmla="*/ 110 h 390"/>
                  <a:gd name="T82" fmla="*/ 265 w 386"/>
                  <a:gd name="T83" fmla="*/ 96 h 390"/>
                  <a:gd name="T84" fmla="*/ 256 w 386"/>
                  <a:gd name="T85" fmla="*/ 90 h 390"/>
                  <a:gd name="T86" fmla="*/ 222 w 386"/>
                  <a:gd name="T87" fmla="*/ 68 h 390"/>
                  <a:gd name="T88" fmla="*/ 214 w 386"/>
                  <a:gd name="T89" fmla="*/ 57 h 390"/>
                  <a:gd name="T90" fmla="*/ 199 w 386"/>
                  <a:gd name="T91" fmla="*/ 24 h 390"/>
                  <a:gd name="T92" fmla="*/ 187 w 386"/>
                  <a:gd name="T93" fmla="*/ 6 h 390"/>
                  <a:gd name="T94" fmla="*/ 164 w 386"/>
                  <a:gd name="T95" fmla="*/ 0 h 390"/>
                  <a:gd name="T96" fmla="*/ 155 w 386"/>
                  <a:gd name="T97" fmla="*/ 2 h 390"/>
                  <a:gd name="T98" fmla="*/ 146 w 386"/>
                  <a:gd name="T99" fmla="*/ 5 h 390"/>
                  <a:gd name="T100" fmla="*/ 132 w 386"/>
                  <a:gd name="T101" fmla="*/ 11 h 390"/>
                  <a:gd name="T102" fmla="*/ 120 w 386"/>
                  <a:gd name="T103" fmla="*/ 6 h 390"/>
                  <a:gd name="T104" fmla="*/ 90 w 386"/>
                  <a:gd name="T105" fmla="*/ 8 h 390"/>
                  <a:gd name="T106" fmla="*/ 37 w 386"/>
                  <a:gd name="T107" fmla="*/ 18 h 3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86" h="390">
                    <a:moveTo>
                      <a:pt x="0" y="303"/>
                    </a:moveTo>
                    <a:lnTo>
                      <a:pt x="4" y="306"/>
                    </a:lnTo>
                    <a:lnTo>
                      <a:pt x="9" y="306"/>
                    </a:lnTo>
                    <a:lnTo>
                      <a:pt x="12" y="307"/>
                    </a:lnTo>
                    <a:lnTo>
                      <a:pt x="16" y="307"/>
                    </a:lnTo>
                    <a:lnTo>
                      <a:pt x="19" y="310"/>
                    </a:lnTo>
                    <a:lnTo>
                      <a:pt x="25" y="318"/>
                    </a:lnTo>
                    <a:lnTo>
                      <a:pt x="30" y="328"/>
                    </a:lnTo>
                    <a:lnTo>
                      <a:pt x="34" y="337"/>
                    </a:lnTo>
                    <a:lnTo>
                      <a:pt x="36" y="343"/>
                    </a:lnTo>
                    <a:lnTo>
                      <a:pt x="37" y="348"/>
                    </a:lnTo>
                    <a:lnTo>
                      <a:pt x="37" y="354"/>
                    </a:lnTo>
                    <a:lnTo>
                      <a:pt x="36" y="355"/>
                    </a:lnTo>
                    <a:lnTo>
                      <a:pt x="34" y="357"/>
                    </a:lnTo>
                    <a:lnTo>
                      <a:pt x="31" y="360"/>
                    </a:lnTo>
                    <a:lnTo>
                      <a:pt x="27" y="369"/>
                    </a:lnTo>
                    <a:lnTo>
                      <a:pt x="27" y="379"/>
                    </a:lnTo>
                    <a:lnTo>
                      <a:pt x="27" y="390"/>
                    </a:lnTo>
                    <a:lnTo>
                      <a:pt x="28" y="390"/>
                    </a:lnTo>
                    <a:lnTo>
                      <a:pt x="30" y="388"/>
                    </a:lnTo>
                    <a:lnTo>
                      <a:pt x="30" y="387"/>
                    </a:lnTo>
                    <a:lnTo>
                      <a:pt x="31" y="385"/>
                    </a:lnTo>
                    <a:lnTo>
                      <a:pt x="33" y="385"/>
                    </a:lnTo>
                    <a:lnTo>
                      <a:pt x="34" y="384"/>
                    </a:lnTo>
                    <a:lnTo>
                      <a:pt x="36" y="384"/>
                    </a:lnTo>
                    <a:lnTo>
                      <a:pt x="37" y="382"/>
                    </a:lnTo>
                    <a:lnTo>
                      <a:pt x="39" y="384"/>
                    </a:lnTo>
                    <a:lnTo>
                      <a:pt x="40" y="384"/>
                    </a:lnTo>
                    <a:lnTo>
                      <a:pt x="40" y="385"/>
                    </a:lnTo>
                    <a:lnTo>
                      <a:pt x="45" y="384"/>
                    </a:lnTo>
                    <a:lnTo>
                      <a:pt x="50" y="385"/>
                    </a:lnTo>
                    <a:lnTo>
                      <a:pt x="53" y="385"/>
                    </a:lnTo>
                    <a:lnTo>
                      <a:pt x="56" y="387"/>
                    </a:lnTo>
                    <a:lnTo>
                      <a:pt x="59" y="387"/>
                    </a:lnTo>
                    <a:lnTo>
                      <a:pt x="63" y="387"/>
                    </a:lnTo>
                    <a:lnTo>
                      <a:pt x="68" y="385"/>
                    </a:lnTo>
                    <a:lnTo>
                      <a:pt x="71" y="384"/>
                    </a:lnTo>
                    <a:lnTo>
                      <a:pt x="75" y="384"/>
                    </a:lnTo>
                    <a:lnTo>
                      <a:pt x="80" y="384"/>
                    </a:lnTo>
                    <a:lnTo>
                      <a:pt x="81" y="384"/>
                    </a:lnTo>
                    <a:lnTo>
                      <a:pt x="81" y="382"/>
                    </a:lnTo>
                    <a:lnTo>
                      <a:pt x="83" y="379"/>
                    </a:lnTo>
                    <a:lnTo>
                      <a:pt x="84" y="378"/>
                    </a:lnTo>
                    <a:lnTo>
                      <a:pt x="87" y="375"/>
                    </a:lnTo>
                    <a:lnTo>
                      <a:pt x="90" y="372"/>
                    </a:lnTo>
                    <a:lnTo>
                      <a:pt x="95" y="369"/>
                    </a:lnTo>
                    <a:lnTo>
                      <a:pt x="99" y="366"/>
                    </a:lnTo>
                    <a:lnTo>
                      <a:pt x="102" y="363"/>
                    </a:lnTo>
                    <a:lnTo>
                      <a:pt x="104" y="360"/>
                    </a:lnTo>
                    <a:lnTo>
                      <a:pt x="108" y="357"/>
                    </a:lnTo>
                    <a:lnTo>
                      <a:pt x="113" y="355"/>
                    </a:lnTo>
                    <a:lnTo>
                      <a:pt x="114" y="354"/>
                    </a:lnTo>
                    <a:lnTo>
                      <a:pt x="114" y="352"/>
                    </a:lnTo>
                    <a:lnTo>
                      <a:pt x="114" y="351"/>
                    </a:lnTo>
                    <a:lnTo>
                      <a:pt x="116" y="349"/>
                    </a:lnTo>
                    <a:lnTo>
                      <a:pt x="117" y="349"/>
                    </a:lnTo>
                    <a:lnTo>
                      <a:pt x="119" y="348"/>
                    </a:lnTo>
                    <a:lnTo>
                      <a:pt x="120" y="348"/>
                    </a:lnTo>
                    <a:lnTo>
                      <a:pt x="120" y="340"/>
                    </a:lnTo>
                    <a:lnTo>
                      <a:pt x="123" y="333"/>
                    </a:lnTo>
                    <a:lnTo>
                      <a:pt x="126" y="327"/>
                    </a:lnTo>
                    <a:lnTo>
                      <a:pt x="128" y="325"/>
                    </a:lnTo>
                    <a:lnTo>
                      <a:pt x="128" y="324"/>
                    </a:lnTo>
                    <a:lnTo>
                      <a:pt x="131" y="321"/>
                    </a:lnTo>
                    <a:lnTo>
                      <a:pt x="134" y="319"/>
                    </a:lnTo>
                    <a:lnTo>
                      <a:pt x="138" y="321"/>
                    </a:lnTo>
                    <a:lnTo>
                      <a:pt x="141" y="321"/>
                    </a:lnTo>
                    <a:lnTo>
                      <a:pt x="144" y="322"/>
                    </a:lnTo>
                    <a:lnTo>
                      <a:pt x="150" y="327"/>
                    </a:lnTo>
                    <a:lnTo>
                      <a:pt x="156" y="330"/>
                    </a:lnTo>
                    <a:lnTo>
                      <a:pt x="161" y="334"/>
                    </a:lnTo>
                    <a:lnTo>
                      <a:pt x="167" y="336"/>
                    </a:lnTo>
                    <a:lnTo>
                      <a:pt x="182" y="342"/>
                    </a:lnTo>
                    <a:lnTo>
                      <a:pt x="198" y="343"/>
                    </a:lnTo>
                    <a:lnTo>
                      <a:pt x="201" y="342"/>
                    </a:lnTo>
                    <a:lnTo>
                      <a:pt x="203" y="340"/>
                    </a:lnTo>
                    <a:lnTo>
                      <a:pt x="206" y="339"/>
                    </a:lnTo>
                    <a:lnTo>
                      <a:pt x="209" y="339"/>
                    </a:lnTo>
                    <a:lnTo>
                      <a:pt x="209" y="340"/>
                    </a:lnTo>
                    <a:lnTo>
                      <a:pt x="210" y="340"/>
                    </a:lnTo>
                    <a:lnTo>
                      <a:pt x="212" y="342"/>
                    </a:lnTo>
                    <a:lnTo>
                      <a:pt x="213" y="342"/>
                    </a:lnTo>
                    <a:lnTo>
                      <a:pt x="213" y="343"/>
                    </a:lnTo>
                    <a:lnTo>
                      <a:pt x="219" y="342"/>
                    </a:lnTo>
                    <a:lnTo>
                      <a:pt x="225" y="339"/>
                    </a:lnTo>
                    <a:lnTo>
                      <a:pt x="231" y="336"/>
                    </a:lnTo>
                    <a:lnTo>
                      <a:pt x="236" y="333"/>
                    </a:lnTo>
                    <a:lnTo>
                      <a:pt x="239" y="330"/>
                    </a:lnTo>
                    <a:lnTo>
                      <a:pt x="242" y="325"/>
                    </a:lnTo>
                    <a:lnTo>
                      <a:pt x="243" y="322"/>
                    </a:lnTo>
                    <a:lnTo>
                      <a:pt x="245" y="318"/>
                    </a:lnTo>
                    <a:lnTo>
                      <a:pt x="248" y="313"/>
                    </a:lnTo>
                    <a:lnTo>
                      <a:pt x="248" y="310"/>
                    </a:lnTo>
                    <a:lnTo>
                      <a:pt x="246" y="307"/>
                    </a:lnTo>
                    <a:lnTo>
                      <a:pt x="246" y="304"/>
                    </a:lnTo>
                    <a:lnTo>
                      <a:pt x="246" y="301"/>
                    </a:lnTo>
                    <a:lnTo>
                      <a:pt x="249" y="300"/>
                    </a:lnTo>
                    <a:lnTo>
                      <a:pt x="251" y="298"/>
                    </a:lnTo>
                    <a:lnTo>
                      <a:pt x="252" y="297"/>
                    </a:lnTo>
                    <a:lnTo>
                      <a:pt x="255" y="295"/>
                    </a:lnTo>
                    <a:lnTo>
                      <a:pt x="260" y="294"/>
                    </a:lnTo>
                    <a:lnTo>
                      <a:pt x="263" y="294"/>
                    </a:lnTo>
                    <a:lnTo>
                      <a:pt x="267" y="295"/>
                    </a:lnTo>
                    <a:lnTo>
                      <a:pt x="270" y="294"/>
                    </a:lnTo>
                    <a:lnTo>
                      <a:pt x="275" y="292"/>
                    </a:lnTo>
                    <a:lnTo>
                      <a:pt x="277" y="290"/>
                    </a:lnTo>
                    <a:lnTo>
                      <a:pt x="277" y="287"/>
                    </a:lnTo>
                    <a:lnTo>
                      <a:pt x="278" y="286"/>
                    </a:lnTo>
                    <a:lnTo>
                      <a:pt x="281" y="284"/>
                    </a:lnTo>
                    <a:lnTo>
                      <a:pt x="284" y="283"/>
                    </a:lnTo>
                    <a:lnTo>
                      <a:pt x="287" y="280"/>
                    </a:lnTo>
                    <a:lnTo>
                      <a:pt x="289" y="278"/>
                    </a:lnTo>
                    <a:lnTo>
                      <a:pt x="292" y="275"/>
                    </a:lnTo>
                    <a:lnTo>
                      <a:pt x="292" y="272"/>
                    </a:lnTo>
                    <a:lnTo>
                      <a:pt x="293" y="266"/>
                    </a:lnTo>
                    <a:lnTo>
                      <a:pt x="295" y="262"/>
                    </a:lnTo>
                    <a:lnTo>
                      <a:pt x="295" y="257"/>
                    </a:lnTo>
                    <a:lnTo>
                      <a:pt x="298" y="253"/>
                    </a:lnTo>
                    <a:lnTo>
                      <a:pt x="299" y="250"/>
                    </a:lnTo>
                    <a:lnTo>
                      <a:pt x="301" y="247"/>
                    </a:lnTo>
                    <a:lnTo>
                      <a:pt x="304" y="245"/>
                    </a:lnTo>
                    <a:lnTo>
                      <a:pt x="314" y="241"/>
                    </a:lnTo>
                    <a:lnTo>
                      <a:pt x="323" y="236"/>
                    </a:lnTo>
                    <a:lnTo>
                      <a:pt x="332" y="229"/>
                    </a:lnTo>
                    <a:lnTo>
                      <a:pt x="338" y="218"/>
                    </a:lnTo>
                    <a:lnTo>
                      <a:pt x="340" y="217"/>
                    </a:lnTo>
                    <a:lnTo>
                      <a:pt x="341" y="214"/>
                    </a:lnTo>
                    <a:lnTo>
                      <a:pt x="344" y="212"/>
                    </a:lnTo>
                    <a:lnTo>
                      <a:pt x="353" y="211"/>
                    </a:lnTo>
                    <a:lnTo>
                      <a:pt x="362" y="208"/>
                    </a:lnTo>
                    <a:lnTo>
                      <a:pt x="370" y="203"/>
                    </a:lnTo>
                    <a:lnTo>
                      <a:pt x="376" y="196"/>
                    </a:lnTo>
                    <a:lnTo>
                      <a:pt x="377" y="194"/>
                    </a:lnTo>
                    <a:lnTo>
                      <a:pt x="379" y="193"/>
                    </a:lnTo>
                    <a:lnTo>
                      <a:pt x="380" y="193"/>
                    </a:lnTo>
                    <a:lnTo>
                      <a:pt x="383" y="193"/>
                    </a:lnTo>
                    <a:lnTo>
                      <a:pt x="383" y="191"/>
                    </a:lnTo>
                    <a:lnTo>
                      <a:pt x="385" y="188"/>
                    </a:lnTo>
                    <a:lnTo>
                      <a:pt x="386" y="185"/>
                    </a:lnTo>
                    <a:lnTo>
                      <a:pt x="386" y="179"/>
                    </a:lnTo>
                    <a:lnTo>
                      <a:pt x="383" y="175"/>
                    </a:lnTo>
                    <a:lnTo>
                      <a:pt x="380" y="170"/>
                    </a:lnTo>
                    <a:lnTo>
                      <a:pt x="374" y="167"/>
                    </a:lnTo>
                    <a:lnTo>
                      <a:pt x="370" y="166"/>
                    </a:lnTo>
                    <a:lnTo>
                      <a:pt x="361" y="164"/>
                    </a:lnTo>
                    <a:lnTo>
                      <a:pt x="353" y="164"/>
                    </a:lnTo>
                    <a:lnTo>
                      <a:pt x="344" y="161"/>
                    </a:lnTo>
                    <a:lnTo>
                      <a:pt x="343" y="160"/>
                    </a:lnTo>
                    <a:lnTo>
                      <a:pt x="341" y="158"/>
                    </a:lnTo>
                    <a:lnTo>
                      <a:pt x="340" y="157"/>
                    </a:lnTo>
                    <a:lnTo>
                      <a:pt x="340" y="154"/>
                    </a:lnTo>
                    <a:lnTo>
                      <a:pt x="341" y="154"/>
                    </a:lnTo>
                    <a:lnTo>
                      <a:pt x="343" y="154"/>
                    </a:lnTo>
                    <a:lnTo>
                      <a:pt x="343" y="152"/>
                    </a:lnTo>
                    <a:lnTo>
                      <a:pt x="343" y="151"/>
                    </a:lnTo>
                    <a:lnTo>
                      <a:pt x="343" y="149"/>
                    </a:lnTo>
                    <a:lnTo>
                      <a:pt x="340" y="148"/>
                    </a:lnTo>
                    <a:lnTo>
                      <a:pt x="338" y="146"/>
                    </a:lnTo>
                    <a:lnTo>
                      <a:pt x="335" y="146"/>
                    </a:lnTo>
                    <a:lnTo>
                      <a:pt x="335" y="143"/>
                    </a:lnTo>
                    <a:lnTo>
                      <a:pt x="334" y="142"/>
                    </a:lnTo>
                    <a:lnTo>
                      <a:pt x="332" y="139"/>
                    </a:lnTo>
                    <a:lnTo>
                      <a:pt x="334" y="134"/>
                    </a:lnTo>
                    <a:lnTo>
                      <a:pt x="335" y="130"/>
                    </a:lnTo>
                    <a:lnTo>
                      <a:pt x="335" y="125"/>
                    </a:lnTo>
                    <a:lnTo>
                      <a:pt x="334" y="121"/>
                    </a:lnTo>
                    <a:lnTo>
                      <a:pt x="332" y="118"/>
                    </a:lnTo>
                    <a:lnTo>
                      <a:pt x="329" y="116"/>
                    </a:lnTo>
                    <a:lnTo>
                      <a:pt x="326" y="115"/>
                    </a:lnTo>
                    <a:lnTo>
                      <a:pt x="323" y="113"/>
                    </a:lnTo>
                    <a:lnTo>
                      <a:pt x="320" y="112"/>
                    </a:lnTo>
                    <a:lnTo>
                      <a:pt x="304" y="98"/>
                    </a:lnTo>
                    <a:lnTo>
                      <a:pt x="286" y="88"/>
                    </a:lnTo>
                    <a:lnTo>
                      <a:pt x="281" y="86"/>
                    </a:lnTo>
                    <a:lnTo>
                      <a:pt x="278" y="83"/>
                    </a:lnTo>
                    <a:lnTo>
                      <a:pt x="275" y="79"/>
                    </a:lnTo>
                    <a:lnTo>
                      <a:pt x="274" y="76"/>
                    </a:lnTo>
                    <a:lnTo>
                      <a:pt x="270" y="72"/>
                    </a:lnTo>
                    <a:lnTo>
                      <a:pt x="269" y="71"/>
                    </a:lnTo>
                    <a:lnTo>
                      <a:pt x="264" y="57"/>
                    </a:lnTo>
                    <a:lnTo>
                      <a:pt x="258" y="44"/>
                    </a:lnTo>
                    <a:lnTo>
                      <a:pt x="252" y="30"/>
                    </a:lnTo>
                    <a:lnTo>
                      <a:pt x="246" y="24"/>
                    </a:lnTo>
                    <a:lnTo>
                      <a:pt x="242" y="18"/>
                    </a:lnTo>
                    <a:lnTo>
                      <a:pt x="237" y="11"/>
                    </a:lnTo>
                    <a:lnTo>
                      <a:pt x="236" y="6"/>
                    </a:lnTo>
                    <a:lnTo>
                      <a:pt x="234" y="2"/>
                    </a:lnTo>
                    <a:lnTo>
                      <a:pt x="225" y="2"/>
                    </a:lnTo>
                    <a:lnTo>
                      <a:pt x="216" y="0"/>
                    </a:lnTo>
                    <a:lnTo>
                      <a:pt x="206" y="0"/>
                    </a:lnTo>
                    <a:lnTo>
                      <a:pt x="198" y="5"/>
                    </a:lnTo>
                    <a:lnTo>
                      <a:pt x="198" y="3"/>
                    </a:lnTo>
                    <a:lnTo>
                      <a:pt x="197" y="2"/>
                    </a:lnTo>
                    <a:lnTo>
                      <a:pt x="195" y="0"/>
                    </a:lnTo>
                    <a:lnTo>
                      <a:pt x="192" y="2"/>
                    </a:lnTo>
                    <a:lnTo>
                      <a:pt x="188" y="3"/>
                    </a:lnTo>
                    <a:lnTo>
                      <a:pt x="185" y="5"/>
                    </a:lnTo>
                    <a:lnTo>
                      <a:pt x="180" y="6"/>
                    </a:lnTo>
                    <a:lnTo>
                      <a:pt x="176" y="8"/>
                    </a:lnTo>
                    <a:lnTo>
                      <a:pt x="171" y="11"/>
                    </a:lnTo>
                    <a:lnTo>
                      <a:pt x="168" y="14"/>
                    </a:lnTo>
                    <a:lnTo>
                      <a:pt x="164" y="17"/>
                    </a:lnTo>
                    <a:lnTo>
                      <a:pt x="159" y="18"/>
                    </a:lnTo>
                    <a:lnTo>
                      <a:pt x="158" y="11"/>
                    </a:lnTo>
                    <a:lnTo>
                      <a:pt x="152" y="6"/>
                    </a:lnTo>
                    <a:lnTo>
                      <a:pt x="146" y="6"/>
                    </a:lnTo>
                    <a:lnTo>
                      <a:pt x="137" y="6"/>
                    </a:lnTo>
                    <a:lnTo>
                      <a:pt x="129" y="8"/>
                    </a:lnTo>
                    <a:lnTo>
                      <a:pt x="113" y="11"/>
                    </a:lnTo>
                    <a:lnTo>
                      <a:pt x="98" y="14"/>
                    </a:lnTo>
                    <a:lnTo>
                      <a:pt x="80" y="17"/>
                    </a:lnTo>
                    <a:lnTo>
                      <a:pt x="63" y="18"/>
                    </a:lnTo>
                    <a:lnTo>
                      <a:pt x="47" y="23"/>
                    </a:lnTo>
                    <a:lnTo>
                      <a:pt x="47" y="173"/>
                    </a:lnTo>
                    <a:lnTo>
                      <a:pt x="0" y="173"/>
                    </a:lnTo>
                    <a:lnTo>
                      <a:pt x="0" y="303"/>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92" name="任意多边形 41"/>
              <p:cNvSpPr>
                <a:spLocks/>
              </p:cNvSpPr>
              <p:nvPr/>
            </p:nvSpPr>
            <p:spPr bwMode="gray">
              <a:xfrm>
                <a:off x="3939" y="3601"/>
                <a:ext cx="604" cy="504"/>
              </a:xfrm>
              <a:custGeom>
                <a:avLst/>
                <a:gdLst>
                  <a:gd name="T0" fmla="*/ 42 w 653"/>
                  <a:gd name="T1" fmla="*/ 369 h 545"/>
                  <a:gd name="T2" fmla="*/ 82 w 653"/>
                  <a:gd name="T3" fmla="*/ 404 h 545"/>
                  <a:gd name="T4" fmla="*/ 123 w 653"/>
                  <a:gd name="T5" fmla="*/ 431 h 545"/>
                  <a:gd name="T6" fmla="*/ 158 w 653"/>
                  <a:gd name="T7" fmla="*/ 424 h 545"/>
                  <a:gd name="T8" fmla="*/ 198 w 653"/>
                  <a:gd name="T9" fmla="*/ 415 h 545"/>
                  <a:gd name="T10" fmla="*/ 216 w 653"/>
                  <a:gd name="T11" fmla="*/ 414 h 545"/>
                  <a:gd name="T12" fmla="*/ 232 w 653"/>
                  <a:gd name="T13" fmla="*/ 406 h 545"/>
                  <a:gd name="T14" fmla="*/ 238 w 653"/>
                  <a:gd name="T15" fmla="*/ 400 h 545"/>
                  <a:gd name="T16" fmla="*/ 258 w 653"/>
                  <a:gd name="T17" fmla="*/ 397 h 545"/>
                  <a:gd name="T18" fmla="*/ 268 w 653"/>
                  <a:gd name="T19" fmla="*/ 392 h 545"/>
                  <a:gd name="T20" fmla="*/ 298 w 653"/>
                  <a:gd name="T21" fmla="*/ 384 h 545"/>
                  <a:gd name="T22" fmla="*/ 317 w 653"/>
                  <a:gd name="T23" fmla="*/ 383 h 545"/>
                  <a:gd name="T24" fmla="*/ 399 w 653"/>
                  <a:gd name="T25" fmla="*/ 319 h 545"/>
                  <a:gd name="T26" fmla="*/ 427 w 653"/>
                  <a:gd name="T27" fmla="*/ 289 h 545"/>
                  <a:gd name="T28" fmla="*/ 448 w 653"/>
                  <a:gd name="T29" fmla="*/ 254 h 545"/>
                  <a:gd name="T30" fmla="*/ 471 w 653"/>
                  <a:gd name="T31" fmla="*/ 232 h 545"/>
                  <a:gd name="T32" fmla="*/ 512 w 653"/>
                  <a:gd name="T33" fmla="*/ 166 h 545"/>
                  <a:gd name="T34" fmla="*/ 506 w 653"/>
                  <a:gd name="T35" fmla="*/ 159 h 545"/>
                  <a:gd name="T36" fmla="*/ 491 w 653"/>
                  <a:gd name="T37" fmla="*/ 165 h 545"/>
                  <a:gd name="T38" fmla="*/ 487 w 653"/>
                  <a:gd name="T39" fmla="*/ 154 h 545"/>
                  <a:gd name="T40" fmla="*/ 487 w 653"/>
                  <a:gd name="T41" fmla="*/ 111 h 545"/>
                  <a:gd name="T42" fmla="*/ 497 w 653"/>
                  <a:gd name="T43" fmla="*/ 99 h 545"/>
                  <a:gd name="T44" fmla="*/ 491 w 653"/>
                  <a:gd name="T45" fmla="*/ 68 h 545"/>
                  <a:gd name="T46" fmla="*/ 483 w 653"/>
                  <a:gd name="T47" fmla="*/ 15 h 545"/>
                  <a:gd name="T48" fmla="*/ 439 w 653"/>
                  <a:gd name="T49" fmla="*/ 6 h 545"/>
                  <a:gd name="T50" fmla="*/ 396 w 653"/>
                  <a:gd name="T51" fmla="*/ 15 h 545"/>
                  <a:gd name="T52" fmla="*/ 350 w 653"/>
                  <a:gd name="T53" fmla="*/ 41 h 545"/>
                  <a:gd name="T54" fmla="*/ 320 w 653"/>
                  <a:gd name="T55" fmla="*/ 81 h 545"/>
                  <a:gd name="T56" fmla="*/ 290 w 653"/>
                  <a:gd name="T57" fmla="*/ 117 h 545"/>
                  <a:gd name="T58" fmla="*/ 271 w 653"/>
                  <a:gd name="T59" fmla="*/ 117 h 545"/>
                  <a:gd name="T60" fmla="*/ 259 w 653"/>
                  <a:gd name="T61" fmla="*/ 125 h 545"/>
                  <a:gd name="T62" fmla="*/ 213 w 653"/>
                  <a:gd name="T63" fmla="*/ 104 h 545"/>
                  <a:gd name="T64" fmla="*/ 182 w 653"/>
                  <a:gd name="T65" fmla="*/ 143 h 545"/>
                  <a:gd name="T66" fmla="*/ 141 w 653"/>
                  <a:gd name="T67" fmla="*/ 156 h 545"/>
                  <a:gd name="T68" fmla="*/ 130 w 653"/>
                  <a:gd name="T69" fmla="*/ 142 h 545"/>
                  <a:gd name="T70" fmla="*/ 137 w 653"/>
                  <a:gd name="T71" fmla="*/ 126 h 545"/>
                  <a:gd name="T72" fmla="*/ 113 w 653"/>
                  <a:gd name="T73" fmla="*/ 92 h 545"/>
                  <a:gd name="T74" fmla="*/ 102 w 653"/>
                  <a:gd name="T75" fmla="*/ 215 h 545"/>
                  <a:gd name="T76" fmla="*/ 90 w 653"/>
                  <a:gd name="T77" fmla="*/ 215 h 545"/>
                  <a:gd name="T78" fmla="*/ 73 w 653"/>
                  <a:gd name="T79" fmla="*/ 225 h 545"/>
                  <a:gd name="T80" fmla="*/ 42 w 653"/>
                  <a:gd name="T81" fmla="*/ 221 h 545"/>
                  <a:gd name="T82" fmla="*/ 32 w 653"/>
                  <a:gd name="T83" fmla="*/ 222 h 545"/>
                  <a:gd name="T84" fmla="*/ 23 w 653"/>
                  <a:gd name="T85" fmla="*/ 201 h 545"/>
                  <a:gd name="T86" fmla="*/ 12 w 653"/>
                  <a:gd name="T87" fmla="*/ 205 h 545"/>
                  <a:gd name="T88" fmla="*/ 3 w 653"/>
                  <a:gd name="T89" fmla="*/ 215 h 545"/>
                  <a:gd name="T90" fmla="*/ 6 w 653"/>
                  <a:gd name="T91" fmla="*/ 234 h 545"/>
                  <a:gd name="T92" fmla="*/ 35 w 653"/>
                  <a:gd name="T93" fmla="*/ 293 h 545"/>
                  <a:gd name="T94" fmla="*/ 42 w 653"/>
                  <a:gd name="T95" fmla="*/ 308 h 545"/>
                  <a:gd name="T96" fmla="*/ 51 w 653"/>
                  <a:gd name="T97" fmla="*/ 320 h 545"/>
                  <a:gd name="T98" fmla="*/ 52 w 653"/>
                  <a:gd name="T99" fmla="*/ 331 h 545"/>
                  <a:gd name="T100" fmla="*/ 55 w 653"/>
                  <a:gd name="T101" fmla="*/ 342 h 545"/>
                  <a:gd name="T102" fmla="*/ 47 w 653"/>
                  <a:gd name="T103" fmla="*/ 348 h 545"/>
                  <a:gd name="T104" fmla="*/ 40 w 653"/>
                  <a:gd name="T105" fmla="*/ 341 h 545"/>
                  <a:gd name="T106" fmla="*/ 33 w 653"/>
                  <a:gd name="T107" fmla="*/ 352 h 54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53" h="545">
                    <a:moveTo>
                      <a:pt x="47" y="448"/>
                    </a:moveTo>
                    <a:lnTo>
                      <a:pt x="48" y="451"/>
                    </a:lnTo>
                    <a:lnTo>
                      <a:pt x="50" y="454"/>
                    </a:lnTo>
                    <a:lnTo>
                      <a:pt x="53" y="458"/>
                    </a:lnTo>
                    <a:lnTo>
                      <a:pt x="53" y="461"/>
                    </a:lnTo>
                    <a:lnTo>
                      <a:pt x="53" y="466"/>
                    </a:lnTo>
                    <a:lnTo>
                      <a:pt x="56" y="470"/>
                    </a:lnTo>
                    <a:lnTo>
                      <a:pt x="60" y="473"/>
                    </a:lnTo>
                    <a:lnTo>
                      <a:pt x="63" y="476"/>
                    </a:lnTo>
                    <a:lnTo>
                      <a:pt x="66" y="479"/>
                    </a:lnTo>
                    <a:lnTo>
                      <a:pt x="84" y="497"/>
                    </a:lnTo>
                    <a:lnTo>
                      <a:pt x="104" y="511"/>
                    </a:lnTo>
                    <a:lnTo>
                      <a:pt x="126" y="523"/>
                    </a:lnTo>
                    <a:lnTo>
                      <a:pt x="132" y="527"/>
                    </a:lnTo>
                    <a:lnTo>
                      <a:pt x="137" y="533"/>
                    </a:lnTo>
                    <a:lnTo>
                      <a:pt x="143" y="541"/>
                    </a:lnTo>
                    <a:lnTo>
                      <a:pt x="152" y="545"/>
                    </a:lnTo>
                    <a:lnTo>
                      <a:pt x="156" y="545"/>
                    </a:lnTo>
                    <a:lnTo>
                      <a:pt x="159" y="544"/>
                    </a:lnTo>
                    <a:lnTo>
                      <a:pt x="164" y="542"/>
                    </a:lnTo>
                    <a:lnTo>
                      <a:pt x="167" y="541"/>
                    </a:lnTo>
                    <a:lnTo>
                      <a:pt x="170" y="541"/>
                    </a:lnTo>
                    <a:lnTo>
                      <a:pt x="187" y="539"/>
                    </a:lnTo>
                    <a:lnTo>
                      <a:pt x="200" y="536"/>
                    </a:lnTo>
                    <a:lnTo>
                      <a:pt x="217" y="530"/>
                    </a:lnTo>
                    <a:lnTo>
                      <a:pt x="227" y="530"/>
                    </a:lnTo>
                    <a:lnTo>
                      <a:pt x="236" y="530"/>
                    </a:lnTo>
                    <a:lnTo>
                      <a:pt x="247" y="529"/>
                    </a:lnTo>
                    <a:lnTo>
                      <a:pt x="248" y="529"/>
                    </a:lnTo>
                    <a:lnTo>
                      <a:pt x="250" y="526"/>
                    </a:lnTo>
                    <a:lnTo>
                      <a:pt x="251" y="524"/>
                    </a:lnTo>
                    <a:lnTo>
                      <a:pt x="253" y="521"/>
                    </a:lnTo>
                    <a:lnTo>
                      <a:pt x="256" y="521"/>
                    </a:lnTo>
                    <a:lnTo>
                      <a:pt x="257" y="521"/>
                    </a:lnTo>
                    <a:lnTo>
                      <a:pt x="266" y="523"/>
                    </a:lnTo>
                    <a:lnTo>
                      <a:pt x="274" y="523"/>
                    </a:lnTo>
                    <a:lnTo>
                      <a:pt x="284" y="521"/>
                    </a:lnTo>
                    <a:lnTo>
                      <a:pt x="289" y="520"/>
                    </a:lnTo>
                    <a:lnTo>
                      <a:pt x="292" y="518"/>
                    </a:lnTo>
                    <a:lnTo>
                      <a:pt x="293" y="517"/>
                    </a:lnTo>
                    <a:lnTo>
                      <a:pt x="293" y="515"/>
                    </a:lnTo>
                    <a:lnTo>
                      <a:pt x="293" y="514"/>
                    </a:lnTo>
                    <a:lnTo>
                      <a:pt x="293" y="512"/>
                    </a:lnTo>
                    <a:lnTo>
                      <a:pt x="293" y="511"/>
                    </a:lnTo>
                    <a:lnTo>
                      <a:pt x="295" y="509"/>
                    </a:lnTo>
                    <a:lnTo>
                      <a:pt x="298" y="506"/>
                    </a:lnTo>
                    <a:lnTo>
                      <a:pt x="299" y="505"/>
                    </a:lnTo>
                    <a:lnTo>
                      <a:pt x="301" y="505"/>
                    </a:lnTo>
                    <a:lnTo>
                      <a:pt x="302" y="505"/>
                    </a:lnTo>
                    <a:lnTo>
                      <a:pt x="305" y="506"/>
                    </a:lnTo>
                    <a:lnTo>
                      <a:pt x="313" y="506"/>
                    </a:lnTo>
                    <a:lnTo>
                      <a:pt x="325" y="505"/>
                    </a:lnTo>
                    <a:lnTo>
                      <a:pt x="325" y="503"/>
                    </a:lnTo>
                    <a:lnTo>
                      <a:pt x="326" y="502"/>
                    </a:lnTo>
                    <a:lnTo>
                      <a:pt x="326" y="500"/>
                    </a:lnTo>
                    <a:lnTo>
                      <a:pt x="328" y="499"/>
                    </a:lnTo>
                    <a:lnTo>
                      <a:pt x="328" y="497"/>
                    </a:lnTo>
                    <a:lnTo>
                      <a:pt x="328" y="496"/>
                    </a:lnTo>
                    <a:lnTo>
                      <a:pt x="335" y="496"/>
                    </a:lnTo>
                    <a:lnTo>
                      <a:pt x="340" y="496"/>
                    </a:lnTo>
                    <a:lnTo>
                      <a:pt x="343" y="496"/>
                    </a:lnTo>
                    <a:lnTo>
                      <a:pt x="346" y="493"/>
                    </a:lnTo>
                    <a:lnTo>
                      <a:pt x="352" y="487"/>
                    </a:lnTo>
                    <a:lnTo>
                      <a:pt x="358" y="487"/>
                    </a:lnTo>
                    <a:lnTo>
                      <a:pt x="365" y="485"/>
                    </a:lnTo>
                    <a:lnTo>
                      <a:pt x="376" y="485"/>
                    </a:lnTo>
                    <a:lnTo>
                      <a:pt x="383" y="485"/>
                    </a:lnTo>
                    <a:lnTo>
                      <a:pt x="388" y="484"/>
                    </a:lnTo>
                    <a:lnTo>
                      <a:pt x="391" y="484"/>
                    </a:lnTo>
                    <a:lnTo>
                      <a:pt x="394" y="484"/>
                    </a:lnTo>
                    <a:lnTo>
                      <a:pt x="398" y="484"/>
                    </a:lnTo>
                    <a:lnTo>
                      <a:pt x="401" y="484"/>
                    </a:lnTo>
                    <a:lnTo>
                      <a:pt x="404" y="484"/>
                    </a:lnTo>
                    <a:lnTo>
                      <a:pt x="408" y="482"/>
                    </a:lnTo>
                    <a:lnTo>
                      <a:pt x="438" y="463"/>
                    </a:lnTo>
                    <a:lnTo>
                      <a:pt x="465" y="440"/>
                    </a:lnTo>
                    <a:lnTo>
                      <a:pt x="490" y="415"/>
                    </a:lnTo>
                    <a:lnTo>
                      <a:pt x="504" y="403"/>
                    </a:lnTo>
                    <a:lnTo>
                      <a:pt x="520" y="394"/>
                    </a:lnTo>
                    <a:lnTo>
                      <a:pt x="523" y="392"/>
                    </a:lnTo>
                    <a:lnTo>
                      <a:pt x="528" y="388"/>
                    </a:lnTo>
                    <a:lnTo>
                      <a:pt x="529" y="383"/>
                    </a:lnTo>
                    <a:lnTo>
                      <a:pt x="532" y="379"/>
                    </a:lnTo>
                    <a:lnTo>
                      <a:pt x="540" y="364"/>
                    </a:lnTo>
                    <a:lnTo>
                      <a:pt x="549" y="349"/>
                    </a:lnTo>
                    <a:lnTo>
                      <a:pt x="561" y="335"/>
                    </a:lnTo>
                    <a:lnTo>
                      <a:pt x="564" y="332"/>
                    </a:lnTo>
                    <a:lnTo>
                      <a:pt x="564" y="329"/>
                    </a:lnTo>
                    <a:lnTo>
                      <a:pt x="564" y="324"/>
                    </a:lnTo>
                    <a:lnTo>
                      <a:pt x="565" y="321"/>
                    </a:lnTo>
                    <a:lnTo>
                      <a:pt x="565" y="317"/>
                    </a:lnTo>
                    <a:lnTo>
                      <a:pt x="567" y="312"/>
                    </a:lnTo>
                    <a:lnTo>
                      <a:pt x="570" y="308"/>
                    </a:lnTo>
                    <a:lnTo>
                      <a:pt x="574" y="305"/>
                    </a:lnTo>
                    <a:lnTo>
                      <a:pt x="577" y="302"/>
                    </a:lnTo>
                    <a:lnTo>
                      <a:pt x="595" y="293"/>
                    </a:lnTo>
                    <a:lnTo>
                      <a:pt x="612" y="284"/>
                    </a:lnTo>
                    <a:lnTo>
                      <a:pt x="625" y="272"/>
                    </a:lnTo>
                    <a:lnTo>
                      <a:pt x="636" y="254"/>
                    </a:lnTo>
                    <a:lnTo>
                      <a:pt x="642" y="234"/>
                    </a:lnTo>
                    <a:lnTo>
                      <a:pt x="645" y="213"/>
                    </a:lnTo>
                    <a:lnTo>
                      <a:pt x="647" y="210"/>
                    </a:lnTo>
                    <a:lnTo>
                      <a:pt x="650" y="207"/>
                    </a:lnTo>
                    <a:lnTo>
                      <a:pt x="653" y="206"/>
                    </a:lnTo>
                    <a:lnTo>
                      <a:pt x="650" y="204"/>
                    </a:lnTo>
                    <a:lnTo>
                      <a:pt x="647" y="203"/>
                    </a:lnTo>
                    <a:lnTo>
                      <a:pt x="642" y="201"/>
                    </a:lnTo>
                    <a:lnTo>
                      <a:pt x="639" y="201"/>
                    </a:lnTo>
                    <a:lnTo>
                      <a:pt x="636" y="201"/>
                    </a:lnTo>
                    <a:lnTo>
                      <a:pt x="633" y="203"/>
                    </a:lnTo>
                    <a:lnTo>
                      <a:pt x="628" y="207"/>
                    </a:lnTo>
                    <a:lnTo>
                      <a:pt x="627" y="209"/>
                    </a:lnTo>
                    <a:lnTo>
                      <a:pt x="624" y="209"/>
                    </a:lnTo>
                    <a:lnTo>
                      <a:pt x="621" y="209"/>
                    </a:lnTo>
                    <a:lnTo>
                      <a:pt x="618" y="207"/>
                    </a:lnTo>
                    <a:lnTo>
                      <a:pt x="615" y="204"/>
                    </a:lnTo>
                    <a:lnTo>
                      <a:pt x="613" y="200"/>
                    </a:lnTo>
                    <a:lnTo>
                      <a:pt x="615" y="200"/>
                    </a:lnTo>
                    <a:lnTo>
                      <a:pt x="616" y="198"/>
                    </a:lnTo>
                    <a:lnTo>
                      <a:pt x="616" y="195"/>
                    </a:lnTo>
                    <a:lnTo>
                      <a:pt x="618" y="194"/>
                    </a:lnTo>
                    <a:lnTo>
                      <a:pt x="619" y="192"/>
                    </a:lnTo>
                    <a:lnTo>
                      <a:pt x="621" y="192"/>
                    </a:lnTo>
                    <a:lnTo>
                      <a:pt x="619" y="176"/>
                    </a:lnTo>
                    <a:lnTo>
                      <a:pt x="616" y="158"/>
                    </a:lnTo>
                    <a:lnTo>
                      <a:pt x="615" y="141"/>
                    </a:lnTo>
                    <a:lnTo>
                      <a:pt x="619" y="126"/>
                    </a:lnTo>
                    <a:lnTo>
                      <a:pt x="621" y="125"/>
                    </a:lnTo>
                    <a:lnTo>
                      <a:pt x="622" y="123"/>
                    </a:lnTo>
                    <a:lnTo>
                      <a:pt x="624" y="123"/>
                    </a:lnTo>
                    <a:lnTo>
                      <a:pt x="627" y="123"/>
                    </a:lnTo>
                    <a:lnTo>
                      <a:pt x="628" y="125"/>
                    </a:lnTo>
                    <a:lnTo>
                      <a:pt x="630" y="125"/>
                    </a:lnTo>
                    <a:lnTo>
                      <a:pt x="632" y="126"/>
                    </a:lnTo>
                    <a:lnTo>
                      <a:pt x="632" y="125"/>
                    </a:lnTo>
                    <a:lnTo>
                      <a:pt x="630" y="123"/>
                    </a:lnTo>
                    <a:lnTo>
                      <a:pt x="625" y="107"/>
                    </a:lnTo>
                    <a:lnTo>
                      <a:pt x="621" y="85"/>
                    </a:lnTo>
                    <a:lnTo>
                      <a:pt x="619" y="64"/>
                    </a:lnTo>
                    <a:lnTo>
                      <a:pt x="616" y="43"/>
                    </a:lnTo>
                    <a:lnTo>
                      <a:pt x="615" y="25"/>
                    </a:lnTo>
                    <a:lnTo>
                      <a:pt x="615" y="22"/>
                    </a:lnTo>
                    <a:lnTo>
                      <a:pt x="612" y="21"/>
                    </a:lnTo>
                    <a:lnTo>
                      <a:pt x="610" y="18"/>
                    </a:lnTo>
                    <a:lnTo>
                      <a:pt x="609" y="15"/>
                    </a:lnTo>
                    <a:lnTo>
                      <a:pt x="609" y="12"/>
                    </a:lnTo>
                    <a:lnTo>
                      <a:pt x="592" y="7"/>
                    </a:lnTo>
                    <a:lnTo>
                      <a:pt x="579" y="4"/>
                    </a:lnTo>
                    <a:lnTo>
                      <a:pt x="568" y="4"/>
                    </a:lnTo>
                    <a:lnTo>
                      <a:pt x="556" y="6"/>
                    </a:lnTo>
                    <a:lnTo>
                      <a:pt x="543" y="3"/>
                    </a:lnTo>
                    <a:lnTo>
                      <a:pt x="532" y="0"/>
                    </a:lnTo>
                    <a:lnTo>
                      <a:pt x="523" y="0"/>
                    </a:lnTo>
                    <a:lnTo>
                      <a:pt x="516" y="6"/>
                    </a:lnTo>
                    <a:lnTo>
                      <a:pt x="508" y="12"/>
                    </a:lnTo>
                    <a:lnTo>
                      <a:pt x="501" y="18"/>
                    </a:lnTo>
                    <a:lnTo>
                      <a:pt x="492" y="22"/>
                    </a:lnTo>
                    <a:lnTo>
                      <a:pt x="481" y="21"/>
                    </a:lnTo>
                    <a:lnTo>
                      <a:pt x="474" y="31"/>
                    </a:lnTo>
                    <a:lnTo>
                      <a:pt x="465" y="39"/>
                    </a:lnTo>
                    <a:lnTo>
                      <a:pt x="453" y="45"/>
                    </a:lnTo>
                    <a:lnTo>
                      <a:pt x="442" y="52"/>
                    </a:lnTo>
                    <a:lnTo>
                      <a:pt x="433" y="63"/>
                    </a:lnTo>
                    <a:lnTo>
                      <a:pt x="430" y="72"/>
                    </a:lnTo>
                    <a:lnTo>
                      <a:pt x="427" y="84"/>
                    </a:lnTo>
                    <a:lnTo>
                      <a:pt x="423" y="93"/>
                    </a:lnTo>
                    <a:lnTo>
                      <a:pt x="415" y="99"/>
                    </a:lnTo>
                    <a:lnTo>
                      <a:pt x="404" y="103"/>
                    </a:lnTo>
                    <a:lnTo>
                      <a:pt x="395" y="107"/>
                    </a:lnTo>
                    <a:lnTo>
                      <a:pt x="388" y="110"/>
                    </a:lnTo>
                    <a:lnTo>
                      <a:pt x="382" y="117"/>
                    </a:lnTo>
                    <a:lnTo>
                      <a:pt x="377" y="128"/>
                    </a:lnTo>
                    <a:lnTo>
                      <a:pt x="373" y="138"/>
                    </a:lnTo>
                    <a:lnTo>
                      <a:pt x="367" y="147"/>
                    </a:lnTo>
                    <a:lnTo>
                      <a:pt x="356" y="153"/>
                    </a:lnTo>
                    <a:lnTo>
                      <a:pt x="353" y="153"/>
                    </a:lnTo>
                    <a:lnTo>
                      <a:pt x="350" y="152"/>
                    </a:lnTo>
                    <a:lnTo>
                      <a:pt x="347" y="149"/>
                    </a:lnTo>
                    <a:lnTo>
                      <a:pt x="346" y="146"/>
                    </a:lnTo>
                    <a:lnTo>
                      <a:pt x="343" y="147"/>
                    </a:lnTo>
                    <a:lnTo>
                      <a:pt x="341" y="150"/>
                    </a:lnTo>
                    <a:lnTo>
                      <a:pt x="338" y="153"/>
                    </a:lnTo>
                    <a:lnTo>
                      <a:pt x="337" y="155"/>
                    </a:lnTo>
                    <a:lnTo>
                      <a:pt x="334" y="158"/>
                    </a:lnTo>
                    <a:lnTo>
                      <a:pt x="331" y="158"/>
                    </a:lnTo>
                    <a:lnTo>
                      <a:pt x="328" y="158"/>
                    </a:lnTo>
                    <a:lnTo>
                      <a:pt x="314" y="152"/>
                    </a:lnTo>
                    <a:lnTo>
                      <a:pt x="299" y="149"/>
                    </a:lnTo>
                    <a:lnTo>
                      <a:pt x="292" y="144"/>
                    </a:lnTo>
                    <a:lnTo>
                      <a:pt x="283" y="138"/>
                    </a:lnTo>
                    <a:lnTo>
                      <a:pt x="275" y="134"/>
                    </a:lnTo>
                    <a:lnTo>
                      <a:pt x="269" y="132"/>
                    </a:lnTo>
                    <a:lnTo>
                      <a:pt x="262" y="140"/>
                    </a:lnTo>
                    <a:lnTo>
                      <a:pt x="256" y="150"/>
                    </a:lnTo>
                    <a:lnTo>
                      <a:pt x="250" y="162"/>
                    </a:lnTo>
                    <a:lnTo>
                      <a:pt x="242" y="171"/>
                    </a:lnTo>
                    <a:lnTo>
                      <a:pt x="236" y="177"/>
                    </a:lnTo>
                    <a:lnTo>
                      <a:pt x="230" y="182"/>
                    </a:lnTo>
                    <a:lnTo>
                      <a:pt x="224" y="186"/>
                    </a:lnTo>
                    <a:lnTo>
                      <a:pt x="218" y="192"/>
                    </a:lnTo>
                    <a:lnTo>
                      <a:pt x="209" y="198"/>
                    </a:lnTo>
                    <a:lnTo>
                      <a:pt x="199" y="200"/>
                    </a:lnTo>
                    <a:lnTo>
                      <a:pt x="188" y="200"/>
                    </a:lnTo>
                    <a:lnTo>
                      <a:pt x="177" y="198"/>
                    </a:lnTo>
                    <a:lnTo>
                      <a:pt x="174" y="198"/>
                    </a:lnTo>
                    <a:lnTo>
                      <a:pt x="171" y="198"/>
                    </a:lnTo>
                    <a:lnTo>
                      <a:pt x="167" y="200"/>
                    </a:lnTo>
                    <a:lnTo>
                      <a:pt x="161" y="200"/>
                    </a:lnTo>
                    <a:lnTo>
                      <a:pt x="162" y="189"/>
                    </a:lnTo>
                    <a:lnTo>
                      <a:pt x="164" y="179"/>
                    </a:lnTo>
                    <a:lnTo>
                      <a:pt x="168" y="170"/>
                    </a:lnTo>
                    <a:lnTo>
                      <a:pt x="170" y="168"/>
                    </a:lnTo>
                    <a:lnTo>
                      <a:pt x="171" y="165"/>
                    </a:lnTo>
                    <a:lnTo>
                      <a:pt x="173" y="164"/>
                    </a:lnTo>
                    <a:lnTo>
                      <a:pt x="174" y="161"/>
                    </a:lnTo>
                    <a:lnTo>
                      <a:pt x="173" y="159"/>
                    </a:lnTo>
                    <a:lnTo>
                      <a:pt x="168" y="150"/>
                    </a:lnTo>
                    <a:lnTo>
                      <a:pt x="167" y="141"/>
                    </a:lnTo>
                    <a:lnTo>
                      <a:pt x="164" y="134"/>
                    </a:lnTo>
                    <a:lnTo>
                      <a:pt x="158" y="126"/>
                    </a:lnTo>
                    <a:lnTo>
                      <a:pt x="150" y="120"/>
                    </a:lnTo>
                    <a:lnTo>
                      <a:pt x="143" y="116"/>
                    </a:lnTo>
                    <a:lnTo>
                      <a:pt x="137" y="114"/>
                    </a:lnTo>
                    <a:lnTo>
                      <a:pt x="134" y="116"/>
                    </a:lnTo>
                    <a:lnTo>
                      <a:pt x="134" y="168"/>
                    </a:lnTo>
                    <a:lnTo>
                      <a:pt x="135" y="221"/>
                    </a:lnTo>
                    <a:lnTo>
                      <a:pt x="132" y="273"/>
                    </a:lnTo>
                    <a:lnTo>
                      <a:pt x="129" y="272"/>
                    </a:lnTo>
                    <a:lnTo>
                      <a:pt x="126" y="269"/>
                    </a:lnTo>
                    <a:lnTo>
                      <a:pt x="123" y="266"/>
                    </a:lnTo>
                    <a:lnTo>
                      <a:pt x="120" y="266"/>
                    </a:lnTo>
                    <a:lnTo>
                      <a:pt x="119" y="266"/>
                    </a:lnTo>
                    <a:lnTo>
                      <a:pt x="116" y="269"/>
                    </a:lnTo>
                    <a:lnTo>
                      <a:pt x="114" y="272"/>
                    </a:lnTo>
                    <a:lnTo>
                      <a:pt x="113" y="275"/>
                    </a:lnTo>
                    <a:lnTo>
                      <a:pt x="111" y="279"/>
                    </a:lnTo>
                    <a:lnTo>
                      <a:pt x="110" y="282"/>
                    </a:lnTo>
                    <a:lnTo>
                      <a:pt x="107" y="284"/>
                    </a:lnTo>
                    <a:lnTo>
                      <a:pt x="104" y="285"/>
                    </a:lnTo>
                    <a:lnTo>
                      <a:pt x="92" y="284"/>
                    </a:lnTo>
                    <a:lnTo>
                      <a:pt x="78" y="284"/>
                    </a:lnTo>
                    <a:lnTo>
                      <a:pt x="65" y="285"/>
                    </a:lnTo>
                    <a:lnTo>
                      <a:pt x="63" y="285"/>
                    </a:lnTo>
                    <a:lnTo>
                      <a:pt x="60" y="284"/>
                    </a:lnTo>
                    <a:lnTo>
                      <a:pt x="57" y="281"/>
                    </a:lnTo>
                    <a:lnTo>
                      <a:pt x="53" y="279"/>
                    </a:lnTo>
                    <a:lnTo>
                      <a:pt x="50" y="276"/>
                    </a:lnTo>
                    <a:lnTo>
                      <a:pt x="45" y="276"/>
                    </a:lnTo>
                    <a:lnTo>
                      <a:pt x="45" y="278"/>
                    </a:lnTo>
                    <a:lnTo>
                      <a:pt x="44" y="279"/>
                    </a:lnTo>
                    <a:lnTo>
                      <a:pt x="42" y="281"/>
                    </a:lnTo>
                    <a:lnTo>
                      <a:pt x="41" y="281"/>
                    </a:lnTo>
                    <a:lnTo>
                      <a:pt x="38" y="281"/>
                    </a:lnTo>
                    <a:lnTo>
                      <a:pt x="35" y="273"/>
                    </a:lnTo>
                    <a:lnTo>
                      <a:pt x="32" y="266"/>
                    </a:lnTo>
                    <a:lnTo>
                      <a:pt x="30" y="257"/>
                    </a:lnTo>
                    <a:lnTo>
                      <a:pt x="29" y="254"/>
                    </a:lnTo>
                    <a:lnTo>
                      <a:pt x="26" y="251"/>
                    </a:lnTo>
                    <a:lnTo>
                      <a:pt x="23" y="249"/>
                    </a:lnTo>
                    <a:lnTo>
                      <a:pt x="18" y="248"/>
                    </a:lnTo>
                    <a:lnTo>
                      <a:pt x="18" y="251"/>
                    </a:lnTo>
                    <a:lnTo>
                      <a:pt x="17" y="255"/>
                    </a:lnTo>
                    <a:lnTo>
                      <a:pt x="15" y="260"/>
                    </a:lnTo>
                    <a:lnTo>
                      <a:pt x="14" y="263"/>
                    </a:lnTo>
                    <a:lnTo>
                      <a:pt x="12" y="266"/>
                    </a:lnTo>
                    <a:lnTo>
                      <a:pt x="9" y="269"/>
                    </a:lnTo>
                    <a:lnTo>
                      <a:pt x="6" y="270"/>
                    </a:lnTo>
                    <a:lnTo>
                      <a:pt x="0" y="270"/>
                    </a:lnTo>
                    <a:lnTo>
                      <a:pt x="3" y="273"/>
                    </a:lnTo>
                    <a:lnTo>
                      <a:pt x="3" y="276"/>
                    </a:lnTo>
                    <a:lnTo>
                      <a:pt x="3" y="279"/>
                    </a:lnTo>
                    <a:lnTo>
                      <a:pt x="2" y="282"/>
                    </a:lnTo>
                    <a:lnTo>
                      <a:pt x="2" y="285"/>
                    </a:lnTo>
                    <a:lnTo>
                      <a:pt x="2" y="288"/>
                    </a:lnTo>
                    <a:lnTo>
                      <a:pt x="8" y="296"/>
                    </a:lnTo>
                    <a:lnTo>
                      <a:pt x="14" y="303"/>
                    </a:lnTo>
                    <a:lnTo>
                      <a:pt x="17" y="312"/>
                    </a:lnTo>
                    <a:lnTo>
                      <a:pt x="21" y="332"/>
                    </a:lnTo>
                    <a:lnTo>
                      <a:pt x="30" y="350"/>
                    </a:lnTo>
                    <a:lnTo>
                      <a:pt x="42" y="367"/>
                    </a:lnTo>
                    <a:lnTo>
                      <a:pt x="44" y="371"/>
                    </a:lnTo>
                    <a:lnTo>
                      <a:pt x="44" y="374"/>
                    </a:lnTo>
                    <a:lnTo>
                      <a:pt x="45" y="379"/>
                    </a:lnTo>
                    <a:lnTo>
                      <a:pt x="45" y="382"/>
                    </a:lnTo>
                    <a:lnTo>
                      <a:pt x="47" y="386"/>
                    </a:lnTo>
                    <a:lnTo>
                      <a:pt x="50" y="388"/>
                    </a:lnTo>
                    <a:lnTo>
                      <a:pt x="53" y="389"/>
                    </a:lnTo>
                    <a:lnTo>
                      <a:pt x="56" y="391"/>
                    </a:lnTo>
                    <a:lnTo>
                      <a:pt x="60" y="392"/>
                    </a:lnTo>
                    <a:lnTo>
                      <a:pt x="63" y="395"/>
                    </a:lnTo>
                    <a:lnTo>
                      <a:pt x="65" y="398"/>
                    </a:lnTo>
                    <a:lnTo>
                      <a:pt x="65" y="401"/>
                    </a:lnTo>
                    <a:lnTo>
                      <a:pt x="65" y="404"/>
                    </a:lnTo>
                    <a:lnTo>
                      <a:pt x="65" y="407"/>
                    </a:lnTo>
                    <a:lnTo>
                      <a:pt x="65" y="409"/>
                    </a:lnTo>
                    <a:lnTo>
                      <a:pt x="65" y="410"/>
                    </a:lnTo>
                    <a:lnTo>
                      <a:pt x="65" y="413"/>
                    </a:lnTo>
                    <a:lnTo>
                      <a:pt x="66" y="416"/>
                    </a:lnTo>
                    <a:lnTo>
                      <a:pt x="66" y="418"/>
                    </a:lnTo>
                    <a:lnTo>
                      <a:pt x="66" y="419"/>
                    </a:lnTo>
                    <a:lnTo>
                      <a:pt x="66" y="424"/>
                    </a:lnTo>
                    <a:lnTo>
                      <a:pt x="66" y="425"/>
                    </a:lnTo>
                    <a:lnTo>
                      <a:pt x="68" y="428"/>
                    </a:lnTo>
                    <a:lnTo>
                      <a:pt x="68" y="430"/>
                    </a:lnTo>
                    <a:lnTo>
                      <a:pt x="69" y="433"/>
                    </a:lnTo>
                    <a:lnTo>
                      <a:pt x="71" y="437"/>
                    </a:lnTo>
                    <a:lnTo>
                      <a:pt x="68" y="437"/>
                    </a:lnTo>
                    <a:lnTo>
                      <a:pt x="66" y="437"/>
                    </a:lnTo>
                    <a:lnTo>
                      <a:pt x="65" y="439"/>
                    </a:lnTo>
                    <a:lnTo>
                      <a:pt x="63" y="440"/>
                    </a:lnTo>
                    <a:lnTo>
                      <a:pt x="60" y="440"/>
                    </a:lnTo>
                    <a:lnTo>
                      <a:pt x="59" y="439"/>
                    </a:lnTo>
                    <a:lnTo>
                      <a:pt x="56" y="437"/>
                    </a:lnTo>
                    <a:lnTo>
                      <a:pt x="54" y="436"/>
                    </a:lnTo>
                    <a:lnTo>
                      <a:pt x="53" y="433"/>
                    </a:lnTo>
                    <a:lnTo>
                      <a:pt x="51" y="433"/>
                    </a:lnTo>
                    <a:lnTo>
                      <a:pt x="50" y="431"/>
                    </a:lnTo>
                    <a:lnTo>
                      <a:pt x="47" y="433"/>
                    </a:lnTo>
                    <a:lnTo>
                      <a:pt x="44" y="434"/>
                    </a:lnTo>
                    <a:lnTo>
                      <a:pt x="42" y="436"/>
                    </a:lnTo>
                    <a:lnTo>
                      <a:pt x="41" y="439"/>
                    </a:lnTo>
                    <a:lnTo>
                      <a:pt x="41" y="442"/>
                    </a:lnTo>
                    <a:lnTo>
                      <a:pt x="42" y="445"/>
                    </a:lnTo>
                    <a:lnTo>
                      <a:pt x="45" y="448"/>
                    </a:lnTo>
                    <a:lnTo>
                      <a:pt x="47" y="448"/>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93" name="任意多边形 42"/>
              <p:cNvSpPr>
                <a:spLocks/>
              </p:cNvSpPr>
              <p:nvPr/>
            </p:nvSpPr>
            <p:spPr bwMode="gray">
              <a:xfrm>
                <a:off x="4320" y="3850"/>
                <a:ext cx="89" cy="82"/>
              </a:xfrm>
              <a:custGeom>
                <a:avLst/>
                <a:gdLst>
                  <a:gd name="T0" fmla="*/ 53 w 96"/>
                  <a:gd name="T1" fmla="*/ 2 h 88"/>
                  <a:gd name="T2" fmla="*/ 61 w 96"/>
                  <a:gd name="T3" fmla="*/ 7 h 88"/>
                  <a:gd name="T4" fmla="*/ 71 w 96"/>
                  <a:gd name="T5" fmla="*/ 12 h 88"/>
                  <a:gd name="T6" fmla="*/ 77 w 96"/>
                  <a:gd name="T7" fmla="*/ 20 h 88"/>
                  <a:gd name="T8" fmla="*/ 77 w 96"/>
                  <a:gd name="T9" fmla="*/ 30 h 88"/>
                  <a:gd name="T10" fmla="*/ 74 w 96"/>
                  <a:gd name="T11" fmla="*/ 34 h 88"/>
                  <a:gd name="T12" fmla="*/ 71 w 96"/>
                  <a:gd name="T13" fmla="*/ 39 h 88"/>
                  <a:gd name="T14" fmla="*/ 69 w 96"/>
                  <a:gd name="T15" fmla="*/ 44 h 88"/>
                  <a:gd name="T16" fmla="*/ 65 w 96"/>
                  <a:gd name="T17" fmla="*/ 48 h 88"/>
                  <a:gd name="T18" fmla="*/ 57 w 96"/>
                  <a:gd name="T19" fmla="*/ 52 h 88"/>
                  <a:gd name="T20" fmla="*/ 50 w 96"/>
                  <a:gd name="T21" fmla="*/ 53 h 88"/>
                  <a:gd name="T22" fmla="*/ 43 w 96"/>
                  <a:gd name="T23" fmla="*/ 54 h 88"/>
                  <a:gd name="T24" fmla="*/ 36 w 96"/>
                  <a:gd name="T25" fmla="*/ 59 h 88"/>
                  <a:gd name="T26" fmla="*/ 29 w 96"/>
                  <a:gd name="T27" fmla="*/ 69 h 88"/>
                  <a:gd name="T28" fmla="*/ 27 w 96"/>
                  <a:gd name="T29" fmla="*/ 71 h 88"/>
                  <a:gd name="T30" fmla="*/ 23 w 96"/>
                  <a:gd name="T31" fmla="*/ 69 h 88"/>
                  <a:gd name="T32" fmla="*/ 18 w 96"/>
                  <a:gd name="T33" fmla="*/ 66 h 88"/>
                  <a:gd name="T34" fmla="*/ 14 w 96"/>
                  <a:gd name="T35" fmla="*/ 64 h 88"/>
                  <a:gd name="T36" fmla="*/ 6 w 96"/>
                  <a:gd name="T37" fmla="*/ 64 h 88"/>
                  <a:gd name="T38" fmla="*/ 6 w 96"/>
                  <a:gd name="T39" fmla="*/ 55 h 88"/>
                  <a:gd name="T40" fmla="*/ 5 w 96"/>
                  <a:gd name="T41" fmla="*/ 48 h 88"/>
                  <a:gd name="T42" fmla="*/ 0 w 96"/>
                  <a:gd name="T43" fmla="*/ 42 h 88"/>
                  <a:gd name="T44" fmla="*/ 2 w 96"/>
                  <a:gd name="T45" fmla="*/ 35 h 88"/>
                  <a:gd name="T46" fmla="*/ 8 w 96"/>
                  <a:gd name="T47" fmla="*/ 26 h 88"/>
                  <a:gd name="T48" fmla="*/ 17 w 96"/>
                  <a:gd name="T49" fmla="*/ 18 h 88"/>
                  <a:gd name="T50" fmla="*/ 27 w 96"/>
                  <a:gd name="T51" fmla="*/ 9 h 88"/>
                  <a:gd name="T52" fmla="*/ 32 w 96"/>
                  <a:gd name="T53" fmla="*/ 7 h 88"/>
                  <a:gd name="T54" fmla="*/ 40 w 96"/>
                  <a:gd name="T55" fmla="*/ 2 h 88"/>
                  <a:gd name="T56" fmla="*/ 45 w 96"/>
                  <a:gd name="T57" fmla="*/ 0 h 88"/>
                  <a:gd name="T58" fmla="*/ 53 w 96"/>
                  <a:gd name="T59" fmla="*/ 2 h 8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6" h="88">
                    <a:moveTo>
                      <a:pt x="66" y="2"/>
                    </a:moveTo>
                    <a:lnTo>
                      <a:pt x="77" y="8"/>
                    </a:lnTo>
                    <a:lnTo>
                      <a:pt x="89" y="15"/>
                    </a:lnTo>
                    <a:lnTo>
                      <a:pt x="96" y="24"/>
                    </a:lnTo>
                    <a:lnTo>
                      <a:pt x="96" y="36"/>
                    </a:lnTo>
                    <a:lnTo>
                      <a:pt x="93" y="42"/>
                    </a:lnTo>
                    <a:lnTo>
                      <a:pt x="89" y="48"/>
                    </a:lnTo>
                    <a:lnTo>
                      <a:pt x="86" y="54"/>
                    </a:lnTo>
                    <a:lnTo>
                      <a:pt x="81" y="59"/>
                    </a:lnTo>
                    <a:lnTo>
                      <a:pt x="72" y="64"/>
                    </a:lnTo>
                    <a:lnTo>
                      <a:pt x="63" y="65"/>
                    </a:lnTo>
                    <a:lnTo>
                      <a:pt x="54" y="67"/>
                    </a:lnTo>
                    <a:lnTo>
                      <a:pt x="45" y="73"/>
                    </a:lnTo>
                    <a:lnTo>
                      <a:pt x="36" y="85"/>
                    </a:lnTo>
                    <a:lnTo>
                      <a:pt x="33" y="88"/>
                    </a:lnTo>
                    <a:lnTo>
                      <a:pt x="29" y="85"/>
                    </a:lnTo>
                    <a:lnTo>
                      <a:pt x="23" y="82"/>
                    </a:lnTo>
                    <a:lnTo>
                      <a:pt x="17" y="79"/>
                    </a:lnTo>
                    <a:lnTo>
                      <a:pt x="9" y="79"/>
                    </a:lnTo>
                    <a:lnTo>
                      <a:pt x="9" y="68"/>
                    </a:lnTo>
                    <a:lnTo>
                      <a:pt x="5" y="59"/>
                    </a:lnTo>
                    <a:lnTo>
                      <a:pt x="0" y="51"/>
                    </a:lnTo>
                    <a:lnTo>
                      <a:pt x="2" y="44"/>
                    </a:lnTo>
                    <a:lnTo>
                      <a:pt x="11" y="32"/>
                    </a:lnTo>
                    <a:lnTo>
                      <a:pt x="21" y="21"/>
                    </a:lnTo>
                    <a:lnTo>
                      <a:pt x="33" y="12"/>
                    </a:lnTo>
                    <a:lnTo>
                      <a:pt x="41" y="8"/>
                    </a:lnTo>
                    <a:lnTo>
                      <a:pt x="50" y="2"/>
                    </a:lnTo>
                    <a:lnTo>
                      <a:pt x="57" y="0"/>
                    </a:lnTo>
                    <a:lnTo>
                      <a:pt x="66" y="2"/>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94" name="任意多边形 43"/>
              <p:cNvSpPr>
                <a:spLocks/>
              </p:cNvSpPr>
              <p:nvPr/>
            </p:nvSpPr>
            <p:spPr bwMode="gray">
              <a:xfrm>
                <a:off x="4436" y="3741"/>
                <a:ext cx="56" cy="72"/>
              </a:xfrm>
              <a:custGeom>
                <a:avLst/>
                <a:gdLst>
                  <a:gd name="T0" fmla="*/ 35 w 61"/>
                  <a:gd name="T1" fmla="*/ 6 h 78"/>
                  <a:gd name="T2" fmla="*/ 33 w 61"/>
                  <a:gd name="T3" fmla="*/ 7 h 78"/>
                  <a:gd name="T4" fmla="*/ 31 w 61"/>
                  <a:gd name="T5" fmla="*/ 7 h 78"/>
                  <a:gd name="T6" fmla="*/ 30 w 61"/>
                  <a:gd name="T7" fmla="*/ 7 h 78"/>
                  <a:gd name="T8" fmla="*/ 28 w 61"/>
                  <a:gd name="T9" fmla="*/ 6 h 78"/>
                  <a:gd name="T10" fmla="*/ 24 w 61"/>
                  <a:gd name="T11" fmla="*/ 3 h 78"/>
                  <a:gd name="T12" fmla="*/ 22 w 61"/>
                  <a:gd name="T13" fmla="*/ 1 h 78"/>
                  <a:gd name="T14" fmla="*/ 18 w 61"/>
                  <a:gd name="T15" fmla="*/ 0 h 78"/>
                  <a:gd name="T16" fmla="*/ 16 w 61"/>
                  <a:gd name="T17" fmla="*/ 1 h 78"/>
                  <a:gd name="T18" fmla="*/ 15 w 61"/>
                  <a:gd name="T19" fmla="*/ 4 h 78"/>
                  <a:gd name="T20" fmla="*/ 12 w 61"/>
                  <a:gd name="T21" fmla="*/ 6 h 78"/>
                  <a:gd name="T22" fmla="*/ 10 w 61"/>
                  <a:gd name="T23" fmla="*/ 9 h 78"/>
                  <a:gd name="T24" fmla="*/ 9 w 61"/>
                  <a:gd name="T25" fmla="*/ 15 h 78"/>
                  <a:gd name="T26" fmla="*/ 7 w 61"/>
                  <a:gd name="T27" fmla="*/ 17 h 78"/>
                  <a:gd name="T28" fmla="*/ 6 w 61"/>
                  <a:gd name="T29" fmla="*/ 18 h 78"/>
                  <a:gd name="T30" fmla="*/ 6 w 61"/>
                  <a:gd name="T31" fmla="*/ 21 h 78"/>
                  <a:gd name="T32" fmla="*/ 4 w 61"/>
                  <a:gd name="T33" fmla="*/ 22 h 78"/>
                  <a:gd name="T34" fmla="*/ 1 w 61"/>
                  <a:gd name="T35" fmla="*/ 25 h 78"/>
                  <a:gd name="T36" fmla="*/ 0 w 61"/>
                  <a:gd name="T37" fmla="*/ 27 h 78"/>
                  <a:gd name="T38" fmla="*/ 0 w 61"/>
                  <a:gd name="T39" fmla="*/ 29 h 78"/>
                  <a:gd name="T40" fmla="*/ 0 w 61"/>
                  <a:gd name="T41" fmla="*/ 33 h 78"/>
                  <a:gd name="T42" fmla="*/ 1 w 61"/>
                  <a:gd name="T43" fmla="*/ 33 h 78"/>
                  <a:gd name="T44" fmla="*/ 1 w 61"/>
                  <a:gd name="T45" fmla="*/ 33 h 78"/>
                  <a:gd name="T46" fmla="*/ 3 w 61"/>
                  <a:gd name="T47" fmla="*/ 34 h 78"/>
                  <a:gd name="T48" fmla="*/ 4 w 61"/>
                  <a:gd name="T49" fmla="*/ 40 h 78"/>
                  <a:gd name="T50" fmla="*/ 4 w 61"/>
                  <a:gd name="T51" fmla="*/ 47 h 78"/>
                  <a:gd name="T52" fmla="*/ 6 w 61"/>
                  <a:gd name="T53" fmla="*/ 53 h 78"/>
                  <a:gd name="T54" fmla="*/ 6 w 61"/>
                  <a:gd name="T55" fmla="*/ 54 h 78"/>
                  <a:gd name="T56" fmla="*/ 7 w 61"/>
                  <a:gd name="T57" fmla="*/ 55 h 78"/>
                  <a:gd name="T58" fmla="*/ 9 w 61"/>
                  <a:gd name="T59" fmla="*/ 56 h 78"/>
                  <a:gd name="T60" fmla="*/ 10 w 61"/>
                  <a:gd name="T61" fmla="*/ 57 h 78"/>
                  <a:gd name="T62" fmla="*/ 18 w 61"/>
                  <a:gd name="T63" fmla="*/ 60 h 78"/>
                  <a:gd name="T64" fmla="*/ 28 w 61"/>
                  <a:gd name="T65" fmla="*/ 61 h 78"/>
                  <a:gd name="T66" fmla="*/ 36 w 61"/>
                  <a:gd name="T67" fmla="*/ 57 h 78"/>
                  <a:gd name="T68" fmla="*/ 37 w 61"/>
                  <a:gd name="T69" fmla="*/ 56 h 78"/>
                  <a:gd name="T70" fmla="*/ 37 w 61"/>
                  <a:gd name="T71" fmla="*/ 55 h 78"/>
                  <a:gd name="T72" fmla="*/ 38 w 61"/>
                  <a:gd name="T73" fmla="*/ 54 h 78"/>
                  <a:gd name="T74" fmla="*/ 38 w 61"/>
                  <a:gd name="T75" fmla="*/ 53 h 78"/>
                  <a:gd name="T76" fmla="*/ 42 w 61"/>
                  <a:gd name="T77" fmla="*/ 50 h 78"/>
                  <a:gd name="T78" fmla="*/ 45 w 61"/>
                  <a:gd name="T79" fmla="*/ 46 h 78"/>
                  <a:gd name="T80" fmla="*/ 47 w 61"/>
                  <a:gd name="T81" fmla="*/ 42 h 78"/>
                  <a:gd name="T82" fmla="*/ 47 w 61"/>
                  <a:gd name="T83" fmla="*/ 34 h 78"/>
                  <a:gd name="T84" fmla="*/ 44 w 61"/>
                  <a:gd name="T85" fmla="*/ 25 h 78"/>
                  <a:gd name="T86" fmla="*/ 39 w 61"/>
                  <a:gd name="T87" fmla="*/ 17 h 78"/>
                  <a:gd name="T88" fmla="*/ 38 w 61"/>
                  <a:gd name="T89" fmla="*/ 16 h 78"/>
                  <a:gd name="T90" fmla="*/ 38 w 61"/>
                  <a:gd name="T91" fmla="*/ 13 h 78"/>
                  <a:gd name="T92" fmla="*/ 38 w 61"/>
                  <a:gd name="T93" fmla="*/ 12 h 78"/>
                  <a:gd name="T94" fmla="*/ 38 w 61"/>
                  <a:gd name="T95" fmla="*/ 9 h 78"/>
                  <a:gd name="T96" fmla="*/ 37 w 61"/>
                  <a:gd name="T97" fmla="*/ 9 h 78"/>
                  <a:gd name="T98" fmla="*/ 36 w 61"/>
                  <a:gd name="T99" fmla="*/ 7 h 78"/>
                  <a:gd name="T100" fmla="*/ 36 w 61"/>
                  <a:gd name="T101" fmla="*/ 9 h 78"/>
                  <a:gd name="T102" fmla="*/ 36 w 61"/>
                  <a:gd name="T103" fmla="*/ 9 h 78"/>
                  <a:gd name="T104" fmla="*/ 36 w 61"/>
                  <a:gd name="T105" fmla="*/ 9 h 78"/>
                  <a:gd name="T106" fmla="*/ 36 w 61"/>
                  <a:gd name="T107" fmla="*/ 7 h 78"/>
                  <a:gd name="T108" fmla="*/ 35 w 61"/>
                  <a:gd name="T109" fmla="*/ 6 h 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1" h="78">
                    <a:moveTo>
                      <a:pt x="45" y="9"/>
                    </a:moveTo>
                    <a:lnTo>
                      <a:pt x="43" y="10"/>
                    </a:lnTo>
                    <a:lnTo>
                      <a:pt x="40" y="10"/>
                    </a:lnTo>
                    <a:lnTo>
                      <a:pt x="39" y="10"/>
                    </a:lnTo>
                    <a:lnTo>
                      <a:pt x="36" y="6"/>
                    </a:lnTo>
                    <a:lnTo>
                      <a:pt x="31" y="3"/>
                    </a:lnTo>
                    <a:lnTo>
                      <a:pt x="28" y="1"/>
                    </a:lnTo>
                    <a:lnTo>
                      <a:pt x="24" y="0"/>
                    </a:lnTo>
                    <a:lnTo>
                      <a:pt x="21" y="1"/>
                    </a:lnTo>
                    <a:lnTo>
                      <a:pt x="18" y="4"/>
                    </a:lnTo>
                    <a:lnTo>
                      <a:pt x="15" y="7"/>
                    </a:lnTo>
                    <a:lnTo>
                      <a:pt x="13" y="12"/>
                    </a:lnTo>
                    <a:lnTo>
                      <a:pt x="12" y="18"/>
                    </a:lnTo>
                    <a:lnTo>
                      <a:pt x="10" y="22"/>
                    </a:lnTo>
                    <a:lnTo>
                      <a:pt x="9" y="24"/>
                    </a:lnTo>
                    <a:lnTo>
                      <a:pt x="6" y="27"/>
                    </a:lnTo>
                    <a:lnTo>
                      <a:pt x="4" y="28"/>
                    </a:lnTo>
                    <a:lnTo>
                      <a:pt x="1" y="31"/>
                    </a:lnTo>
                    <a:lnTo>
                      <a:pt x="0" y="34"/>
                    </a:lnTo>
                    <a:lnTo>
                      <a:pt x="0" y="37"/>
                    </a:lnTo>
                    <a:lnTo>
                      <a:pt x="0" y="42"/>
                    </a:lnTo>
                    <a:lnTo>
                      <a:pt x="1" y="42"/>
                    </a:lnTo>
                    <a:lnTo>
                      <a:pt x="3" y="43"/>
                    </a:lnTo>
                    <a:lnTo>
                      <a:pt x="4" y="51"/>
                    </a:lnTo>
                    <a:lnTo>
                      <a:pt x="4" y="60"/>
                    </a:lnTo>
                    <a:lnTo>
                      <a:pt x="9" y="67"/>
                    </a:lnTo>
                    <a:lnTo>
                      <a:pt x="9" y="69"/>
                    </a:lnTo>
                    <a:lnTo>
                      <a:pt x="10" y="70"/>
                    </a:lnTo>
                    <a:lnTo>
                      <a:pt x="12" y="72"/>
                    </a:lnTo>
                    <a:lnTo>
                      <a:pt x="13" y="73"/>
                    </a:lnTo>
                    <a:lnTo>
                      <a:pt x="24" y="76"/>
                    </a:lnTo>
                    <a:lnTo>
                      <a:pt x="36" y="78"/>
                    </a:lnTo>
                    <a:lnTo>
                      <a:pt x="46" y="73"/>
                    </a:lnTo>
                    <a:lnTo>
                      <a:pt x="48" y="72"/>
                    </a:lnTo>
                    <a:lnTo>
                      <a:pt x="48" y="70"/>
                    </a:lnTo>
                    <a:lnTo>
                      <a:pt x="49" y="69"/>
                    </a:lnTo>
                    <a:lnTo>
                      <a:pt x="49" y="67"/>
                    </a:lnTo>
                    <a:lnTo>
                      <a:pt x="54" y="63"/>
                    </a:lnTo>
                    <a:lnTo>
                      <a:pt x="58" y="58"/>
                    </a:lnTo>
                    <a:lnTo>
                      <a:pt x="61" y="54"/>
                    </a:lnTo>
                    <a:lnTo>
                      <a:pt x="61" y="43"/>
                    </a:lnTo>
                    <a:lnTo>
                      <a:pt x="57" y="31"/>
                    </a:lnTo>
                    <a:lnTo>
                      <a:pt x="51" y="22"/>
                    </a:lnTo>
                    <a:lnTo>
                      <a:pt x="49" y="19"/>
                    </a:lnTo>
                    <a:lnTo>
                      <a:pt x="49" y="16"/>
                    </a:lnTo>
                    <a:lnTo>
                      <a:pt x="49" y="15"/>
                    </a:lnTo>
                    <a:lnTo>
                      <a:pt x="49" y="12"/>
                    </a:lnTo>
                    <a:lnTo>
                      <a:pt x="48" y="12"/>
                    </a:lnTo>
                    <a:lnTo>
                      <a:pt x="46" y="10"/>
                    </a:lnTo>
                    <a:lnTo>
                      <a:pt x="46" y="12"/>
                    </a:lnTo>
                    <a:lnTo>
                      <a:pt x="46" y="10"/>
                    </a:lnTo>
                    <a:lnTo>
                      <a:pt x="45" y="9"/>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95" name="任意多边形 44"/>
              <p:cNvSpPr>
                <a:spLocks/>
              </p:cNvSpPr>
              <p:nvPr/>
            </p:nvSpPr>
            <p:spPr bwMode="gray">
              <a:xfrm>
                <a:off x="4154" y="3052"/>
                <a:ext cx="459" cy="384"/>
              </a:xfrm>
              <a:custGeom>
                <a:avLst/>
                <a:gdLst>
                  <a:gd name="T0" fmla="*/ 387 w 496"/>
                  <a:gd name="T1" fmla="*/ 44 h 415"/>
                  <a:gd name="T2" fmla="*/ 388 w 496"/>
                  <a:gd name="T3" fmla="*/ 63 h 415"/>
                  <a:gd name="T4" fmla="*/ 386 w 496"/>
                  <a:gd name="T5" fmla="*/ 86 h 415"/>
                  <a:gd name="T6" fmla="*/ 381 w 496"/>
                  <a:gd name="T7" fmla="*/ 111 h 415"/>
                  <a:gd name="T8" fmla="*/ 377 w 496"/>
                  <a:gd name="T9" fmla="*/ 121 h 415"/>
                  <a:gd name="T10" fmla="*/ 381 w 496"/>
                  <a:gd name="T11" fmla="*/ 139 h 415"/>
                  <a:gd name="T12" fmla="*/ 369 w 496"/>
                  <a:gd name="T13" fmla="*/ 157 h 415"/>
                  <a:gd name="T14" fmla="*/ 361 w 496"/>
                  <a:gd name="T15" fmla="*/ 185 h 415"/>
                  <a:gd name="T16" fmla="*/ 362 w 496"/>
                  <a:gd name="T17" fmla="*/ 189 h 415"/>
                  <a:gd name="T18" fmla="*/ 366 w 496"/>
                  <a:gd name="T19" fmla="*/ 196 h 415"/>
                  <a:gd name="T20" fmla="*/ 276 w 496"/>
                  <a:gd name="T21" fmla="*/ 245 h 415"/>
                  <a:gd name="T22" fmla="*/ 252 w 496"/>
                  <a:gd name="T23" fmla="*/ 252 h 415"/>
                  <a:gd name="T24" fmla="*/ 226 w 496"/>
                  <a:gd name="T25" fmla="*/ 265 h 415"/>
                  <a:gd name="T26" fmla="*/ 216 w 496"/>
                  <a:gd name="T27" fmla="*/ 283 h 415"/>
                  <a:gd name="T28" fmla="*/ 178 w 496"/>
                  <a:gd name="T29" fmla="*/ 310 h 415"/>
                  <a:gd name="T30" fmla="*/ 143 w 496"/>
                  <a:gd name="T31" fmla="*/ 327 h 415"/>
                  <a:gd name="T32" fmla="*/ 127 w 496"/>
                  <a:gd name="T33" fmla="*/ 328 h 415"/>
                  <a:gd name="T34" fmla="*/ 111 w 496"/>
                  <a:gd name="T35" fmla="*/ 322 h 415"/>
                  <a:gd name="T36" fmla="*/ 93 w 496"/>
                  <a:gd name="T37" fmla="*/ 310 h 415"/>
                  <a:gd name="T38" fmla="*/ 43 w 496"/>
                  <a:gd name="T39" fmla="*/ 314 h 415"/>
                  <a:gd name="T40" fmla="*/ 29 w 496"/>
                  <a:gd name="T41" fmla="*/ 303 h 415"/>
                  <a:gd name="T42" fmla="*/ 13 w 496"/>
                  <a:gd name="T43" fmla="*/ 286 h 415"/>
                  <a:gd name="T44" fmla="*/ 0 w 496"/>
                  <a:gd name="T45" fmla="*/ 166 h 415"/>
                  <a:gd name="T46" fmla="*/ 67 w 496"/>
                  <a:gd name="T47" fmla="*/ 155 h 415"/>
                  <a:gd name="T48" fmla="*/ 71 w 496"/>
                  <a:gd name="T49" fmla="*/ 130 h 415"/>
                  <a:gd name="T50" fmla="*/ 75 w 496"/>
                  <a:gd name="T51" fmla="*/ 106 h 415"/>
                  <a:gd name="T52" fmla="*/ 71 w 496"/>
                  <a:gd name="T53" fmla="*/ 92 h 415"/>
                  <a:gd name="T54" fmla="*/ 81 w 496"/>
                  <a:gd name="T55" fmla="*/ 98 h 415"/>
                  <a:gd name="T56" fmla="*/ 81 w 496"/>
                  <a:gd name="T57" fmla="*/ 110 h 415"/>
                  <a:gd name="T58" fmla="*/ 100 w 496"/>
                  <a:gd name="T59" fmla="*/ 103 h 415"/>
                  <a:gd name="T60" fmla="*/ 115 w 496"/>
                  <a:gd name="T61" fmla="*/ 116 h 415"/>
                  <a:gd name="T62" fmla="*/ 143 w 496"/>
                  <a:gd name="T63" fmla="*/ 124 h 415"/>
                  <a:gd name="T64" fmla="*/ 155 w 496"/>
                  <a:gd name="T65" fmla="*/ 128 h 415"/>
                  <a:gd name="T66" fmla="*/ 167 w 496"/>
                  <a:gd name="T67" fmla="*/ 128 h 415"/>
                  <a:gd name="T68" fmla="*/ 176 w 496"/>
                  <a:gd name="T69" fmla="*/ 116 h 415"/>
                  <a:gd name="T70" fmla="*/ 190 w 496"/>
                  <a:gd name="T71" fmla="*/ 118 h 415"/>
                  <a:gd name="T72" fmla="*/ 186 w 496"/>
                  <a:gd name="T73" fmla="*/ 130 h 415"/>
                  <a:gd name="T74" fmla="*/ 199 w 496"/>
                  <a:gd name="T75" fmla="*/ 134 h 415"/>
                  <a:gd name="T76" fmla="*/ 201 w 496"/>
                  <a:gd name="T77" fmla="*/ 137 h 415"/>
                  <a:gd name="T78" fmla="*/ 221 w 496"/>
                  <a:gd name="T79" fmla="*/ 151 h 415"/>
                  <a:gd name="T80" fmla="*/ 233 w 496"/>
                  <a:gd name="T81" fmla="*/ 165 h 415"/>
                  <a:gd name="T82" fmla="*/ 244 w 496"/>
                  <a:gd name="T83" fmla="*/ 177 h 415"/>
                  <a:gd name="T84" fmla="*/ 260 w 496"/>
                  <a:gd name="T85" fmla="*/ 175 h 415"/>
                  <a:gd name="T86" fmla="*/ 267 w 496"/>
                  <a:gd name="T87" fmla="*/ 130 h 415"/>
                  <a:gd name="T88" fmla="*/ 254 w 496"/>
                  <a:gd name="T89" fmla="*/ 133 h 415"/>
                  <a:gd name="T90" fmla="*/ 235 w 496"/>
                  <a:gd name="T91" fmla="*/ 133 h 415"/>
                  <a:gd name="T92" fmla="*/ 221 w 496"/>
                  <a:gd name="T93" fmla="*/ 115 h 415"/>
                  <a:gd name="T94" fmla="*/ 229 w 496"/>
                  <a:gd name="T95" fmla="*/ 87 h 415"/>
                  <a:gd name="T96" fmla="*/ 230 w 496"/>
                  <a:gd name="T97" fmla="*/ 73 h 415"/>
                  <a:gd name="T98" fmla="*/ 230 w 496"/>
                  <a:gd name="T99" fmla="*/ 47 h 415"/>
                  <a:gd name="T100" fmla="*/ 226 w 496"/>
                  <a:gd name="T101" fmla="*/ 32 h 415"/>
                  <a:gd name="T102" fmla="*/ 242 w 496"/>
                  <a:gd name="T103" fmla="*/ 9 h 415"/>
                  <a:gd name="T104" fmla="*/ 270 w 496"/>
                  <a:gd name="T105" fmla="*/ 3 h 415"/>
                  <a:gd name="T106" fmla="*/ 305 w 496"/>
                  <a:gd name="T107" fmla="*/ 6 h 415"/>
                  <a:gd name="T108" fmla="*/ 327 w 496"/>
                  <a:gd name="T109" fmla="*/ 14 h 415"/>
                  <a:gd name="T110" fmla="*/ 339 w 496"/>
                  <a:gd name="T111" fmla="*/ 21 h 415"/>
                  <a:gd name="T112" fmla="*/ 356 w 496"/>
                  <a:gd name="T113" fmla="*/ 29 h 4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96" h="415">
                    <a:moveTo>
                      <a:pt x="469" y="46"/>
                    </a:moveTo>
                    <a:lnTo>
                      <a:pt x="472" y="49"/>
                    </a:lnTo>
                    <a:lnTo>
                      <a:pt x="476" y="50"/>
                    </a:lnTo>
                    <a:lnTo>
                      <a:pt x="481" y="52"/>
                    </a:lnTo>
                    <a:lnTo>
                      <a:pt x="484" y="52"/>
                    </a:lnTo>
                    <a:lnTo>
                      <a:pt x="487" y="55"/>
                    </a:lnTo>
                    <a:lnTo>
                      <a:pt x="488" y="56"/>
                    </a:lnTo>
                    <a:lnTo>
                      <a:pt x="488" y="59"/>
                    </a:lnTo>
                    <a:lnTo>
                      <a:pt x="488" y="62"/>
                    </a:lnTo>
                    <a:lnTo>
                      <a:pt x="487" y="67"/>
                    </a:lnTo>
                    <a:lnTo>
                      <a:pt x="487" y="70"/>
                    </a:lnTo>
                    <a:lnTo>
                      <a:pt x="487" y="73"/>
                    </a:lnTo>
                    <a:lnTo>
                      <a:pt x="487" y="76"/>
                    </a:lnTo>
                    <a:lnTo>
                      <a:pt x="490" y="80"/>
                    </a:lnTo>
                    <a:lnTo>
                      <a:pt x="493" y="86"/>
                    </a:lnTo>
                    <a:lnTo>
                      <a:pt x="496" y="92"/>
                    </a:lnTo>
                    <a:lnTo>
                      <a:pt x="496" y="95"/>
                    </a:lnTo>
                    <a:lnTo>
                      <a:pt x="496" y="97"/>
                    </a:lnTo>
                    <a:lnTo>
                      <a:pt x="496" y="100"/>
                    </a:lnTo>
                    <a:lnTo>
                      <a:pt x="494" y="101"/>
                    </a:lnTo>
                    <a:lnTo>
                      <a:pt x="487" y="109"/>
                    </a:lnTo>
                    <a:lnTo>
                      <a:pt x="484" y="118"/>
                    </a:lnTo>
                    <a:lnTo>
                      <a:pt x="487" y="127"/>
                    </a:lnTo>
                    <a:lnTo>
                      <a:pt x="484" y="130"/>
                    </a:lnTo>
                    <a:lnTo>
                      <a:pt x="482" y="133"/>
                    </a:lnTo>
                    <a:lnTo>
                      <a:pt x="481" y="136"/>
                    </a:lnTo>
                    <a:lnTo>
                      <a:pt x="481" y="137"/>
                    </a:lnTo>
                    <a:lnTo>
                      <a:pt x="481" y="140"/>
                    </a:lnTo>
                    <a:lnTo>
                      <a:pt x="482" y="142"/>
                    </a:lnTo>
                    <a:lnTo>
                      <a:pt x="484" y="145"/>
                    </a:lnTo>
                    <a:lnTo>
                      <a:pt x="484" y="146"/>
                    </a:lnTo>
                    <a:lnTo>
                      <a:pt x="484" y="149"/>
                    </a:lnTo>
                    <a:lnTo>
                      <a:pt x="482" y="151"/>
                    </a:lnTo>
                    <a:lnTo>
                      <a:pt x="479" y="152"/>
                    </a:lnTo>
                    <a:lnTo>
                      <a:pt x="476" y="154"/>
                    </a:lnTo>
                    <a:lnTo>
                      <a:pt x="478" y="155"/>
                    </a:lnTo>
                    <a:lnTo>
                      <a:pt x="478" y="157"/>
                    </a:lnTo>
                    <a:lnTo>
                      <a:pt x="479" y="158"/>
                    </a:lnTo>
                    <a:lnTo>
                      <a:pt x="479" y="161"/>
                    </a:lnTo>
                    <a:lnTo>
                      <a:pt x="478" y="166"/>
                    </a:lnTo>
                    <a:lnTo>
                      <a:pt x="479" y="172"/>
                    </a:lnTo>
                    <a:lnTo>
                      <a:pt x="481" y="175"/>
                    </a:lnTo>
                    <a:lnTo>
                      <a:pt x="484" y="179"/>
                    </a:lnTo>
                    <a:lnTo>
                      <a:pt x="479" y="182"/>
                    </a:lnTo>
                    <a:lnTo>
                      <a:pt x="475" y="184"/>
                    </a:lnTo>
                    <a:lnTo>
                      <a:pt x="470" y="187"/>
                    </a:lnTo>
                    <a:lnTo>
                      <a:pt x="467" y="191"/>
                    </a:lnTo>
                    <a:lnTo>
                      <a:pt x="466" y="194"/>
                    </a:lnTo>
                    <a:lnTo>
                      <a:pt x="466" y="199"/>
                    </a:lnTo>
                    <a:lnTo>
                      <a:pt x="466" y="203"/>
                    </a:lnTo>
                    <a:lnTo>
                      <a:pt x="466" y="206"/>
                    </a:lnTo>
                    <a:lnTo>
                      <a:pt x="464" y="209"/>
                    </a:lnTo>
                    <a:lnTo>
                      <a:pt x="461" y="215"/>
                    </a:lnTo>
                    <a:lnTo>
                      <a:pt x="458" y="221"/>
                    </a:lnTo>
                    <a:lnTo>
                      <a:pt x="457" y="227"/>
                    </a:lnTo>
                    <a:lnTo>
                      <a:pt x="455" y="233"/>
                    </a:lnTo>
                    <a:lnTo>
                      <a:pt x="457" y="235"/>
                    </a:lnTo>
                    <a:lnTo>
                      <a:pt x="457" y="236"/>
                    </a:lnTo>
                    <a:lnTo>
                      <a:pt x="457" y="238"/>
                    </a:lnTo>
                    <a:lnTo>
                      <a:pt x="457" y="241"/>
                    </a:lnTo>
                    <a:lnTo>
                      <a:pt x="457" y="239"/>
                    </a:lnTo>
                    <a:lnTo>
                      <a:pt x="458" y="241"/>
                    </a:lnTo>
                    <a:lnTo>
                      <a:pt x="458" y="242"/>
                    </a:lnTo>
                    <a:lnTo>
                      <a:pt x="460" y="244"/>
                    </a:lnTo>
                    <a:lnTo>
                      <a:pt x="461" y="245"/>
                    </a:lnTo>
                    <a:lnTo>
                      <a:pt x="463" y="247"/>
                    </a:lnTo>
                    <a:lnTo>
                      <a:pt x="463" y="248"/>
                    </a:lnTo>
                    <a:lnTo>
                      <a:pt x="463" y="250"/>
                    </a:lnTo>
                    <a:lnTo>
                      <a:pt x="448" y="254"/>
                    </a:lnTo>
                    <a:lnTo>
                      <a:pt x="341" y="288"/>
                    </a:lnTo>
                    <a:lnTo>
                      <a:pt x="348" y="304"/>
                    </a:lnTo>
                    <a:lnTo>
                      <a:pt x="348" y="306"/>
                    </a:lnTo>
                    <a:lnTo>
                      <a:pt x="348" y="307"/>
                    </a:lnTo>
                    <a:lnTo>
                      <a:pt x="348" y="309"/>
                    </a:lnTo>
                    <a:lnTo>
                      <a:pt x="348" y="312"/>
                    </a:lnTo>
                    <a:lnTo>
                      <a:pt x="348" y="315"/>
                    </a:lnTo>
                    <a:lnTo>
                      <a:pt x="348" y="316"/>
                    </a:lnTo>
                    <a:lnTo>
                      <a:pt x="347" y="318"/>
                    </a:lnTo>
                    <a:lnTo>
                      <a:pt x="344" y="319"/>
                    </a:lnTo>
                    <a:lnTo>
                      <a:pt x="332" y="318"/>
                    </a:lnTo>
                    <a:lnTo>
                      <a:pt x="318" y="318"/>
                    </a:lnTo>
                    <a:lnTo>
                      <a:pt x="306" y="321"/>
                    </a:lnTo>
                    <a:lnTo>
                      <a:pt x="296" y="328"/>
                    </a:lnTo>
                    <a:lnTo>
                      <a:pt x="294" y="330"/>
                    </a:lnTo>
                    <a:lnTo>
                      <a:pt x="291" y="331"/>
                    </a:lnTo>
                    <a:lnTo>
                      <a:pt x="290" y="331"/>
                    </a:lnTo>
                    <a:lnTo>
                      <a:pt x="287" y="333"/>
                    </a:lnTo>
                    <a:lnTo>
                      <a:pt x="285" y="334"/>
                    </a:lnTo>
                    <a:lnTo>
                      <a:pt x="285" y="337"/>
                    </a:lnTo>
                    <a:lnTo>
                      <a:pt x="284" y="342"/>
                    </a:lnTo>
                    <a:lnTo>
                      <a:pt x="284" y="346"/>
                    </a:lnTo>
                    <a:lnTo>
                      <a:pt x="282" y="349"/>
                    </a:lnTo>
                    <a:lnTo>
                      <a:pt x="281" y="352"/>
                    </a:lnTo>
                    <a:lnTo>
                      <a:pt x="278" y="355"/>
                    </a:lnTo>
                    <a:lnTo>
                      <a:pt x="272" y="358"/>
                    </a:lnTo>
                    <a:lnTo>
                      <a:pt x="266" y="361"/>
                    </a:lnTo>
                    <a:lnTo>
                      <a:pt x="258" y="363"/>
                    </a:lnTo>
                    <a:lnTo>
                      <a:pt x="254" y="364"/>
                    </a:lnTo>
                    <a:lnTo>
                      <a:pt x="249" y="367"/>
                    </a:lnTo>
                    <a:lnTo>
                      <a:pt x="246" y="370"/>
                    </a:lnTo>
                    <a:lnTo>
                      <a:pt x="242" y="373"/>
                    </a:lnTo>
                    <a:lnTo>
                      <a:pt x="224" y="391"/>
                    </a:lnTo>
                    <a:lnTo>
                      <a:pt x="204" y="409"/>
                    </a:lnTo>
                    <a:lnTo>
                      <a:pt x="200" y="412"/>
                    </a:lnTo>
                    <a:lnTo>
                      <a:pt x="195" y="414"/>
                    </a:lnTo>
                    <a:lnTo>
                      <a:pt x="191" y="415"/>
                    </a:lnTo>
                    <a:lnTo>
                      <a:pt x="186" y="415"/>
                    </a:lnTo>
                    <a:lnTo>
                      <a:pt x="183" y="414"/>
                    </a:lnTo>
                    <a:lnTo>
                      <a:pt x="179" y="412"/>
                    </a:lnTo>
                    <a:lnTo>
                      <a:pt x="176" y="411"/>
                    </a:lnTo>
                    <a:lnTo>
                      <a:pt x="172" y="409"/>
                    </a:lnTo>
                    <a:lnTo>
                      <a:pt x="168" y="411"/>
                    </a:lnTo>
                    <a:lnTo>
                      <a:pt x="166" y="411"/>
                    </a:lnTo>
                    <a:lnTo>
                      <a:pt x="163" y="411"/>
                    </a:lnTo>
                    <a:lnTo>
                      <a:pt x="162" y="412"/>
                    </a:lnTo>
                    <a:lnTo>
                      <a:pt x="160" y="414"/>
                    </a:lnTo>
                    <a:lnTo>
                      <a:pt x="159" y="411"/>
                    </a:lnTo>
                    <a:lnTo>
                      <a:pt x="157" y="409"/>
                    </a:lnTo>
                    <a:lnTo>
                      <a:pt x="156" y="408"/>
                    </a:lnTo>
                    <a:lnTo>
                      <a:pt x="153" y="408"/>
                    </a:lnTo>
                    <a:lnTo>
                      <a:pt x="150" y="406"/>
                    </a:lnTo>
                    <a:lnTo>
                      <a:pt x="145" y="406"/>
                    </a:lnTo>
                    <a:lnTo>
                      <a:pt x="141" y="406"/>
                    </a:lnTo>
                    <a:lnTo>
                      <a:pt x="136" y="406"/>
                    </a:lnTo>
                    <a:lnTo>
                      <a:pt x="133" y="405"/>
                    </a:lnTo>
                    <a:lnTo>
                      <a:pt x="130" y="403"/>
                    </a:lnTo>
                    <a:lnTo>
                      <a:pt x="127" y="400"/>
                    </a:lnTo>
                    <a:lnTo>
                      <a:pt x="124" y="396"/>
                    </a:lnTo>
                    <a:lnTo>
                      <a:pt x="121" y="394"/>
                    </a:lnTo>
                    <a:lnTo>
                      <a:pt x="117" y="391"/>
                    </a:lnTo>
                    <a:lnTo>
                      <a:pt x="105" y="391"/>
                    </a:lnTo>
                    <a:lnTo>
                      <a:pt x="91" y="391"/>
                    </a:lnTo>
                    <a:lnTo>
                      <a:pt x="75" y="391"/>
                    </a:lnTo>
                    <a:lnTo>
                      <a:pt x="60" y="399"/>
                    </a:lnTo>
                    <a:lnTo>
                      <a:pt x="58" y="397"/>
                    </a:lnTo>
                    <a:lnTo>
                      <a:pt x="55" y="396"/>
                    </a:lnTo>
                    <a:lnTo>
                      <a:pt x="52" y="393"/>
                    </a:lnTo>
                    <a:lnTo>
                      <a:pt x="48" y="391"/>
                    </a:lnTo>
                    <a:lnTo>
                      <a:pt x="45" y="390"/>
                    </a:lnTo>
                    <a:lnTo>
                      <a:pt x="43" y="388"/>
                    </a:lnTo>
                    <a:lnTo>
                      <a:pt x="40" y="387"/>
                    </a:lnTo>
                    <a:lnTo>
                      <a:pt x="37" y="384"/>
                    </a:lnTo>
                    <a:lnTo>
                      <a:pt x="34" y="381"/>
                    </a:lnTo>
                    <a:lnTo>
                      <a:pt x="33" y="378"/>
                    </a:lnTo>
                    <a:lnTo>
                      <a:pt x="30" y="373"/>
                    </a:lnTo>
                    <a:lnTo>
                      <a:pt x="27" y="370"/>
                    </a:lnTo>
                    <a:lnTo>
                      <a:pt x="24" y="367"/>
                    </a:lnTo>
                    <a:lnTo>
                      <a:pt x="21" y="364"/>
                    </a:lnTo>
                    <a:lnTo>
                      <a:pt x="16" y="361"/>
                    </a:lnTo>
                    <a:lnTo>
                      <a:pt x="12" y="360"/>
                    </a:lnTo>
                    <a:lnTo>
                      <a:pt x="9" y="357"/>
                    </a:lnTo>
                    <a:lnTo>
                      <a:pt x="6" y="354"/>
                    </a:lnTo>
                    <a:lnTo>
                      <a:pt x="3" y="349"/>
                    </a:lnTo>
                    <a:lnTo>
                      <a:pt x="1" y="345"/>
                    </a:lnTo>
                    <a:lnTo>
                      <a:pt x="0" y="339"/>
                    </a:lnTo>
                    <a:lnTo>
                      <a:pt x="0" y="209"/>
                    </a:lnTo>
                    <a:lnTo>
                      <a:pt x="84" y="209"/>
                    </a:lnTo>
                    <a:lnTo>
                      <a:pt x="87" y="208"/>
                    </a:lnTo>
                    <a:lnTo>
                      <a:pt x="90" y="206"/>
                    </a:lnTo>
                    <a:lnTo>
                      <a:pt x="87" y="203"/>
                    </a:lnTo>
                    <a:lnTo>
                      <a:pt x="85" y="200"/>
                    </a:lnTo>
                    <a:lnTo>
                      <a:pt x="84" y="197"/>
                    </a:lnTo>
                    <a:lnTo>
                      <a:pt x="84" y="194"/>
                    </a:lnTo>
                    <a:lnTo>
                      <a:pt x="85" y="190"/>
                    </a:lnTo>
                    <a:lnTo>
                      <a:pt x="87" y="185"/>
                    </a:lnTo>
                    <a:lnTo>
                      <a:pt x="88" y="181"/>
                    </a:lnTo>
                    <a:lnTo>
                      <a:pt x="90" y="178"/>
                    </a:lnTo>
                    <a:lnTo>
                      <a:pt x="91" y="173"/>
                    </a:lnTo>
                    <a:lnTo>
                      <a:pt x="91" y="169"/>
                    </a:lnTo>
                    <a:lnTo>
                      <a:pt x="90" y="164"/>
                    </a:lnTo>
                    <a:lnTo>
                      <a:pt x="88" y="160"/>
                    </a:lnTo>
                    <a:lnTo>
                      <a:pt x="88" y="155"/>
                    </a:lnTo>
                    <a:lnTo>
                      <a:pt x="88" y="151"/>
                    </a:lnTo>
                    <a:lnTo>
                      <a:pt x="90" y="146"/>
                    </a:lnTo>
                    <a:lnTo>
                      <a:pt x="93" y="142"/>
                    </a:lnTo>
                    <a:lnTo>
                      <a:pt x="94" y="139"/>
                    </a:lnTo>
                    <a:lnTo>
                      <a:pt x="94" y="134"/>
                    </a:lnTo>
                    <a:lnTo>
                      <a:pt x="93" y="131"/>
                    </a:lnTo>
                    <a:lnTo>
                      <a:pt x="91" y="127"/>
                    </a:lnTo>
                    <a:lnTo>
                      <a:pt x="90" y="124"/>
                    </a:lnTo>
                    <a:lnTo>
                      <a:pt x="87" y="122"/>
                    </a:lnTo>
                    <a:lnTo>
                      <a:pt x="87" y="118"/>
                    </a:lnTo>
                    <a:lnTo>
                      <a:pt x="88" y="118"/>
                    </a:lnTo>
                    <a:lnTo>
                      <a:pt x="90" y="116"/>
                    </a:lnTo>
                    <a:lnTo>
                      <a:pt x="91" y="115"/>
                    </a:lnTo>
                    <a:lnTo>
                      <a:pt x="93" y="115"/>
                    </a:lnTo>
                    <a:lnTo>
                      <a:pt x="94" y="115"/>
                    </a:lnTo>
                    <a:lnTo>
                      <a:pt x="96" y="118"/>
                    </a:lnTo>
                    <a:lnTo>
                      <a:pt x="97" y="119"/>
                    </a:lnTo>
                    <a:lnTo>
                      <a:pt x="99" y="122"/>
                    </a:lnTo>
                    <a:lnTo>
                      <a:pt x="102" y="124"/>
                    </a:lnTo>
                    <a:lnTo>
                      <a:pt x="103" y="125"/>
                    </a:lnTo>
                    <a:lnTo>
                      <a:pt x="105" y="128"/>
                    </a:lnTo>
                    <a:lnTo>
                      <a:pt x="106" y="130"/>
                    </a:lnTo>
                    <a:lnTo>
                      <a:pt x="105" y="133"/>
                    </a:lnTo>
                    <a:lnTo>
                      <a:pt x="103" y="134"/>
                    </a:lnTo>
                    <a:lnTo>
                      <a:pt x="100" y="137"/>
                    </a:lnTo>
                    <a:lnTo>
                      <a:pt x="103" y="139"/>
                    </a:lnTo>
                    <a:lnTo>
                      <a:pt x="105" y="140"/>
                    </a:lnTo>
                    <a:lnTo>
                      <a:pt x="108" y="140"/>
                    </a:lnTo>
                    <a:lnTo>
                      <a:pt x="112" y="139"/>
                    </a:lnTo>
                    <a:lnTo>
                      <a:pt x="114" y="137"/>
                    </a:lnTo>
                    <a:lnTo>
                      <a:pt x="118" y="134"/>
                    </a:lnTo>
                    <a:lnTo>
                      <a:pt x="123" y="131"/>
                    </a:lnTo>
                    <a:lnTo>
                      <a:pt x="126" y="130"/>
                    </a:lnTo>
                    <a:lnTo>
                      <a:pt x="130" y="128"/>
                    </a:lnTo>
                    <a:lnTo>
                      <a:pt x="135" y="128"/>
                    </a:lnTo>
                    <a:lnTo>
                      <a:pt x="139" y="128"/>
                    </a:lnTo>
                    <a:lnTo>
                      <a:pt x="141" y="130"/>
                    </a:lnTo>
                    <a:lnTo>
                      <a:pt x="141" y="131"/>
                    </a:lnTo>
                    <a:lnTo>
                      <a:pt x="144" y="139"/>
                    </a:lnTo>
                    <a:lnTo>
                      <a:pt x="145" y="146"/>
                    </a:lnTo>
                    <a:lnTo>
                      <a:pt x="147" y="149"/>
                    </a:lnTo>
                    <a:lnTo>
                      <a:pt x="150" y="151"/>
                    </a:lnTo>
                    <a:lnTo>
                      <a:pt x="153" y="152"/>
                    </a:lnTo>
                    <a:lnTo>
                      <a:pt x="162" y="154"/>
                    </a:lnTo>
                    <a:lnTo>
                      <a:pt x="171" y="155"/>
                    </a:lnTo>
                    <a:lnTo>
                      <a:pt x="180" y="155"/>
                    </a:lnTo>
                    <a:lnTo>
                      <a:pt x="182" y="157"/>
                    </a:lnTo>
                    <a:lnTo>
                      <a:pt x="183" y="158"/>
                    </a:lnTo>
                    <a:lnTo>
                      <a:pt x="185" y="158"/>
                    </a:lnTo>
                    <a:lnTo>
                      <a:pt x="188" y="158"/>
                    </a:lnTo>
                    <a:lnTo>
                      <a:pt x="189" y="158"/>
                    </a:lnTo>
                    <a:lnTo>
                      <a:pt x="192" y="160"/>
                    </a:lnTo>
                    <a:lnTo>
                      <a:pt x="195" y="161"/>
                    </a:lnTo>
                    <a:lnTo>
                      <a:pt x="198" y="163"/>
                    </a:lnTo>
                    <a:lnTo>
                      <a:pt x="201" y="166"/>
                    </a:lnTo>
                    <a:lnTo>
                      <a:pt x="204" y="166"/>
                    </a:lnTo>
                    <a:lnTo>
                      <a:pt x="207" y="166"/>
                    </a:lnTo>
                    <a:lnTo>
                      <a:pt x="209" y="164"/>
                    </a:lnTo>
                    <a:lnTo>
                      <a:pt x="210" y="163"/>
                    </a:lnTo>
                    <a:lnTo>
                      <a:pt x="212" y="161"/>
                    </a:lnTo>
                    <a:lnTo>
                      <a:pt x="212" y="160"/>
                    </a:lnTo>
                    <a:lnTo>
                      <a:pt x="213" y="158"/>
                    </a:lnTo>
                    <a:lnTo>
                      <a:pt x="216" y="157"/>
                    </a:lnTo>
                    <a:lnTo>
                      <a:pt x="218" y="155"/>
                    </a:lnTo>
                    <a:lnTo>
                      <a:pt x="218" y="152"/>
                    </a:lnTo>
                    <a:lnTo>
                      <a:pt x="219" y="149"/>
                    </a:lnTo>
                    <a:lnTo>
                      <a:pt x="221" y="146"/>
                    </a:lnTo>
                    <a:lnTo>
                      <a:pt x="224" y="145"/>
                    </a:lnTo>
                    <a:lnTo>
                      <a:pt x="228" y="145"/>
                    </a:lnTo>
                    <a:lnTo>
                      <a:pt x="231" y="146"/>
                    </a:lnTo>
                    <a:lnTo>
                      <a:pt x="234" y="148"/>
                    </a:lnTo>
                    <a:lnTo>
                      <a:pt x="236" y="149"/>
                    </a:lnTo>
                    <a:lnTo>
                      <a:pt x="239" y="149"/>
                    </a:lnTo>
                    <a:lnTo>
                      <a:pt x="240" y="148"/>
                    </a:lnTo>
                    <a:lnTo>
                      <a:pt x="243" y="148"/>
                    </a:lnTo>
                    <a:lnTo>
                      <a:pt x="242" y="151"/>
                    </a:lnTo>
                    <a:lnTo>
                      <a:pt x="239" y="154"/>
                    </a:lnTo>
                    <a:lnTo>
                      <a:pt x="237" y="155"/>
                    </a:lnTo>
                    <a:lnTo>
                      <a:pt x="234" y="155"/>
                    </a:lnTo>
                    <a:lnTo>
                      <a:pt x="234" y="160"/>
                    </a:lnTo>
                    <a:lnTo>
                      <a:pt x="234" y="164"/>
                    </a:lnTo>
                    <a:lnTo>
                      <a:pt x="236" y="169"/>
                    </a:lnTo>
                    <a:lnTo>
                      <a:pt x="237" y="172"/>
                    </a:lnTo>
                    <a:lnTo>
                      <a:pt x="240" y="173"/>
                    </a:lnTo>
                    <a:lnTo>
                      <a:pt x="242" y="173"/>
                    </a:lnTo>
                    <a:lnTo>
                      <a:pt x="245" y="172"/>
                    </a:lnTo>
                    <a:lnTo>
                      <a:pt x="248" y="170"/>
                    </a:lnTo>
                    <a:lnTo>
                      <a:pt x="251" y="170"/>
                    </a:lnTo>
                    <a:lnTo>
                      <a:pt x="252" y="172"/>
                    </a:lnTo>
                    <a:lnTo>
                      <a:pt x="252" y="170"/>
                    </a:lnTo>
                    <a:lnTo>
                      <a:pt x="254" y="170"/>
                    </a:lnTo>
                    <a:lnTo>
                      <a:pt x="254" y="169"/>
                    </a:lnTo>
                    <a:lnTo>
                      <a:pt x="254" y="170"/>
                    </a:lnTo>
                    <a:lnTo>
                      <a:pt x="254" y="173"/>
                    </a:lnTo>
                    <a:lnTo>
                      <a:pt x="255" y="175"/>
                    </a:lnTo>
                    <a:lnTo>
                      <a:pt x="257" y="176"/>
                    </a:lnTo>
                    <a:lnTo>
                      <a:pt x="263" y="179"/>
                    </a:lnTo>
                    <a:lnTo>
                      <a:pt x="267" y="181"/>
                    </a:lnTo>
                    <a:lnTo>
                      <a:pt x="273" y="184"/>
                    </a:lnTo>
                    <a:lnTo>
                      <a:pt x="276" y="187"/>
                    </a:lnTo>
                    <a:lnTo>
                      <a:pt x="279" y="190"/>
                    </a:lnTo>
                    <a:lnTo>
                      <a:pt x="281" y="194"/>
                    </a:lnTo>
                    <a:lnTo>
                      <a:pt x="284" y="197"/>
                    </a:lnTo>
                    <a:lnTo>
                      <a:pt x="285" y="199"/>
                    </a:lnTo>
                    <a:lnTo>
                      <a:pt x="288" y="200"/>
                    </a:lnTo>
                    <a:lnTo>
                      <a:pt x="290" y="200"/>
                    </a:lnTo>
                    <a:lnTo>
                      <a:pt x="291" y="202"/>
                    </a:lnTo>
                    <a:lnTo>
                      <a:pt x="294" y="208"/>
                    </a:lnTo>
                    <a:lnTo>
                      <a:pt x="296" y="215"/>
                    </a:lnTo>
                    <a:lnTo>
                      <a:pt x="299" y="221"/>
                    </a:lnTo>
                    <a:lnTo>
                      <a:pt x="300" y="223"/>
                    </a:lnTo>
                    <a:lnTo>
                      <a:pt x="302" y="224"/>
                    </a:lnTo>
                    <a:lnTo>
                      <a:pt x="303" y="224"/>
                    </a:lnTo>
                    <a:lnTo>
                      <a:pt x="306" y="224"/>
                    </a:lnTo>
                    <a:lnTo>
                      <a:pt x="308" y="223"/>
                    </a:lnTo>
                    <a:lnTo>
                      <a:pt x="308" y="221"/>
                    </a:lnTo>
                    <a:lnTo>
                      <a:pt x="309" y="220"/>
                    </a:lnTo>
                    <a:lnTo>
                      <a:pt x="314" y="217"/>
                    </a:lnTo>
                    <a:lnTo>
                      <a:pt x="318" y="212"/>
                    </a:lnTo>
                    <a:lnTo>
                      <a:pt x="324" y="217"/>
                    </a:lnTo>
                    <a:lnTo>
                      <a:pt x="329" y="221"/>
                    </a:lnTo>
                    <a:lnTo>
                      <a:pt x="335" y="226"/>
                    </a:lnTo>
                    <a:lnTo>
                      <a:pt x="335" y="223"/>
                    </a:lnTo>
                    <a:lnTo>
                      <a:pt x="336" y="214"/>
                    </a:lnTo>
                    <a:lnTo>
                      <a:pt x="338" y="200"/>
                    </a:lnTo>
                    <a:lnTo>
                      <a:pt x="338" y="187"/>
                    </a:lnTo>
                    <a:lnTo>
                      <a:pt x="338" y="175"/>
                    </a:lnTo>
                    <a:lnTo>
                      <a:pt x="336" y="164"/>
                    </a:lnTo>
                    <a:lnTo>
                      <a:pt x="333" y="167"/>
                    </a:lnTo>
                    <a:lnTo>
                      <a:pt x="332" y="167"/>
                    </a:lnTo>
                    <a:lnTo>
                      <a:pt x="330" y="167"/>
                    </a:lnTo>
                    <a:lnTo>
                      <a:pt x="327" y="167"/>
                    </a:lnTo>
                    <a:lnTo>
                      <a:pt x="324" y="167"/>
                    </a:lnTo>
                    <a:lnTo>
                      <a:pt x="321" y="167"/>
                    </a:lnTo>
                    <a:lnTo>
                      <a:pt x="320" y="169"/>
                    </a:lnTo>
                    <a:lnTo>
                      <a:pt x="318" y="172"/>
                    </a:lnTo>
                    <a:lnTo>
                      <a:pt x="317" y="175"/>
                    </a:lnTo>
                    <a:lnTo>
                      <a:pt x="312" y="181"/>
                    </a:lnTo>
                    <a:lnTo>
                      <a:pt x="308" y="176"/>
                    </a:lnTo>
                    <a:lnTo>
                      <a:pt x="302" y="176"/>
                    </a:lnTo>
                    <a:lnTo>
                      <a:pt x="302" y="175"/>
                    </a:lnTo>
                    <a:lnTo>
                      <a:pt x="297" y="169"/>
                    </a:lnTo>
                    <a:lnTo>
                      <a:pt x="290" y="161"/>
                    </a:lnTo>
                    <a:lnTo>
                      <a:pt x="278" y="152"/>
                    </a:lnTo>
                    <a:lnTo>
                      <a:pt x="276" y="151"/>
                    </a:lnTo>
                    <a:lnTo>
                      <a:pt x="276" y="148"/>
                    </a:lnTo>
                    <a:lnTo>
                      <a:pt x="276" y="146"/>
                    </a:lnTo>
                    <a:lnTo>
                      <a:pt x="278" y="146"/>
                    </a:lnTo>
                    <a:lnTo>
                      <a:pt x="279" y="145"/>
                    </a:lnTo>
                    <a:lnTo>
                      <a:pt x="281" y="136"/>
                    </a:lnTo>
                    <a:lnTo>
                      <a:pt x="282" y="125"/>
                    </a:lnTo>
                    <a:lnTo>
                      <a:pt x="284" y="124"/>
                    </a:lnTo>
                    <a:lnTo>
                      <a:pt x="284" y="121"/>
                    </a:lnTo>
                    <a:lnTo>
                      <a:pt x="285" y="118"/>
                    </a:lnTo>
                    <a:lnTo>
                      <a:pt x="287" y="113"/>
                    </a:lnTo>
                    <a:lnTo>
                      <a:pt x="288" y="110"/>
                    </a:lnTo>
                    <a:lnTo>
                      <a:pt x="290" y="107"/>
                    </a:lnTo>
                    <a:lnTo>
                      <a:pt x="290" y="103"/>
                    </a:lnTo>
                    <a:lnTo>
                      <a:pt x="290" y="100"/>
                    </a:lnTo>
                    <a:lnTo>
                      <a:pt x="290" y="98"/>
                    </a:lnTo>
                    <a:lnTo>
                      <a:pt x="290" y="95"/>
                    </a:lnTo>
                    <a:lnTo>
                      <a:pt x="290" y="94"/>
                    </a:lnTo>
                    <a:lnTo>
                      <a:pt x="290" y="92"/>
                    </a:lnTo>
                    <a:lnTo>
                      <a:pt x="288" y="92"/>
                    </a:lnTo>
                    <a:lnTo>
                      <a:pt x="288" y="86"/>
                    </a:lnTo>
                    <a:lnTo>
                      <a:pt x="288" y="80"/>
                    </a:lnTo>
                    <a:lnTo>
                      <a:pt x="290" y="74"/>
                    </a:lnTo>
                    <a:lnTo>
                      <a:pt x="290" y="70"/>
                    </a:lnTo>
                    <a:lnTo>
                      <a:pt x="290" y="65"/>
                    </a:lnTo>
                    <a:lnTo>
                      <a:pt x="290" y="59"/>
                    </a:lnTo>
                    <a:lnTo>
                      <a:pt x="288" y="55"/>
                    </a:lnTo>
                    <a:lnTo>
                      <a:pt x="287" y="52"/>
                    </a:lnTo>
                    <a:lnTo>
                      <a:pt x="284" y="49"/>
                    </a:lnTo>
                    <a:lnTo>
                      <a:pt x="282" y="46"/>
                    </a:lnTo>
                    <a:lnTo>
                      <a:pt x="282" y="44"/>
                    </a:lnTo>
                    <a:lnTo>
                      <a:pt x="282" y="43"/>
                    </a:lnTo>
                    <a:lnTo>
                      <a:pt x="285" y="41"/>
                    </a:lnTo>
                    <a:lnTo>
                      <a:pt x="287" y="41"/>
                    </a:lnTo>
                    <a:lnTo>
                      <a:pt x="290" y="41"/>
                    </a:lnTo>
                    <a:lnTo>
                      <a:pt x="291" y="40"/>
                    </a:lnTo>
                    <a:lnTo>
                      <a:pt x="297" y="32"/>
                    </a:lnTo>
                    <a:lnTo>
                      <a:pt x="302" y="23"/>
                    </a:lnTo>
                    <a:lnTo>
                      <a:pt x="305" y="14"/>
                    </a:lnTo>
                    <a:lnTo>
                      <a:pt x="305" y="12"/>
                    </a:lnTo>
                    <a:lnTo>
                      <a:pt x="306" y="11"/>
                    </a:lnTo>
                    <a:lnTo>
                      <a:pt x="309" y="9"/>
                    </a:lnTo>
                    <a:lnTo>
                      <a:pt x="317" y="8"/>
                    </a:lnTo>
                    <a:lnTo>
                      <a:pt x="324" y="5"/>
                    </a:lnTo>
                    <a:lnTo>
                      <a:pt x="330" y="5"/>
                    </a:lnTo>
                    <a:lnTo>
                      <a:pt x="336" y="3"/>
                    </a:lnTo>
                    <a:lnTo>
                      <a:pt x="342" y="3"/>
                    </a:lnTo>
                    <a:lnTo>
                      <a:pt x="342" y="2"/>
                    </a:lnTo>
                    <a:lnTo>
                      <a:pt x="363" y="2"/>
                    </a:lnTo>
                    <a:lnTo>
                      <a:pt x="383" y="0"/>
                    </a:lnTo>
                    <a:lnTo>
                      <a:pt x="383" y="3"/>
                    </a:lnTo>
                    <a:lnTo>
                      <a:pt x="384" y="6"/>
                    </a:lnTo>
                    <a:lnTo>
                      <a:pt x="386" y="9"/>
                    </a:lnTo>
                    <a:lnTo>
                      <a:pt x="389" y="14"/>
                    </a:lnTo>
                    <a:lnTo>
                      <a:pt x="392" y="17"/>
                    </a:lnTo>
                    <a:lnTo>
                      <a:pt x="396" y="18"/>
                    </a:lnTo>
                    <a:lnTo>
                      <a:pt x="401" y="18"/>
                    </a:lnTo>
                    <a:lnTo>
                      <a:pt x="406" y="18"/>
                    </a:lnTo>
                    <a:lnTo>
                      <a:pt x="409" y="17"/>
                    </a:lnTo>
                    <a:lnTo>
                      <a:pt x="412" y="17"/>
                    </a:lnTo>
                    <a:lnTo>
                      <a:pt x="413" y="18"/>
                    </a:lnTo>
                    <a:lnTo>
                      <a:pt x="413" y="20"/>
                    </a:lnTo>
                    <a:lnTo>
                      <a:pt x="413" y="21"/>
                    </a:lnTo>
                    <a:lnTo>
                      <a:pt x="416" y="23"/>
                    </a:lnTo>
                    <a:lnTo>
                      <a:pt x="419" y="24"/>
                    </a:lnTo>
                    <a:lnTo>
                      <a:pt x="422" y="26"/>
                    </a:lnTo>
                    <a:lnTo>
                      <a:pt x="427" y="27"/>
                    </a:lnTo>
                    <a:lnTo>
                      <a:pt x="430" y="29"/>
                    </a:lnTo>
                    <a:lnTo>
                      <a:pt x="431" y="30"/>
                    </a:lnTo>
                    <a:lnTo>
                      <a:pt x="436" y="32"/>
                    </a:lnTo>
                    <a:lnTo>
                      <a:pt x="439" y="33"/>
                    </a:lnTo>
                    <a:lnTo>
                      <a:pt x="443" y="32"/>
                    </a:lnTo>
                    <a:lnTo>
                      <a:pt x="446" y="33"/>
                    </a:lnTo>
                    <a:lnTo>
                      <a:pt x="449" y="36"/>
                    </a:lnTo>
                    <a:lnTo>
                      <a:pt x="452" y="40"/>
                    </a:lnTo>
                    <a:lnTo>
                      <a:pt x="454" y="41"/>
                    </a:lnTo>
                    <a:lnTo>
                      <a:pt x="457" y="43"/>
                    </a:lnTo>
                    <a:lnTo>
                      <a:pt x="458" y="43"/>
                    </a:lnTo>
                    <a:lnTo>
                      <a:pt x="460" y="43"/>
                    </a:lnTo>
                    <a:lnTo>
                      <a:pt x="469" y="46"/>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96" name="任意多边形 45"/>
              <p:cNvSpPr>
                <a:spLocks/>
              </p:cNvSpPr>
              <p:nvPr/>
            </p:nvSpPr>
            <p:spPr bwMode="gray">
              <a:xfrm>
                <a:off x="4577" y="3100"/>
                <a:ext cx="111" cy="302"/>
              </a:xfrm>
              <a:custGeom>
                <a:avLst/>
                <a:gdLst>
                  <a:gd name="T0" fmla="*/ 63 w 120"/>
                  <a:gd name="T1" fmla="*/ 76 h 327"/>
                  <a:gd name="T2" fmla="*/ 60 w 120"/>
                  <a:gd name="T3" fmla="*/ 80 h 327"/>
                  <a:gd name="T4" fmla="*/ 57 w 120"/>
                  <a:gd name="T5" fmla="*/ 97 h 327"/>
                  <a:gd name="T6" fmla="*/ 60 w 120"/>
                  <a:gd name="T7" fmla="*/ 104 h 327"/>
                  <a:gd name="T8" fmla="*/ 74 w 120"/>
                  <a:gd name="T9" fmla="*/ 151 h 327"/>
                  <a:gd name="T10" fmla="*/ 91 w 120"/>
                  <a:gd name="T11" fmla="*/ 170 h 327"/>
                  <a:gd name="T12" fmla="*/ 91 w 120"/>
                  <a:gd name="T13" fmla="*/ 179 h 327"/>
                  <a:gd name="T14" fmla="*/ 93 w 120"/>
                  <a:gd name="T15" fmla="*/ 189 h 327"/>
                  <a:gd name="T16" fmla="*/ 90 w 120"/>
                  <a:gd name="T17" fmla="*/ 196 h 327"/>
                  <a:gd name="T18" fmla="*/ 95 w 120"/>
                  <a:gd name="T19" fmla="*/ 203 h 327"/>
                  <a:gd name="T20" fmla="*/ 91 w 120"/>
                  <a:gd name="T21" fmla="*/ 219 h 327"/>
                  <a:gd name="T22" fmla="*/ 83 w 120"/>
                  <a:gd name="T23" fmla="*/ 219 h 327"/>
                  <a:gd name="T24" fmla="*/ 76 w 120"/>
                  <a:gd name="T25" fmla="*/ 220 h 327"/>
                  <a:gd name="T26" fmla="*/ 69 w 120"/>
                  <a:gd name="T27" fmla="*/ 229 h 327"/>
                  <a:gd name="T28" fmla="*/ 68 w 120"/>
                  <a:gd name="T29" fmla="*/ 236 h 327"/>
                  <a:gd name="T30" fmla="*/ 68 w 120"/>
                  <a:gd name="T31" fmla="*/ 248 h 327"/>
                  <a:gd name="T32" fmla="*/ 68 w 120"/>
                  <a:gd name="T33" fmla="*/ 258 h 327"/>
                  <a:gd name="T34" fmla="*/ 63 w 120"/>
                  <a:gd name="T35" fmla="*/ 255 h 327"/>
                  <a:gd name="T36" fmla="*/ 67 w 120"/>
                  <a:gd name="T37" fmla="*/ 250 h 327"/>
                  <a:gd name="T38" fmla="*/ 60 w 120"/>
                  <a:gd name="T39" fmla="*/ 236 h 327"/>
                  <a:gd name="T40" fmla="*/ 53 w 120"/>
                  <a:gd name="T41" fmla="*/ 229 h 327"/>
                  <a:gd name="T42" fmla="*/ 52 w 120"/>
                  <a:gd name="T43" fmla="*/ 222 h 327"/>
                  <a:gd name="T44" fmla="*/ 48 w 120"/>
                  <a:gd name="T45" fmla="*/ 212 h 327"/>
                  <a:gd name="T46" fmla="*/ 53 w 120"/>
                  <a:gd name="T47" fmla="*/ 210 h 327"/>
                  <a:gd name="T48" fmla="*/ 62 w 120"/>
                  <a:gd name="T49" fmla="*/ 189 h 327"/>
                  <a:gd name="T50" fmla="*/ 64 w 120"/>
                  <a:gd name="T51" fmla="*/ 180 h 327"/>
                  <a:gd name="T52" fmla="*/ 55 w 120"/>
                  <a:gd name="T53" fmla="*/ 175 h 327"/>
                  <a:gd name="T54" fmla="*/ 41 w 120"/>
                  <a:gd name="T55" fmla="*/ 180 h 327"/>
                  <a:gd name="T56" fmla="*/ 29 w 120"/>
                  <a:gd name="T57" fmla="*/ 176 h 327"/>
                  <a:gd name="T58" fmla="*/ 15 w 120"/>
                  <a:gd name="T59" fmla="*/ 160 h 327"/>
                  <a:gd name="T60" fmla="*/ 13 w 120"/>
                  <a:gd name="T61" fmla="*/ 156 h 327"/>
                  <a:gd name="T62" fmla="*/ 1 w 120"/>
                  <a:gd name="T63" fmla="*/ 150 h 327"/>
                  <a:gd name="T64" fmla="*/ 3 w 120"/>
                  <a:gd name="T65" fmla="*/ 132 h 327"/>
                  <a:gd name="T66" fmla="*/ 6 w 120"/>
                  <a:gd name="T67" fmla="*/ 118 h 327"/>
                  <a:gd name="T68" fmla="*/ 10 w 120"/>
                  <a:gd name="T69" fmla="*/ 108 h 327"/>
                  <a:gd name="T70" fmla="*/ 19 w 120"/>
                  <a:gd name="T71" fmla="*/ 102 h 327"/>
                  <a:gd name="T72" fmla="*/ 19 w 120"/>
                  <a:gd name="T73" fmla="*/ 78 h 327"/>
                  <a:gd name="T74" fmla="*/ 19 w 120"/>
                  <a:gd name="T75" fmla="*/ 68 h 327"/>
                  <a:gd name="T76" fmla="*/ 22 w 120"/>
                  <a:gd name="T77" fmla="*/ 62 h 327"/>
                  <a:gd name="T78" fmla="*/ 22 w 120"/>
                  <a:gd name="T79" fmla="*/ 54 h 327"/>
                  <a:gd name="T80" fmla="*/ 25 w 120"/>
                  <a:gd name="T81" fmla="*/ 43 h 327"/>
                  <a:gd name="T82" fmla="*/ 29 w 120"/>
                  <a:gd name="T83" fmla="*/ 29 h 327"/>
                  <a:gd name="T84" fmla="*/ 24 w 120"/>
                  <a:gd name="T85" fmla="*/ 12 h 327"/>
                  <a:gd name="T86" fmla="*/ 27 w 120"/>
                  <a:gd name="T87" fmla="*/ 6 h 327"/>
                  <a:gd name="T88" fmla="*/ 31 w 120"/>
                  <a:gd name="T89" fmla="*/ 6 h 327"/>
                  <a:gd name="T90" fmla="*/ 40 w 120"/>
                  <a:gd name="T91" fmla="*/ 6 h 327"/>
                  <a:gd name="T92" fmla="*/ 48 w 120"/>
                  <a:gd name="T93" fmla="*/ 6 h 327"/>
                  <a:gd name="T94" fmla="*/ 52 w 120"/>
                  <a:gd name="T95" fmla="*/ 6 h 327"/>
                  <a:gd name="T96" fmla="*/ 57 w 120"/>
                  <a:gd name="T97" fmla="*/ 4 h 327"/>
                  <a:gd name="T98" fmla="*/ 67 w 120"/>
                  <a:gd name="T99" fmla="*/ 30 h 327"/>
                  <a:gd name="T100" fmla="*/ 67 w 120"/>
                  <a:gd name="T101" fmla="*/ 60 h 327"/>
                  <a:gd name="T102" fmla="*/ 71 w 120"/>
                  <a:gd name="T103" fmla="*/ 65 h 327"/>
                  <a:gd name="T104" fmla="*/ 74 w 120"/>
                  <a:gd name="T105" fmla="*/ 68 h 327"/>
                  <a:gd name="T106" fmla="*/ 71 w 120"/>
                  <a:gd name="T107" fmla="*/ 72 h 32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0" h="327">
                    <a:moveTo>
                      <a:pt x="84" y="93"/>
                    </a:moveTo>
                    <a:lnTo>
                      <a:pt x="82" y="93"/>
                    </a:lnTo>
                    <a:lnTo>
                      <a:pt x="81" y="94"/>
                    </a:lnTo>
                    <a:lnTo>
                      <a:pt x="79" y="96"/>
                    </a:lnTo>
                    <a:lnTo>
                      <a:pt x="79" y="99"/>
                    </a:lnTo>
                    <a:lnTo>
                      <a:pt x="78" y="100"/>
                    </a:lnTo>
                    <a:lnTo>
                      <a:pt x="78" y="102"/>
                    </a:lnTo>
                    <a:lnTo>
                      <a:pt x="76" y="102"/>
                    </a:lnTo>
                    <a:lnTo>
                      <a:pt x="73" y="102"/>
                    </a:lnTo>
                    <a:lnTo>
                      <a:pt x="73" y="109"/>
                    </a:lnTo>
                    <a:lnTo>
                      <a:pt x="72" y="117"/>
                    </a:lnTo>
                    <a:lnTo>
                      <a:pt x="72" y="123"/>
                    </a:lnTo>
                    <a:lnTo>
                      <a:pt x="73" y="126"/>
                    </a:lnTo>
                    <a:lnTo>
                      <a:pt x="75" y="127"/>
                    </a:lnTo>
                    <a:lnTo>
                      <a:pt x="76" y="130"/>
                    </a:lnTo>
                    <a:lnTo>
                      <a:pt x="76" y="132"/>
                    </a:lnTo>
                    <a:lnTo>
                      <a:pt x="76" y="153"/>
                    </a:lnTo>
                    <a:lnTo>
                      <a:pt x="79" y="172"/>
                    </a:lnTo>
                    <a:lnTo>
                      <a:pt x="84" y="183"/>
                    </a:lnTo>
                    <a:lnTo>
                      <a:pt x="93" y="192"/>
                    </a:lnTo>
                    <a:lnTo>
                      <a:pt x="102" y="199"/>
                    </a:lnTo>
                    <a:lnTo>
                      <a:pt x="111" y="209"/>
                    </a:lnTo>
                    <a:lnTo>
                      <a:pt x="112" y="212"/>
                    </a:lnTo>
                    <a:lnTo>
                      <a:pt x="115" y="215"/>
                    </a:lnTo>
                    <a:lnTo>
                      <a:pt x="117" y="218"/>
                    </a:lnTo>
                    <a:lnTo>
                      <a:pt x="118" y="221"/>
                    </a:lnTo>
                    <a:lnTo>
                      <a:pt x="117" y="222"/>
                    </a:lnTo>
                    <a:lnTo>
                      <a:pt x="115" y="227"/>
                    </a:lnTo>
                    <a:lnTo>
                      <a:pt x="114" y="230"/>
                    </a:lnTo>
                    <a:lnTo>
                      <a:pt x="114" y="233"/>
                    </a:lnTo>
                    <a:lnTo>
                      <a:pt x="115" y="237"/>
                    </a:lnTo>
                    <a:lnTo>
                      <a:pt x="117" y="240"/>
                    </a:lnTo>
                    <a:lnTo>
                      <a:pt x="115" y="243"/>
                    </a:lnTo>
                    <a:lnTo>
                      <a:pt x="114" y="246"/>
                    </a:lnTo>
                    <a:lnTo>
                      <a:pt x="114" y="248"/>
                    </a:lnTo>
                    <a:lnTo>
                      <a:pt x="114" y="249"/>
                    </a:lnTo>
                    <a:lnTo>
                      <a:pt x="115" y="251"/>
                    </a:lnTo>
                    <a:lnTo>
                      <a:pt x="117" y="252"/>
                    </a:lnTo>
                    <a:lnTo>
                      <a:pt x="118" y="254"/>
                    </a:lnTo>
                    <a:lnTo>
                      <a:pt x="120" y="258"/>
                    </a:lnTo>
                    <a:lnTo>
                      <a:pt x="120" y="264"/>
                    </a:lnTo>
                    <a:lnTo>
                      <a:pt x="118" y="269"/>
                    </a:lnTo>
                    <a:lnTo>
                      <a:pt x="117" y="273"/>
                    </a:lnTo>
                    <a:lnTo>
                      <a:pt x="115" y="278"/>
                    </a:lnTo>
                    <a:lnTo>
                      <a:pt x="114" y="278"/>
                    </a:lnTo>
                    <a:lnTo>
                      <a:pt x="111" y="278"/>
                    </a:lnTo>
                    <a:lnTo>
                      <a:pt x="108" y="278"/>
                    </a:lnTo>
                    <a:lnTo>
                      <a:pt x="105" y="278"/>
                    </a:lnTo>
                    <a:lnTo>
                      <a:pt x="102" y="276"/>
                    </a:lnTo>
                    <a:lnTo>
                      <a:pt x="99" y="276"/>
                    </a:lnTo>
                    <a:lnTo>
                      <a:pt x="96" y="278"/>
                    </a:lnTo>
                    <a:lnTo>
                      <a:pt x="96" y="279"/>
                    </a:lnTo>
                    <a:lnTo>
                      <a:pt x="94" y="282"/>
                    </a:lnTo>
                    <a:lnTo>
                      <a:pt x="94" y="284"/>
                    </a:lnTo>
                    <a:lnTo>
                      <a:pt x="91" y="288"/>
                    </a:lnTo>
                    <a:lnTo>
                      <a:pt x="88" y="291"/>
                    </a:lnTo>
                    <a:lnTo>
                      <a:pt x="88" y="293"/>
                    </a:lnTo>
                    <a:lnTo>
                      <a:pt x="88" y="294"/>
                    </a:lnTo>
                    <a:lnTo>
                      <a:pt x="88" y="297"/>
                    </a:lnTo>
                    <a:lnTo>
                      <a:pt x="87" y="299"/>
                    </a:lnTo>
                    <a:lnTo>
                      <a:pt x="85" y="302"/>
                    </a:lnTo>
                    <a:lnTo>
                      <a:pt x="85" y="306"/>
                    </a:lnTo>
                    <a:lnTo>
                      <a:pt x="85" y="309"/>
                    </a:lnTo>
                    <a:lnTo>
                      <a:pt x="87" y="314"/>
                    </a:lnTo>
                    <a:lnTo>
                      <a:pt x="87" y="317"/>
                    </a:lnTo>
                    <a:lnTo>
                      <a:pt x="87" y="321"/>
                    </a:lnTo>
                    <a:lnTo>
                      <a:pt x="87" y="326"/>
                    </a:lnTo>
                    <a:lnTo>
                      <a:pt x="85" y="327"/>
                    </a:lnTo>
                    <a:lnTo>
                      <a:pt x="82" y="327"/>
                    </a:lnTo>
                    <a:lnTo>
                      <a:pt x="81" y="327"/>
                    </a:lnTo>
                    <a:lnTo>
                      <a:pt x="79" y="326"/>
                    </a:lnTo>
                    <a:lnTo>
                      <a:pt x="79" y="324"/>
                    </a:lnTo>
                    <a:lnTo>
                      <a:pt x="79" y="321"/>
                    </a:lnTo>
                    <a:lnTo>
                      <a:pt x="81" y="320"/>
                    </a:lnTo>
                    <a:lnTo>
                      <a:pt x="82" y="318"/>
                    </a:lnTo>
                    <a:lnTo>
                      <a:pt x="84" y="317"/>
                    </a:lnTo>
                    <a:lnTo>
                      <a:pt x="84" y="314"/>
                    </a:lnTo>
                    <a:lnTo>
                      <a:pt x="81" y="309"/>
                    </a:lnTo>
                    <a:lnTo>
                      <a:pt x="79" y="305"/>
                    </a:lnTo>
                    <a:lnTo>
                      <a:pt x="76" y="300"/>
                    </a:lnTo>
                    <a:lnTo>
                      <a:pt x="72" y="296"/>
                    </a:lnTo>
                    <a:lnTo>
                      <a:pt x="67" y="293"/>
                    </a:lnTo>
                    <a:lnTo>
                      <a:pt x="67" y="291"/>
                    </a:lnTo>
                    <a:lnTo>
                      <a:pt x="67" y="290"/>
                    </a:lnTo>
                    <a:lnTo>
                      <a:pt x="67" y="288"/>
                    </a:lnTo>
                    <a:lnTo>
                      <a:pt x="67" y="285"/>
                    </a:lnTo>
                    <a:lnTo>
                      <a:pt x="67" y="284"/>
                    </a:lnTo>
                    <a:lnTo>
                      <a:pt x="66" y="281"/>
                    </a:lnTo>
                    <a:lnTo>
                      <a:pt x="63" y="278"/>
                    </a:lnTo>
                    <a:lnTo>
                      <a:pt x="61" y="276"/>
                    </a:lnTo>
                    <a:lnTo>
                      <a:pt x="60" y="273"/>
                    </a:lnTo>
                    <a:lnTo>
                      <a:pt x="60" y="270"/>
                    </a:lnTo>
                    <a:lnTo>
                      <a:pt x="61" y="269"/>
                    </a:lnTo>
                    <a:lnTo>
                      <a:pt x="63" y="267"/>
                    </a:lnTo>
                    <a:lnTo>
                      <a:pt x="66" y="267"/>
                    </a:lnTo>
                    <a:lnTo>
                      <a:pt x="67" y="266"/>
                    </a:lnTo>
                    <a:lnTo>
                      <a:pt x="69" y="264"/>
                    </a:lnTo>
                    <a:lnTo>
                      <a:pt x="73" y="257"/>
                    </a:lnTo>
                    <a:lnTo>
                      <a:pt x="75" y="249"/>
                    </a:lnTo>
                    <a:lnTo>
                      <a:pt x="78" y="240"/>
                    </a:lnTo>
                    <a:lnTo>
                      <a:pt x="79" y="237"/>
                    </a:lnTo>
                    <a:lnTo>
                      <a:pt x="81" y="234"/>
                    </a:lnTo>
                    <a:lnTo>
                      <a:pt x="81" y="231"/>
                    </a:lnTo>
                    <a:lnTo>
                      <a:pt x="81" y="228"/>
                    </a:lnTo>
                    <a:lnTo>
                      <a:pt x="79" y="225"/>
                    </a:lnTo>
                    <a:lnTo>
                      <a:pt x="76" y="224"/>
                    </a:lnTo>
                    <a:lnTo>
                      <a:pt x="73" y="222"/>
                    </a:lnTo>
                    <a:lnTo>
                      <a:pt x="69" y="222"/>
                    </a:lnTo>
                    <a:lnTo>
                      <a:pt x="64" y="222"/>
                    </a:lnTo>
                    <a:lnTo>
                      <a:pt x="60" y="224"/>
                    </a:lnTo>
                    <a:lnTo>
                      <a:pt x="57" y="227"/>
                    </a:lnTo>
                    <a:lnTo>
                      <a:pt x="52" y="228"/>
                    </a:lnTo>
                    <a:lnTo>
                      <a:pt x="48" y="230"/>
                    </a:lnTo>
                    <a:lnTo>
                      <a:pt x="45" y="230"/>
                    </a:lnTo>
                    <a:lnTo>
                      <a:pt x="42" y="230"/>
                    </a:lnTo>
                    <a:lnTo>
                      <a:pt x="36" y="224"/>
                    </a:lnTo>
                    <a:lnTo>
                      <a:pt x="31" y="218"/>
                    </a:lnTo>
                    <a:lnTo>
                      <a:pt x="25" y="209"/>
                    </a:lnTo>
                    <a:lnTo>
                      <a:pt x="18" y="202"/>
                    </a:lnTo>
                    <a:lnTo>
                      <a:pt x="18" y="201"/>
                    </a:lnTo>
                    <a:lnTo>
                      <a:pt x="18" y="199"/>
                    </a:lnTo>
                    <a:lnTo>
                      <a:pt x="18" y="198"/>
                    </a:lnTo>
                    <a:lnTo>
                      <a:pt x="16" y="198"/>
                    </a:lnTo>
                    <a:lnTo>
                      <a:pt x="12" y="198"/>
                    </a:lnTo>
                    <a:lnTo>
                      <a:pt x="9" y="196"/>
                    </a:lnTo>
                    <a:lnTo>
                      <a:pt x="6" y="193"/>
                    </a:lnTo>
                    <a:lnTo>
                      <a:pt x="1" y="189"/>
                    </a:lnTo>
                    <a:lnTo>
                      <a:pt x="0" y="184"/>
                    </a:lnTo>
                    <a:lnTo>
                      <a:pt x="0" y="180"/>
                    </a:lnTo>
                    <a:lnTo>
                      <a:pt x="0" y="174"/>
                    </a:lnTo>
                    <a:lnTo>
                      <a:pt x="3" y="168"/>
                    </a:lnTo>
                    <a:lnTo>
                      <a:pt x="7" y="162"/>
                    </a:lnTo>
                    <a:lnTo>
                      <a:pt x="9" y="156"/>
                    </a:lnTo>
                    <a:lnTo>
                      <a:pt x="9" y="153"/>
                    </a:lnTo>
                    <a:lnTo>
                      <a:pt x="9" y="150"/>
                    </a:lnTo>
                    <a:lnTo>
                      <a:pt x="9" y="147"/>
                    </a:lnTo>
                    <a:lnTo>
                      <a:pt x="9" y="144"/>
                    </a:lnTo>
                    <a:lnTo>
                      <a:pt x="10" y="141"/>
                    </a:lnTo>
                    <a:lnTo>
                      <a:pt x="13" y="138"/>
                    </a:lnTo>
                    <a:lnTo>
                      <a:pt x="15" y="135"/>
                    </a:lnTo>
                    <a:lnTo>
                      <a:pt x="18" y="132"/>
                    </a:lnTo>
                    <a:lnTo>
                      <a:pt x="21" y="130"/>
                    </a:lnTo>
                    <a:lnTo>
                      <a:pt x="24" y="129"/>
                    </a:lnTo>
                    <a:lnTo>
                      <a:pt x="28" y="129"/>
                    </a:lnTo>
                    <a:lnTo>
                      <a:pt x="24" y="120"/>
                    </a:lnTo>
                    <a:lnTo>
                      <a:pt x="22" y="109"/>
                    </a:lnTo>
                    <a:lnTo>
                      <a:pt x="25" y="99"/>
                    </a:lnTo>
                    <a:lnTo>
                      <a:pt x="27" y="96"/>
                    </a:lnTo>
                    <a:lnTo>
                      <a:pt x="27" y="93"/>
                    </a:lnTo>
                    <a:lnTo>
                      <a:pt x="25" y="90"/>
                    </a:lnTo>
                    <a:lnTo>
                      <a:pt x="24" y="87"/>
                    </a:lnTo>
                    <a:lnTo>
                      <a:pt x="24" y="84"/>
                    </a:lnTo>
                    <a:lnTo>
                      <a:pt x="25" y="82"/>
                    </a:lnTo>
                    <a:lnTo>
                      <a:pt x="27" y="81"/>
                    </a:lnTo>
                    <a:lnTo>
                      <a:pt x="28" y="79"/>
                    </a:lnTo>
                    <a:lnTo>
                      <a:pt x="30" y="76"/>
                    </a:lnTo>
                    <a:lnTo>
                      <a:pt x="31" y="75"/>
                    </a:lnTo>
                    <a:lnTo>
                      <a:pt x="30" y="72"/>
                    </a:lnTo>
                    <a:lnTo>
                      <a:pt x="28" y="69"/>
                    </a:lnTo>
                    <a:lnTo>
                      <a:pt x="28" y="66"/>
                    </a:lnTo>
                    <a:lnTo>
                      <a:pt x="27" y="63"/>
                    </a:lnTo>
                    <a:lnTo>
                      <a:pt x="28" y="58"/>
                    </a:lnTo>
                    <a:lnTo>
                      <a:pt x="31" y="55"/>
                    </a:lnTo>
                    <a:lnTo>
                      <a:pt x="34" y="52"/>
                    </a:lnTo>
                    <a:lnTo>
                      <a:pt x="39" y="49"/>
                    </a:lnTo>
                    <a:lnTo>
                      <a:pt x="40" y="43"/>
                    </a:lnTo>
                    <a:lnTo>
                      <a:pt x="37" y="37"/>
                    </a:lnTo>
                    <a:lnTo>
                      <a:pt x="33" y="31"/>
                    </a:lnTo>
                    <a:lnTo>
                      <a:pt x="30" y="24"/>
                    </a:lnTo>
                    <a:lnTo>
                      <a:pt x="30" y="19"/>
                    </a:lnTo>
                    <a:lnTo>
                      <a:pt x="30" y="15"/>
                    </a:lnTo>
                    <a:lnTo>
                      <a:pt x="31" y="10"/>
                    </a:lnTo>
                    <a:lnTo>
                      <a:pt x="31" y="6"/>
                    </a:lnTo>
                    <a:lnTo>
                      <a:pt x="33" y="3"/>
                    </a:lnTo>
                    <a:lnTo>
                      <a:pt x="33" y="6"/>
                    </a:lnTo>
                    <a:lnTo>
                      <a:pt x="34" y="7"/>
                    </a:lnTo>
                    <a:lnTo>
                      <a:pt x="36" y="7"/>
                    </a:lnTo>
                    <a:lnTo>
                      <a:pt x="39" y="9"/>
                    </a:lnTo>
                    <a:lnTo>
                      <a:pt x="40" y="9"/>
                    </a:lnTo>
                    <a:lnTo>
                      <a:pt x="43" y="7"/>
                    </a:lnTo>
                    <a:lnTo>
                      <a:pt x="46" y="7"/>
                    </a:lnTo>
                    <a:lnTo>
                      <a:pt x="49" y="7"/>
                    </a:lnTo>
                    <a:lnTo>
                      <a:pt x="51" y="9"/>
                    </a:lnTo>
                    <a:lnTo>
                      <a:pt x="52" y="12"/>
                    </a:lnTo>
                    <a:lnTo>
                      <a:pt x="55" y="10"/>
                    </a:lnTo>
                    <a:lnTo>
                      <a:pt x="57" y="9"/>
                    </a:lnTo>
                    <a:lnTo>
                      <a:pt x="60" y="9"/>
                    </a:lnTo>
                    <a:lnTo>
                      <a:pt x="61" y="9"/>
                    </a:lnTo>
                    <a:lnTo>
                      <a:pt x="64" y="9"/>
                    </a:lnTo>
                    <a:lnTo>
                      <a:pt x="66" y="7"/>
                    </a:lnTo>
                    <a:lnTo>
                      <a:pt x="66" y="6"/>
                    </a:lnTo>
                    <a:lnTo>
                      <a:pt x="66" y="3"/>
                    </a:lnTo>
                    <a:lnTo>
                      <a:pt x="66" y="0"/>
                    </a:lnTo>
                    <a:lnTo>
                      <a:pt x="69" y="1"/>
                    </a:lnTo>
                    <a:lnTo>
                      <a:pt x="72" y="4"/>
                    </a:lnTo>
                    <a:lnTo>
                      <a:pt x="73" y="6"/>
                    </a:lnTo>
                    <a:lnTo>
                      <a:pt x="78" y="16"/>
                    </a:lnTo>
                    <a:lnTo>
                      <a:pt x="81" y="28"/>
                    </a:lnTo>
                    <a:lnTo>
                      <a:pt x="84" y="39"/>
                    </a:lnTo>
                    <a:lnTo>
                      <a:pt x="85" y="48"/>
                    </a:lnTo>
                    <a:lnTo>
                      <a:pt x="82" y="58"/>
                    </a:lnTo>
                    <a:lnTo>
                      <a:pt x="79" y="67"/>
                    </a:lnTo>
                    <a:lnTo>
                      <a:pt x="84" y="76"/>
                    </a:lnTo>
                    <a:lnTo>
                      <a:pt x="85" y="78"/>
                    </a:lnTo>
                    <a:lnTo>
                      <a:pt x="87" y="79"/>
                    </a:lnTo>
                    <a:lnTo>
                      <a:pt x="90" y="81"/>
                    </a:lnTo>
                    <a:lnTo>
                      <a:pt x="90" y="82"/>
                    </a:lnTo>
                    <a:lnTo>
                      <a:pt x="91" y="84"/>
                    </a:lnTo>
                    <a:lnTo>
                      <a:pt x="93" y="85"/>
                    </a:lnTo>
                    <a:lnTo>
                      <a:pt x="94" y="87"/>
                    </a:lnTo>
                    <a:lnTo>
                      <a:pt x="96" y="88"/>
                    </a:lnTo>
                    <a:lnTo>
                      <a:pt x="94" y="90"/>
                    </a:lnTo>
                    <a:lnTo>
                      <a:pt x="91" y="90"/>
                    </a:lnTo>
                    <a:lnTo>
                      <a:pt x="90" y="91"/>
                    </a:lnTo>
                    <a:lnTo>
                      <a:pt x="87" y="91"/>
                    </a:lnTo>
                    <a:lnTo>
                      <a:pt x="84" y="93"/>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97" name="任意多边形 46"/>
              <p:cNvSpPr>
                <a:spLocks/>
              </p:cNvSpPr>
              <p:nvPr/>
            </p:nvSpPr>
            <p:spPr bwMode="gray">
              <a:xfrm>
                <a:off x="4431" y="2758"/>
                <a:ext cx="440" cy="432"/>
              </a:xfrm>
              <a:custGeom>
                <a:avLst/>
                <a:gdLst>
                  <a:gd name="T0" fmla="*/ 70 w 475"/>
                  <a:gd name="T1" fmla="*/ 264 h 466"/>
                  <a:gd name="T2" fmla="*/ 89 w 475"/>
                  <a:gd name="T3" fmla="*/ 266 h 466"/>
                  <a:gd name="T4" fmla="*/ 97 w 475"/>
                  <a:gd name="T5" fmla="*/ 273 h 466"/>
                  <a:gd name="T6" fmla="*/ 110 w 475"/>
                  <a:gd name="T7" fmla="*/ 278 h 466"/>
                  <a:gd name="T8" fmla="*/ 118 w 475"/>
                  <a:gd name="T9" fmla="*/ 281 h 466"/>
                  <a:gd name="T10" fmla="*/ 133 w 475"/>
                  <a:gd name="T11" fmla="*/ 288 h 466"/>
                  <a:gd name="T12" fmla="*/ 143 w 475"/>
                  <a:gd name="T13" fmla="*/ 292 h 466"/>
                  <a:gd name="T14" fmla="*/ 157 w 475"/>
                  <a:gd name="T15" fmla="*/ 300 h 466"/>
                  <a:gd name="T16" fmla="*/ 167 w 475"/>
                  <a:gd name="T17" fmla="*/ 301 h 466"/>
                  <a:gd name="T18" fmla="*/ 176 w 475"/>
                  <a:gd name="T19" fmla="*/ 300 h 466"/>
                  <a:gd name="T20" fmla="*/ 185 w 475"/>
                  <a:gd name="T21" fmla="*/ 300 h 466"/>
                  <a:gd name="T22" fmla="*/ 192 w 475"/>
                  <a:gd name="T23" fmla="*/ 331 h 466"/>
                  <a:gd name="T24" fmla="*/ 188 w 475"/>
                  <a:gd name="T25" fmla="*/ 348 h 466"/>
                  <a:gd name="T26" fmla="*/ 194 w 475"/>
                  <a:gd name="T27" fmla="*/ 357 h 466"/>
                  <a:gd name="T28" fmla="*/ 202 w 475"/>
                  <a:gd name="T29" fmla="*/ 364 h 466"/>
                  <a:gd name="T30" fmla="*/ 232 w 475"/>
                  <a:gd name="T31" fmla="*/ 361 h 466"/>
                  <a:gd name="T32" fmla="*/ 244 w 475"/>
                  <a:gd name="T33" fmla="*/ 369 h 466"/>
                  <a:gd name="T34" fmla="*/ 254 w 475"/>
                  <a:gd name="T35" fmla="*/ 371 h 466"/>
                  <a:gd name="T36" fmla="*/ 268 w 475"/>
                  <a:gd name="T37" fmla="*/ 364 h 466"/>
                  <a:gd name="T38" fmla="*/ 285 w 475"/>
                  <a:gd name="T39" fmla="*/ 368 h 466"/>
                  <a:gd name="T40" fmla="*/ 296 w 475"/>
                  <a:gd name="T41" fmla="*/ 360 h 466"/>
                  <a:gd name="T42" fmla="*/ 310 w 475"/>
                  <a:gd name="T43" fmla="*/ 356 h 466"/>
                  <a:gd name="T44" fmla="*/ 322 w 475"/>
                  <a:gd name="T45" fmla="*/ 360 h 466"/>
                  <a:gd name="T46" fmla="*/ 337 w 475"/>
                  <a:gd name="T47" fmla="*/ 351 h 466"/>
                  <a:gd name="T48" fmla="*/ 361 w 475"/>
                  <a:gd name="T49" fmla="*/ 342 h 466"/>
                  <a:gd name="T50" fmla="*/ 370 w 475"/>
                  <a:gd name="T51" fmla="*/ 337 h 466"/>
                  <a:gd name="T52" fmla="*/ 374 w 475"/>
                  <a:gd name="T53" fmla="*/ 328 h 466"/>
                  <a:gd name="T54" fmla="*/ 377 w 475"/>
                  <a:gd name="T55" fmla="*/ 323 h 466"/>
                  <a:gd name="T56" fmla="*/ 367 w 475"/>
                  <a:gd name="T57" fmla="*/ 318 h 466"/>
                  <a:gd name="T58" fmla="*/ 354 w 475"/>
                  <a:gd name="T59" fmla="*/ 276 h 466"/>
                  <a:gd name="T60" fmla="*/ 353 w 475"/>
                  <a:gd name="T61" fmla="*/ 248 h 466"/>
                  <a:gd name="T62" fmla="*/ 351 w 475"/>
                  <a:gd name="T63" fmla="*/ 234 h 466"/>
                  <a:gd name="T64" fmla="*/ 356 w 475"/>
                  <a:gd name="T65" fmla="*/ 214 h 466"/>
                  <a:gd name="T66" fmla="*/ 353 w 475"/>
                  <a:gd name="T67" fmla="*/ 200 h 466"/>
                  <a:gd name="T68" fmla="*/ 346 w 475"/>
                  <a:gd name="T69" fmla="*/ 195 h 466"/>
                  <a:gd name="T70" fmla="*/ 339 w 475"/>
                  <a:gd name="T71" fmla="*/ 187 h 466"/>
                  <a:gd name="T72" fmla="*/ 336 w 475"/>
                  <a:gd name="T73" fmla="*/ 175 h 466"/>
                  <a:gd name="T74" fmla="*/ 344 w 475"/>
                  <a:gd name="T75" fmla="*/ 152 h 466"/>
                  <a:gd name="T76" fmla="*/ 344 w 475"/>
                  <a:gd name="T77" fmla="*/ 147 h 466"/>
                  <a:gd name="T78" fmla="*/ 351 w 475"/>
                  <a:gd name="T79" fmla="*/ 140 h 466"/>
                  <a:gd name="T80" fmla="*/ 296 w 475"/>
                  <a:gd name="T81" fmla="*/ 83 h 466"/>
                  <a:gd name="T82" fmla="*/ 298 w 475"/>
                  <a:gd name="T83" fmla="*/ 71 h 466"/>
                  <a:gd name="T84" fmla="*/ 170 w 475"/>
                  <a:gd name="T85" fmla="*/ 0 h 466"/>
                  <a:gd name="T86" fmla="*/ 38 w 475"/>
                  <a:gd name="T87" fmla="*/ 17 h 466"/>
                  <a:gd name="T88" fmla="*/ 35 w 475"/>
                  <a:gd name="T89" fmla="*/ 11 h 466"/>
                  <a:gd name="T90" fmla="*/ 31 w 475"/>
                  <a:gd name="T91" fmla="*/ 14 h 466"/>
                  <a:gd name="T92" fmla="*/ 27 w 475"/>
                  <a:gd name="T93" fmla="*/ 15 h 466"/>
                  <a:gd name="T94" fmla="*/ 17 w 475"/>
                  <a:gd name="T95" fmla="*/ 21 h 466"/>
                  <a:gd name="T96" fmla="*/ 11 w 475"/>
                  <a:gd name="T97" fmla="*/ 23 h 466"/>
                  <a:gd name="T98" fmla="*/ 9 w 475"/>
                  <a:gd name="T99" fmla="*/ 40 h 466"/>
                  <a:gd name="T100" fmla="*/ 3 w 475"/>
                  <a:gd name="T101" fmla="*/ 48 h 466"/>
                  <a:gd name="T102" fmla="*/ 3 w 475"/>
                  <a:gd name="T103" fmla="*/ 59 h 466"/>
                  <a:gd name="T104" fmla="*/ 6 w 475"/>
                  <a:gd name="T105" fmla="*/ 66 h 466"/>
                  <a:gd name="T106" fmla="*/ 14 w 475"/>
                  <a:gd name="T107" fmla="*/ 71 h 466"/>
                  <a:gd name="T108" fmla="*/ 11 w 475"/>
                  <a:gd name="T109" fmla="*/ 85 h 466"/>
                  <a:gd name="T110" fmla="*/ 17 w 475"/>
                  <a:gd name="T111" fmla="*/ 97 h 466"/>
                  <a:gd name="T112" fmla="*/ 14 w 475"/>
                  <a:gd name="T113" fmla="*/ 100 h 466"/>
                  <a:gd name="T114" fmla="*/ 19 w 475"/>
                  <a:gd name="T115" fmla="*/ 135 h 466"/>
                  <a:gd name="T116" fmla="*/ 26 w 475"/>
                  <a:gd name="T117" fmla="*/ 166 h 466"/>
                  <a:gd name="T118" fmla="*/ 26 w 475"/>
                  <a:gd name="T119" fmla="*/ 187 h 466"/>
                  <a:gd name="T120" fmla="*/ 40 w 475"/>
                  <a:gd name="T121" fmla="*/ 204 h 466"/>
                  <a:gd name="T122" fmla="*/ 52 w 475"/>
                  <a:gd name="T123" fmla="*/ 223 h 466"/>
                  <a:gd name="T124" fmla="*/ 62 w 475"/>
                  <a:gd name="T125" fmla="*/ 245 h 4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75" h="466">
                    <a:moveTo>
                      <a:pt x="83" y="317"/>
                    </a:moveTo>
                    <a:lnTo>
                      <a:pt x="83" y="322"/>
                    </a:lnTo>
                    <a:lnTo>
                      <a:pt x="84" y="325"/>
                    </a:lnTo>
                    <a:lnTo>
                      <a:pt x="87" y="328"/>
                    </a:lnTo>
                    <a:lnTo>
                      <a:pt x="89" y="331"/>
                    </a:lnTo>
                    <a:lnTo>
                      <a:pt x="93" y="334"/>
                    </a:lnTo>
                    <a:lnTo>
                      <a:pt x="96" y="335"/>
                    </a:lnTo>
                    <a:lnTo>
                      <a:pt x="101" y="335"/>
                    </a:lnTo>
                    <a:lnTo>
                      <a:pt x="107" y="334"/>
                    </a:lnTo>
                    <a:lnTo>
                      <a:pt x="112" y="334"/>
                    </a:lnTo>
                    <a:lnTo>
                      <a:pt x="112" y="335"/>
                    </a:lnTo>
                    <a:lnTo>
                      <a:pt x="113" y="337"/>
                    </a:lnTo>
                    <a:lnTo>
                      <a:pt x="113" y="338"/>
                    </a:lnTo>
                    <a:lnTo>
                      <a:pt x="118" y="340"/>
                    </a:lnTo>
                    <a:lnTo>
                      <a:pt x="122" y="343"/>
                    </a:lnTo>
                    <a:lnTo>
                      <a:pt x="128" y="344"/>
                    </a:lnTo>
                    <a:lnTo>
                      <a:pt x="133" y="347"/>
                    </a:lnTo>
                    <a:lnTo>
                      <a:pt x="134" y="349"/>
                    </a:lnTo>
                    <a:lnTo>
                      <a:pt x="137" y="349"/>
                    </a:lnTo>
                    <a:lnTo>
                      <a:pt x="139" y="349"/>
                    </a:lnTo>
                    <a:lnTo>
                      <a:pt x="142" y="349"/>
                    </a:lnTo>
                    <a:lnTo>
                      <a:pt x="143" y="349"/>
                    </a:lnTo>
                    <a:lnTo>
                      <a:pt x="145" y="350"/>
                    </a:lnTo>
                    <a:lnTo>
                      <a:pt x="146" y="353"/>
                    </a:lnTo>
                    <a:lnTo>
                      <a:pt x="148" y="353"/>
                    </a:lnTo>
                    <a:lnTo>
                      <a:pt x="149" y="355"/>
                    </a:lnTo>
                    <a:lnTo>
                      <a:pt x="154" y="358"/>
                    </a:lnTo>
                    <a:lnTo>
                      <a:pt x="158" y="360"/>
                    </a:lnTo>
                    <a:lnTo>
                      <a:pt x="164" y="361"/>
                    </a:lnTo>
                    <a:lnTo>
                      <a:pt x="167" y="361"/>
                    </a:lnTo>
                    <a:lnTo>
                      <a:pt x="169" y="364"/>
                    </a:lnTo>
                    <a:lnTo>
                      <a:pt x="170" y="366"/>
                    </a:lnTo>
                    <a:lnTo>
                      <a:pt x="173" y="367"/>
                    </a:lnTo>
                    <a:lnTo>
                      <a:pt x="176" y="367"/>
                    </a:lnTo>
                    <a:lnTo>
                      <a:pt x="179" y="367"/>
                    </a:lnTo>
                    <a:lnTo>
                      <a:pt x="182" y="369"/>
                    </a:lnTo>
                    <a:lnTo>
                      <a:pt x="187" y="372"/>
                    </a:lnTo>
                    <a:lnTo>
                      <a:pt x="193" y="375"/>
                    </a:lnTo>
                    <a:lnTo>
                      <a:pt x="197" y="378"/>
                    </a:lnTo>
                    <a:lnTo>
                      <a:pt x="199" y="378"/>
                    </a:lnTo>
                    <a:lnTo>
                      <a:pt x="202" y="378"/>
                    </a:lnTo>
                    <a:lnTo>
                      <a:pt x="203" y="376"/>
                    </a:lnTo>
                    <a:lnTo>
                      <a:pt x="206" y="378"/>
                    </a:lnTo>
                    <a:lnTo>
                      <a:pt x="208" y="379"/>
                    </a:lnTo>
                    <a:lnTo>
                      <a:pt x="209" y="379"/>
                    </a:lnTo>
                    <a:lnTo>
                      <a:pt x="211" y="381"/>
                    </a:lnTo>
                    <a:lnTo>
                      <a:pt x="214" y="379"/>
                    </a:lnTo>
                    <a:lnTo>
                      <a:pt x="215" y="378"/>
                    </a:lnTo>
                    <a:lnTo>
                      <a:pt x="218" y="376"/>
                    </a:lnTo>
                    <a:lnTo>
                      <a:pt x="221" y="376"/>
                    </a:lnTo>
                    <a:lnTo>
                      <a:pt x="221" y="372"/>
                    </a:lnTo>
                    <a:lnTo>
                      <a:pt x="220" y="367"/>
                    </a:lnTo>
                    <a:lnTo>
                      <a:pt x="226" y="370"/>
                    </a:lnTo>
                    <a:lnTo>
                      <a:pt x="230" y="373"/>
                    </a:lnTo>
                    <a:lnTo>
                      <a:pt x="233" y="378"/>
                    </a:lnTo>
                    <a:lnTo>
                      <a:pt x="236" y="387"/>
                    </a:lnTo>
                    <a:lnTo>
                      <a:pt x="238" y="396"/>
                    </a:lnTo>
                    <a:lnTo>
                      <a:pt x="239" y="405"/>
                    </a:lnTo>
                    <a:lnTo>
                      <a:pt x="241" y="409"/>
                    </a:lnTo>
                    <a:lnTo>
                      <a:pt x="242" y="415"/>
                    </a:lnTo>
                    <a:lnTo>
                      <a:pt x="241" y="421"/>
                    </a:lnTo>
                    <a:lnTo>
                      <a:pt x="241" y="427"/>
                    </a:lnTo>
                    <a:lnTo>
                      <a:pt x="239" y="430"/>
                    </a:lnTo>
                    <a:lnTo>
                      <a:pt x="238" y="433"/>
                    </a:lnTo>
                    <a:lnTo>
                      <a:pt x="236" y="436"/>
                    </a:lnTo>
                    <a:lnTo>
                      <a:pt x="235" y="438"/>
                    </a:lnTo>
                    <a:lnTo>
                      <a:pt x="236" y="442"/>
                    </a:lnTo>
                    <a:lnTo>
                      <a:pt x="238" y="445"/>
                    </a:lnTo>
                    <a:lnTo>
                      <a:pt x="241" y="447"/>
                    </a:lnTo>
                    <a:lnTo>
                      <a:pt x="244" y="448"/>
                    </a:lnTo>
                    <a:lnTo>
                      <a:pt x="245" y="451"/>
                    </a:lnTo>
                    <a:lnTo>
                      <a:pt x="248" y="454"/>
                    </a:lnTo>
                    <a:lnTo>
                      <a:pt x="250" y="456"/>
                    </a:lnTo>
                    <a:lnTo>
                      <a:pt x="251" y="457"/>
                    </a:lnTo>
                    <a:lnTo>
                      <a:pt x="254" y="457"/>
                    </a:lnTo>
                    <a:lnTo>
                      <a:pt x="265" y="456"/>
                    </a:lnTo>
                    <a:lnTo>
                      <a:pt x="277" y="457"/>
                    </a:lnTo>
                    <a:lnTo>
                      <a:pt x="287" y="454"/>
                    </a:lnTo>
                    <a:lnTo>
                      <a:pt x="289" y="454"/>
                    </a:lnTo>
                    <a:lnTo>
                      <a:pt x="292" y="453"/>
                    </a:lnTo>
                    <a:lnTo>
                      <a:pt x="293" y="453"/>
                    </a:lnTo>
                    <a:lnTo>
                      <a:pt x="295" y="453"/>
                    </a:lnTo>
                    <a:lnTo>
                      <a:pt x="299" y="456"/>
                    </a:lnTo>
                    <a:lnTo>
                      <a:pt x="302" y="459"/>
                    </a:lnTo>
                    <a:lnTo>
                      <a:pt x="307" y="463"/>
                    </a:lnTo>
                    <a:lnTo>
                      <a:pt x="308" y="465"/>
                    </a:lnTo>
                    <a:lnTo>
                      <a:pt x="310" y="465"/>
                    </a:lnTo>
                    <a:lnTo>
                      <a:pt x="313" y="466"/>
                    </a:lnTo>
                    <a:lnTo>
                      <a:pt x="316" y="466"/>
                    </a:lnTo>
                    <a:lnTo>
                      <a:pt x="320" y="465"/>
                    </a:lnTo>
                    <a:lnTo>
                      <a:pt x="324" y="463"/>
                    </a:lnTo>
                    <a:lnTo>
                      <a:pt x="328" y="462"/>
                    </a:lnTo>
                    <a:lnTo>
                      <a:pt x="331" y="460"/>
                    </a:lnTo>
                    <a:lnTo>
                      <a:pt x="334" y="459"/>
                    </a:lnTo>
                    <a:lnTo>
                      <a:pt x="337" y="457"/>
                    </a:lnTo>
                    <a:lnTo>
                      <a:pt x="340" y="457"/>
                    </a:lnTo>
                    <a:lnTo>
                      <a:pt x="342" y="457"/>
                    </a:lnTo>
                    <a:lnTo>
                      <a:pt x="348" y="460"/>
                    </a:lnTo>
                    <a:lnTo>
                      <a:pt x="354" y="462"/>
                    </a:lnTo>
                    <a:lnTo>
                      <a:pt x="360" y="462"/>
                    </a:lnTo>
                    <a:lnTo>
                      <a:pt x="364" y="462"/>
                    </a:lnTo>
                    <a:lnTo>
                      <a:pt x="366" y="460"/>
                    </a:lnTo>
                    <a:lnTo>
                      <a:pt x="369" y="457"/>
                    </a:lnTo>
                    <a:lnTo>
                      <a:pt x="370" y="454"/>
                    </a:lnTo>
                    <a:lnTo>
                      <a:pt x="372" y="451"/>
                    </a:lnTo>
                    <a:lnTo>
                      <a:pt x="373" y="448"/>
                    </a:lnTo>
                    <a:lnTo>
                      <a:pt x="376" y="447"/>
                    </a:lnTo>
                    <a:lnTo>
                      <a:pt x="381" y="445"/>
                    </a:lnTo>
                    <a:lnTo>
                      <a:pt x="385" y="445"/>
                    </a:lnTo>
                    <a:lnTo>
                      <a:pt x="391" y="447"/>
                    </a:lnTo>
                    <a:lnTo>
                      <a:pt x="397" y="448"/>
                    </a:lnTo>
                    <a:lnTo>
                      <a:pt x="402" y="448"/>
                    </a:lnTo>
                    <a:lnTo>
                      <a:pt x="403" y="450"/>
                    </a:lnTo>
                    <a:lnTo>
                      <a:pt x="405" y="450"/>
                    </a:lnTo>
                    <a:lnTo>
                      <a:pt x="406" y="451"/>
                    </a:lnTo>
                    <a:lnTo>
                      <a:pt x="408" y="448"/>
                    </a:lnTo>
                    <a:lnTo>
                      <a:pt x="411" y="445"/>
                    </a:lnTo>
                    <a:lnTo>
                      <a:pt x="415" y="442"/>
                    </a:lnTo>
                    <a:lnTo>
                      <a:pt x="420" y="442"/>
                    </a:lnTo>
                    <a:lnTo>
                      <a:pt x="424" y="441"/>
                    </a:lnTo>
                    <a:lnTo>
                      <a:pt x="429" y="439"/>
                    </a:lnTo>
                    <a:lnTo>
                      <a:pt x="439" y="435"/>
                    </a:lnTo>
                    <a:lnTo>
                      <a:pt x="448" y="429"/>
                    </a:lnTo>
                    <a:lnTo>
                      <a:pt x="451" y="429"/>
                    </a:lnTo>
                    <a:lnTo>
                      <a:pt x="454" y="429"/>
                    </a:lnTo>
                    <a:lnTo>
                      <a:pt x="459" y="429"/>
                    </a:lnTo>
                    <a:lnTo>
                      <a:pt x="462" y="429"/>
                    </a:lnTo>
                    <a:lnTo>
                      <a:pt x="463" y="427"/>
                    </a:lnTo>
                    <a:lnTo>
                      <a:pt x="465" y="424"/>
                    </a:lnTo>
                    <a:lnTo>
                      <a:pt x="465" y="423"/>
                    </a:lnTo>
                    <a:lnTo>
                      <a:pt x="466" y="420"/>
                    </a:lnTo>
                    <a:lnTo>
                      <a:pt x="466" y="417"/>
                    </a:lnTo>
                    <a:lnTo>
                      <a:pt x="466" y="415"/>
                    </a:lnTo>
                    <a:lnTo>
                      <a:pt x="469" y="414"/>
                    </a:lnTo>
                    <a:lnTo>
                      <a:pt x="471" y="412"/>
                    </a:lnTo>
                    <a:lnTo>
                      <a:pt x="472" y="412"/>
                    </a:lnTo>
                    <a:lnTo>
                      <a:pt x="474" y="411"/>
                    </a:lnTo>
                    <a:lnTo>
                      <a:pt x="475" y="408"/>
                    </a:lnTo>
                    <a:lnTo>
                      <a:pt x="475" y="406"/>
                    </a:lnTo>
                    <a:lnTo>
                      <a:pt x="474" y="405"/>
                    </a:lnTo>
                    <a:lnTo>
                      <a:pt x="472" y="403"/>
                    </a:lnTo>
                    <a:lnTo>
                      <a:pt x="469" y="402"/>
                    </a:lnTo>
                    <a:lnTo>
                      <a:pt x="466" y="402"/>
                    </a:lnTo>
                    <a:lnTo>
                      <a:pt x="463" y="400"/>
                    </a:lnTo>
                    <a:lnTo>
                      <a:pt x="462" y="399"/>
                    </a:lnTo>
                    <a:lnTo>
                      <a:pt x="460" y="397"/>
                    </a:lnTo>
                    <a:lnTo>
                      <a:pt x="456" y="384"/>
                    </a:lnTo>
                    <a:lnTo>
                      <a:pt x="454" y="370"/>
                    </a:lnTo>
                    <a:lnTo>
                      <a:pt x="450" y="357"/>
                    </a:lnTo>
                    <a:lnTo>
                      <a:pt x="445" y="346"/>
                    </a:lnTo>
                    <a:lnTo>
                      <a:pt x="444" y="334"/>
                    </a:lnTo>
                    <a:lnTo>
                      <a:pt x="441" y="323"/>
                    </a:lnTo>
                    <a:lnTo>
                      <a:pt x="441" y="319"/>
                    </a:lnTo>
                    <a:lnTo>
                      <a:pt x="441" y="314"/>
                    </a:lnTo>
                    <a:lnTo>
                      <a:pt x="444" y="311"/>
                    </a:lnTo>
                    <a:lnTo>
                      <a:pt x="445" y="307"/>
                    </a:lnTo>
                    <a:lnTo>
                      <a:pt x="445" y="302"/>
                    </a:lnTo>
                    <a:lnTo>
                      <a:pt x="444" y="299"/>
                    </a:lnTo>
                    <a:lnTo>
                      <a:pt x="442" y="296"/>
                    </a:lnTo>
                    <a:lnTo>
                      <a:pt x="441" y="293"/>
                    </a:lnTo>
                    <a:lnTo>
                      <a:pt x="439" y="287"/>
                    </a:lnTo>
                    <a:lnTo>
                      <a:pt x="441" y="283"/>
                    </a:lnTo>
                    <a:lnTo>
                      <a:pt x="444" y="277"/>
                    </a:lnTo>
                    <a:lnTo>
                      <a:pt x="447" y="274"/>
                    </a:lnTo>
                    <a:lnTo>
                      <a:pt x="448" y="269"/>
                    </a:lnTo>
                    <a:lnTo>
                      <a:pt x="448" y="265"/>
                    </a:lnTo>
                    <a:lnTo>
                      <a:pt x="447" y="260"/>
                    </a:lnTo>
                    <a:lnTo>
                      <a:pt x="447" y="257"/>
                    </a:lnTo>
                    <a:lnTo>
                      <a:pt x="445" y="254"/>
                    </a:lnTo>
                    <a:lnTo>
                      <a:pt x="444" y="251"/>
                    </a:lnTo>
                    <a:lnTo>
                      <a:pt x="441" y="250"/>
                    </a:lnTo>
                    <a:lnTo>
                      <a:pt x="438" y="250"/>
                    </a:lnTo>
                    <a:lnTo>
                      <a:pt x="438" y="247"/>
                    </a:lnTo>
                    <a:lnTo>
                      <a:pt x="436" y="245"/>
                    </a:lnTo>
                    <a:lnTo>
                      <a:pt x="436" y="244"/>
                    </a:lnTo>
                    <a:lnTo>
                      <a:pt x="432" y="244"/>
                    </a:lnTo>
                    <a:lnTo>
                      <a:pt x="429" y="244"/>
                    </a:lnTo>
                    <a:lnTo>
                      <a:pt x="427" y="241"/>
                    </a:lnTo>
                    <a:lnTo>
                      <a:pt x="426" y="238"/>
                    </a:lnTo>
                    <a:lnTo>
                      <a:pt x="426" y="235"/>
                    </a:lnTo>
                    <a:lnTo>
                      <a:pt x="426" y="232"/>
                    </a:lnTo>
                    <a:lnTo>
                      <a:pt x="424" y="232"/>
                    </a:lnTo>
                    <a:lnTo>
                      <a:pt x="423" y="230"/>
                    </a:lnTo>
                    <a:lnTo>
                      <a:pt x="421" y="230"/>
                    </a:lnTo>
                    <a:lnTo>
                      <a:pt x="423" y="220"/>
                    </a:lnTo>
                    <a:lnTo>
                      <a:pt x="426" y="212"/>
                    </a:lnTo>
                    <a:lnTo>
                      <a:pt x="429" y="205"/>
                    </a:lnTo>
                    <a:lnTo>
                      <a:pt x="432" y="194"/>
                    </a:lnTo>
                    <a:lnTo>
                      <a:pt x="432" y="191"/>
                    </a:lnTo>
                    <a:lnTo>
                      <a:pt x="432" y="190"/>
                    </a:lnTo>
                    <a:lnTo>
                      <a:pt x="432" y="187"/>
                    </a:lnTo>
                    <a:lnTo>
                      <a:pt x="432" y="185"/>
                    </a:lnTo>
                    <a:lnTo>
                      <a:pt x="432" y="184"/>
                    </a:lnTo>
                    <a:lnTo>
                      <a:pt x="433" y="184"/>
                    </a:lnTo>
                    <a:lnTo>
                      <a:pt x="436" y="182"/>
                    </a:lnTo>
                    <a:lnTo>
                      <a:pt x="438" y="181"/>
                    </a:lnTo>
                    <a:lnTo>
                      <a:pt x="439" y="179"/>
                    </a:lnTo>
                    <a:lnTo>
                      <a:pt x="441" y="176"/>
                    </a:lnTo>
                    <a:lnTo>
                      <a:pt x="441" y="170"/>
                    </a:lnTo>
                    <a:lnTo>
                      <a:pt x="441" y="164"/>
                    </a:lnTo>
                    <a:lnTo>
                      <a:pt x="439" y="158"/>
                    </a:lnTo>
                    <a:lnTo>
                      <a:pt x="378" y="116"/>
                    </a:lnTo>
                    <a:lnTo>
                      <a:pt x="372" y="104"/>
                    </a:lnTo>
                    <a:lnTo>
                      <a:pt x="376" y="95"/>
                    </a:lnTo>
                    <a:lnTo>
                      <a:pt x="376" y="93"/>
                    </a:lnTo>
                    <a:lnTo>
                      <a:pt x="376" y="92"/>
                    </a:lnTo>
                    <a:lnTo>
                      <a:pt x="376" y="89"/>
                    </a:lnTo>
                    <a:lnTo>
                      <a:pt x="376" y="87"/>
                    </a:lnTo>
                    <a:lnTo>
                      <a:pt x="375" y="86"/>
                    </a:lnTo>
                    <a:lnTo>
                      <a:pt x="372" y="84"/>
                    </a:lnTo>
                    <a:lnTo>
                      <a:pt x="367" y="84"/>
                    </a:lnTo>
                    <a:lnTo>
                      <a:pt x="215" y="0"/>
                    </a:lnTo>
                    <a:lnTo>
                      <a:pt x="77" y="0"/>
                    </a:lnTo>
                    <a:lnTo>
                      <a:pt x="66" y="5"/>
                    </a:lnTo>
                    <a:lnTo>
                      <a:pt x="57" y="12"/>
                    </a:lnTo>
                    <a:lnTo>
                      <a:pt x="48" y="20"/>
                    </a:lnTo>
                    <a:lnTo>
                      <a:pt x="47" y="20"/>
                    </a:lnTo>
                    <a:lnTo>
                      <a:pt x="45" y="20"/>
                    </a:lnTo>
                    <a:lnTo>
                      <a:pt x="44" y="18"/>
                    </a:lnTo>
                    <a:lnTo>
                      <a:pt x="44" y="15"/>
                    </a:lnTo>
                    <a:lnTo>
                      <a:pt x="44" y="14"/>
                    </a:lnTo>
                    <a:lnTo>
                      <a:pt x="42" y="15"/>
                    </a:lnTo>
                    <a:lnTo>
                      <a:pt x="41" y="15"/>
                    </a:lnTo>
                    <a:lnTo>
                      <a:pt x="41" y="17"/>
                    </a:lnTo>
                    <a:lnTo>
                      <a:pt x="39" y="17"/>
                    </a:lnTo>
                    <a:lnTo>
                      <a:pt x="38" y="17"/>
                    </a:lnTo>
                    <a:lnTo>
                      <a:pt x="36" y="17"/>
                    </a:lnTo>
                    <a:lnTo>
                      <a:pt x="35" y="17"/>
                    </a:lnTo>
                    <a:lnTo>
                      <a:pt x="33" y="18"/>
                    </a:lnTo>
                    <a:lnTo>
                      <a:pt x="30" y="21"/>
                    </a:lnTo>
                    <a:lnTo>
                      <a:pt x="30" y="23"/>
                    </a:lnTo>
                    <a:lnTo>
                      <a:pt x="29" y="24"/>
                    </a:lnTo>
                    <a:lnTo>
                      <a:pt x="24" y="26"/>
                    </a:lnTo>
                    <a:lnTo>
                      <a:pt x="21" y="27"/>
                    </a:lnTo>
                    <a:lnTo>
                      <a:pt x="17" y="29"/>
                    </a:lnTo>
                    <a:lnTo>
                      <a:pt x="15" y="29"/>
                    </a:lnTo>
                    <a:lnTo>
                      <a:pt x="14" y="29"/>
                    </a:lnTo>
                    <a:lnTo>
                      <a:pt x="12" y="32"/>
                    </a:lnTo>
                    <a:lnTo>
                      <a:pt x="12" y="36"/>
                    </a:lnTo>
                    <a:lnTo>
                      <a:pt x="12" y="41"/>
                    </a:lnTo>
                    <a:lnTo>
                      <a:pt x="12" y="45"/>
                    </a:lnTo>
                    <a:lnTo>
                      <a:pt x="12" y="50"/>
                    </a:lnTo>
                    <a:lnTo>
                      <a:pt x="12" y="53"/>
                    </a:lnTo>
                    <a:lnTo>
                      <a:pt x="9" y="57"/>
                    </a:lnTo>
                    <a:lnTo>
                      <a:pt x="8" y="59"/>
                    </a:lnTo>
                    <a:lnTo>
                      <a:pt x="6" y="59"/>
                    </a:lnTo>
                    <a:lnTo>
                      <a:pt x="3" y="60"/>
                    </a:lnTo>
                    <a:lnTo>
                      <a:pt x="2" y="62"/>
                    </a:lnTo>
                    <a:lnTo>
                      <a:pt x="0" y="63"/>
                    </a:lnTo>
                    <a:lnTo>
                      <a:pt x="0" y="66"/>
                    </a:lnTo>
                    <a:lnTo>
                      <a:pt x="2" y="71"/>
                    </a:lnTo>
                    <a:lnTo>
                      <a:pt x="3" y="74"/>
                    </a:lnTo>
                    <a:lnTo>
                      <a:pt x="5" y="77"/>
                    </a:lnTo>
                    <a:lnTo>
                      <a:pt x="5" y="80"/>
                    </a:lnTo>
                    <a:lnTo>
                      <a:pt x="6" y="80"/>
                    </a:lnTo>
                    <a:lnTo>
                      <a:pt x="6" y="81"/>
                    </a:lnTo>
                    <a:lnTo>
                      <a:pt x="8" y="83"/>
                    </a:lnTo>
                    <a:lnTo>
                      <a:pt x="8" y="84"/>
                    </a:lnTo>
                    <a:lnTo>
                      <a:pt x="9" y="87"/>
                    </a:lnTo>
                    <a:lnTo>
                      <a:pt x="11" y="89"/>
                    </a:lnTo>
                    <a:lnTo>
                      <a:pt x="12" y="90"/>
                    </a:lnTo>
                    <a:lnTo>
                      <a:pt x="17" y="89"/>
                    </a:lnTo>
                    <a:lnTo>
                      <a:pt x="17" y="92"/>
                    </a:lnTo>
                    <a:lnTo>
                      <a:pt x="15" y="96"/>
                    </a:lnTo>
                    <a:lnTo>
                      <a:pt x="15" y="101"/>
                    </a:lnTo>
                    <a:lnTo>
                      <a:pt x="14" y="104"/>
                    </a:lnTo>
                    <a:lnTo>
                      <a:pt x="14" y="107"/>
                    </a:lnTo>
                    <a:lnTo>
                      <a:pt x="14" y="110"/>
                    </a:lnTo>
                    <a:lnTo>
                      <a:pt x="15" y="113"/>
                    </a:lnTo>
                    <a:lnTo>
                      <a:pt x="17" y="116"/>
                    </a:lnTo>
                    <a:lnTo>
                      <a:pt x="20" y="119"/>
                    </a:lnTo>
                    <a:lnTo>
                      <a:pt x="20" y="122"/>
                    </a:lnTo>
                    <a:lnTo>
                      <a:pt x="21" y="125"/>
                    </a:lnTo>
                    <a:lnTo>
                      <a:pt x="20" y="125"/>
                    </a:lnTo>
                    <a:lnTo>
                      <a:pt x="20" y="126"/>
                    </a:lnTo>
                    <a:lnTo>
                      <a:pt x="18" y="126"/>
                    </a:lnTo>
                    <a:lnTo>
                      <a:pt x="17" y="126"/>
                    </a:lnTo>
                    <a:lnTo>
                      <a:pt x="23" y="139"/>
                    </a:lnTo>
                    <a:lnTo>
                      <a:pt x="27" y="152"/>
                    </a:lnTo>
                    <a:lnTo>
                      <a:pt x="27" y="158"/>
                    </a:lnTo>
                    <a:lnTo>
                      <a:pt x="26" y="163"/>
                    </a:lnTo>
                    <a:lnTo>
                      <a:pt x="24" y="169"/>
                    </a:lnTo>
                    <a:lnTo>
                      <a:pt x="24" y="182"/>
                    </a:lnTo>
                    <a:lnTo>
                      <a:pt x="29" y="196"/>
                    </a:lnTo>
                    <a:lnTo>
                      <a:pt x="30" y="200"/>
                    </a:lnTo>
                    <a:lnTo>
                      <a:pt x="32" y="203"/>
                    </a:lnTo>
                    <a:lnTo>
                      <a:pt x="32" y="208"/>
                    </a:lnTo>
                    <a:lnTo>
                      <a:pt x="32" y="212"/>
                    </a:lnTo>
                    <a:lnTo>
                      <a:pt x="32" y="217"/>
                    </a:lnTo>
                    <a:lnTo>
                      <a:pt x="30" y="221"/>
                    </a:lnTo>
                    <a:lnTo>
                      <a:pt x="30" y="229"/>
                    </a:lnTo>
                    <a:lnTo>
                      <a:pt x="32" y="235"/>
                    </a:lnTo>
                    <a:lnTo>
                      <a:pt x="36" y="241"/>
                    </a:lnTo>
                    <a:lnTo>
                      <a:pt x="38" y="245"/>
                    </a:lnTo>
                    <a:lnTo>
                      <a:pt x="41" y="248"/>
                    </a:lnTo>
                    <a:lnTo>
                      <a:pt x="45" y="251"/>
                    </a:lnTo>
                    <a:lnTo>
                      <a:pt x="50" y="256"/>
                    </a:lnTo>
                    <a:lnTo>
                      <a:pt x="54" y="259"/>
                    </a:lnTo>
                    <a:lnTo>
                      <a:pt x="57" y="262"/>
                    </a:lnTo>
                    <a:lnTo>
                      <a:pt x="59" y="265"/>
                    </a:lnTo>
                    <a:lnTo>
                      <a:pt x="60" y="269"/>
                    </a:lnTo>
                    <a:lnTo>
                      <a:pt x="65" y="280"/>
                    </a:lnTo>
                    <a:lnTo>
                      <a:pt x="69" y="292"/>
                    </a:lnTo>
                    <a:lnTo>
                      <a:pt x="72" y="295"/>
                    </a:lnTo>
                    <a:lnTo>
                      <a:pt x="74" y="299"/>
                    </a:lnTo>
                    <a:lnTo>
                      <a:pt x="77" y="302"/>
                    </a:lnTo>
                    <a:lnTo>
                      <a:pt x="78" y="307"/>
                    </a:lnTo>
                    <a:lnTo>
                      <a:pt x="80" y="310"/>
                    </a:lnTo>
                    <a:lnTo>
                      <a:pt x="81" y="314"/>
                    </a:lnTo>
                    <a:lnTo>
                      <a:pt x="83" y="317"/>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98" name="任意多边形 47"/>
              <p:cNvSpPr>
                <a:spLocks/>
              </p:cNvSpPr>
              <p:nvPr/>
            </p:nvSpPr>
            <p:spPr bwMode="gray">
              <a:xfrm>
                <a:off x="3819" y="2515"/>
                <a:ext cx="714" cy="747"/>
              </a:xfrm>
              <a:custGeom>
                <a:avLst/>
                <a:gdLst>
                  <a:gd name="T0" fmla="*/ 36 w 771"/>
                  <a:gd name="T1" fmla="*/ 347 h 807"/>
                  <a:gd name="T2" fmla="*/ 67 w 771"/>
                  <a:gd name="T3" fmla="*/ 326 h 807"/>
                  <a:gd name="T4" fmla="*/ 79 w 771"/>
                  <a:gd name="T5" fmla="*/ 317 h 807"/>
                  <a:gd name="T6" fmla="*/ 93 w 771"/>
                  <a:gd name="T7" fmla="*/ 280 h 807"/>
                  <a:gd name="T8" fmla="*/ 94 w 771"/>
                  <a:gd name="T9" fmla="*/ 266 h 807"/>
                  <a:gd name="T10" fmla="*/ 112 w 771"/>
                  <a:gd name="T11" fmla="*/ 235 h 807"/>
                  <a:gd name="T12" fmla="*/ 159 w 771"/>
                  <a:gd name="T13" fmla="*/ 106 h 807"/>
                  <a:gd name="T14" fmla="*/ 176 w 771"/>
                  <a:gd name="T15" fmla="*/ 58 h 807"/>
                  <a:gd name="T16" fmla="*/ 197 w 771"/>
                  <a:gd name="T17" fmla="*/ 11 h 807"/>
                  <a:gd name="T18" fmla="*/ 249 w 771"/>
                  <a:gd name="T19" fmla="*/ 31 h 807"/>
                  <a:gd name="T20" fmla="*/ 313 w 771"/>
                  <a:gd name="T21" fmla="*/ 29 h 807"/>
                  <a:gd name="T22" fmla="*/ 335 w 771"/>
                  <a:gd name="T23" fmla="*/ 19 h 807"/>
                  <a:gd name="T24" fmla="*/ 382 w 771"/>
                  <a:gd name="T25" fmla="*/ 11 h 807"/>
                  <a:gd name="T26" fmla="*/ 447 w 771"/>
                  <a:gd name="T27" fmla="*/ 6 h 807"/>
                  <a:gd name="T28" fmla="*/ 489 w 771"/>
                  <a:gd name="T29" fmla="*/ 17 h 807"/>
                  <a:gd name="T30" fmla="*/ 520 w 771"/>
                  <a:gd name="T31" fmla="*/ 24 h 807"/>
                  <a:gd name="T32" fmla="*/ 541 w 771"/>
                  <a:gd name="T33" fmla="*/ 26 h 807"/>
                  <a:gd name="T34" fmla="*/ 568 w 771"/>
                  <a:gd name="T35" fmla="*/ 38 h 807"/>
                  <a:gd name="T36" fmla="*/ 591 w 771"/>
                  <a:gd name="T37" fmla="*/ 52 h 807"/>
                  <a:gd name="T38" fmla="*/ 596 w 771"/>
                  <a:gd name="T39" fmla="*/ 74 h 807"/>
                  <a:gd name="T40" fmla="*/ 608 w 771"/>
                  <a:gd name="T41" fmla="*/ 97 h 807"/>
                  <a:gd name="T42" fmla="*/ 586 w 771"/>
                  <a:gd name="T43" fmla="*/ 126 h 807"/>
                  <a:gd name="T44" fmla="*/ 573 w 771"/>
                  <a:gd name="T45" fmla="*/ 142 h 807"/>
                  <a:gd name="T46" fmla="*/ 563 w 771"/>
                  <a:gd name="T47" fmla="*/ 164 h 807"/>
                  <a:gd name="T48" fmla="*/ 536 w 771"/>
                  <a:gd name="T49" fmla="*/ 231 h 807"/>
                  <a:gd name="T50" fmla="*/ 525 w 771"/>
                  <a:gd name="T51" fmla="*/ 263 h 807"/>
                  <a:gd name="T52" fmla="*/ 536 w 771"/>
                  <a:gd name="T53" fmla="*/ 289 h 807"/>
                  <a:gd name="T54" fmla="*/ 539 w 771"/>
                  <a:gd name="T55" fmla="*/ 308 h 807"/>
                  <a:gd name="T56" fmla="*/ 551 w 771"/>
                  <a:gd name="T57" fmla="*/ 372 h 807"/>
                  <a:gd name="T58" fmla="*/ 557 w 771"/>
                  <a:gd name="T59" fmla="*/ 405 h 807"/>
                  <a:gd name="T60" fmla="*/ 586 w 771"/>
                  <a:gd name="T61" fmla="*/ 447 h 807"/>
                  <a:gd name="T62" fmla="*/ 513 w 771"/>
                  <a:gd name="T63" fmla="*/ 492 h 807"/>
                  <a:gd name="T64" fmla="*/ 516 w 771"/>
                  <a:gd name="T65" fmla="*/ 506 h 807"/>
                  <a:gd name="T66" fmla="*/ 510 w 771"/>
                  <a:gd name="T67" fmla="*/ 568 h 807"/>
                  <a:gd name="T68" fmla="*/ 513 w 771"/>
                  <a:gd name="T69" fmla="*/ 585 h 807"/>
                  <a:gd name="T70" fmla="*/ 539 w 771"/>
                  <a:gd name="T71" fmla="*/ 600 h 807"/>
                  <a:gd name="T72" fmla="*/ 555 w 771"/>
                  <a:gd name="T73" fmla="*/ 625 h 807"/>
                  <a:gd name="T74" fmla="*/ 532 w 771"/>
                  <a:gd name="T75" fmla="*/ 635 h 807"/>
                  <a:gd name="T76" fmla="*/ 518 w 771"/>
                  <a:gd name="T77" fmla="*/ 623 h 807"/>
                  <a:gd name="T78" fmla="*/ 489 w 771"/>
                  <a:gd name="T79" fmla="*/ 599 h 807"/>
                  <a:gd name="T80" fmla="*/ 474 w 771"/>
                  <a:gd name="T81" fmla="*/ 594 h 807"/>
                  <a:gd name="T82" fmla="*/ 474 w 771"/>
                  <a:gd name="T83" fmla="*/ 579 h 807"/>
                  <a:gd name="T84" fmla="*/ 457 w 771"/>
                  <a:gd name="T85" fmla="*/ 585 h 807"/>
                  <a:gd name="T86" fmla="*/ 432 w 771"/>
                  <a:gd name="T87" fmla="*/ 584 h 807"/>
                  <a:gd name="T88" fmla="*/ 407 w 771"/>
                  <a:gd name="T89" fmla="*/ 581 h 807"/>
                  <a:gd name="T90" fmla="*/ 399 w 771"/>
                  <a:gd name="T91" fmla="*/ 561 h 807"/>
                  <a:gd name="T92" fmla="*/ 366 w 771"/>
                  <a:gd name="T93" fmla="*/ 568 h 807"/>
                  <a:gd name="T94" fmla="*/ 363 w 771"/>
                  <a:gd name="T95" fmla="*/ 552 h 807"/>
                  <a:gd name="T96" fmla="*/ 307 w 771"/>
                  <a:gd name="T97" fmla="*/ 554 h 807"/>
                  <a:gd name="T98" fmla="*/ 296 w 771"/>
                  <a:gd name="T99" fmla="*/ 559 h 807"/>
                  <a:gd name="T100" fmla="*/ 296 w 771"/>
                  <a:gd name="T101" fmla="*/ 523 h 807"/>
                  <a:gd name="T102" fmla="*/ 284 w 771"/>
                  <a:gd name="T103" fmla="*/ 489 h 807"/>
                  <a:gd name="T104" fmla="*/ 283 w 771"/>
                  <a:gd name="T105" fmla="*/ 441 h 807"/>
                  <a:gd name="T106" fmla="*/ 243 w 771"/>
                  <a:gd name="T107" fmla="*/ 424 h 807"/>
                  <a:gd name="T108" fmla="*/ 207 w 771"/>
                  <a:gd name="T109" fmla="*/ 420 h 807"/>
                  <a:gd name="T110" fmla="*/ 199 w 771"/>
                  <a:gd name="T111" fmla="*/ 445 h 807"/>
                  <a:gd name="T112" fmla="*/ 149 w 771"/>
                  <a:gd name="T113" fmla="*/ 450 h 807"/>
                  <a:gd name="T114" fmla="*/ 107 w 771"/>
                  <a:gd name="T115" fmla="*/ 388 h 807"/>
                  <a:gd name="T116" fmla="*/ 27 w 771"/>
                  <a:gd name="T117" fmla="*/ 379 h 807"/>
                  <a:gd name="T118" fmla="*/ 13 w 771"/>
                  <a:gd name="T119" fmla="*/ 362 h 80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71" h="807">
                    <a:moveTo>
                      <a:pt x="34" y="441"/>
                    </a:moveTo>
                    <a:lnTo>
                      <a:pt x="33" y="441"/>
                    </a:lnTo>
                    <a:lnTo>
                      <a:pt x="33" y="442"/>
                    </a:lnTo>
                    <a:lnTo>
                      <a:pt x="31" y="442"/>
                    </a:lnTo>
                    <a:lnTo>
                      <a:pt x="34" y="441"/>
                    </a:lnTo>
                    <a:lnTo>
                      <a:pt x="36" y="439"/>
                    </a:lnTo>
                    <a:lnTo>
                      <a:pt x="37" y="438"/>
                    </a:lnTo>
                    <a:lnTo>
                      <a:pt x="39" y="438"/>
                    </a:lnTo>
                    <a:lnTo>
                      <a:pt x="45" y="438"/>
                    </a:lnTo>
                    <a:lnTo>
                      <a:pt x="51" y="436"/>
                    </a:lnTo>
                    <a:lnTo>
                      <a:pt x="55" y="435"/>
                    </a:lnTo>
                    <a:lnTo>
                      <a:pt x="60" y="432"/>
                    </a:lnTo>
                    <a:lnTo>
                      <a:pt x="61" y="430"/>
                    </a:lnTo>
                    <a:lnTo>
                      <a:pt x="64" y="427"/>
                    </a:lnTo>
                    <a:lnTo>
                      <a:pt x="66" y="426"/>
                    </a:lnTo>
                    <a:lnTo>
                      <a:pt x="67" y="423"/>
                    </a:lnTo>
                    <a:lnTo>
                      <a:pt x="70" y="421"/>
                    </a:lnTo>
                    <a:lnTo>
                      <a:pt x="75" y="418"/>
                    </a:lnTo>
                    <a:lnTo>
                      <a:pt x="79" y="415"/>
                    </a:lnTo>
                    <a:lnTo>
                      <a:pt x="84" y="411"/>
                    </a:lnTo>
                    <a:lnTo>
                      <a:pt x="87" y="408"/>
                    </a:lnTo>
                    <a:lnTo>
                      <a:pt x="93" y="405"/>
                    </a:lnTo>
                    <a:lnTo>
                      <a:pt x="92" y="405"/>
                    </a:lnTo>
                    <a:lnTo>
                      <a:pt x="90" y="405"/>
                    </a:lnTo>
                    <a:lnTo>
                      <a:pt x="90" y="406"/>
                    </a:lnTo>
                    <a:lnTo>
                      <a:pt x="89" y="406"/>
                    </a:lnTo>
                    <a:lnTo>
                      <a:pt x="90" y="406"/>
                    </a:lnTo>
                    <a:lnTo>
                      <a:pt x="93" y="405"/>
                    </a:lnTo>
                    <a:lnTo>
                      <a:pt x="95" y="405"/>
                    </a:lnTo>
                    <a:lnTo>
                      <a:pt x="98" y="402"/>
                    </a:lnTo>
                    <a:lnTo>
                      <a:pt x="99" y="400"/>
                    </a:lnTo>
                    <a:lnTo>
                      <a:pt x="101" y="399"/>
                    </a:lnTo>
                    <a:lnTo>
                      <a:pt x="104" y="399"/>
                    </a:lnTo>
                    <a:lnTo>
                      <a:pt x="102" y="399"/>
                    </a:lnTo>
                    <a:lnTo>
                      <a:pt x="113" y="385"/>
                    </a:lnTo>
                    <a:lnTo>
                      <a:pt x="119" y="370"/>
                    </a:lnTo>
                    <a:lnTo>
                      <a:pt x="120" y="367"/>
                    </a:lnTo>
                    <a:lnTo>
                      <a:pt x="119" y="364"/>
                    </a:lnTo>
                    <a:lnTo>
                      <a:pt x="119" y="361"/>
                    </a:lnTo>
                    <a:lnTo>
                      <a:pt x="117" y="356"/>
                    </a:lnTo>
                    <a:lnTo>
                      <a:pt x="117" y="353"/>
                    </a:lnTo>
                    <a:lnTo>
                      <a:pt x="119" y="350"/>
                    </a:lnTo>
                    <a:lnTo>
                      <a:pt x="119" y="352"/>
                    </a:lnTo>
                    <a:lnTo>
                      <a:pt x="120" y="352"/>
                    </a:lnTo>
                    <a:lnTo>
                      <a:pt x="122" y="353"/>
                    </a:lnTo>
                    <a:lnTo>
                      <a:pt x="120" y="349"/>
                    </a:lnTo>
                    <a:lnTo>
                      <a:pt x="119" y="343"/>
                    </a:lnTo>
                    <a:lnTo>
                      <a:pt x="117" y="337"/>
                    </a:lnTo>
                    <a:lnTo>
                      <a:pt x="119" y="337"/>
                    </a:lnTo>
                    <a:lnTo>
                      <a:pt x="119" y="335"/>
                    </a:lnTo>
                    <a:lnTo>
                      <a:pt x="119" y="334"/>
                    </a:lnTo>
                    <a:lnTo>
                      <a:pt x="120" y="334"/>
                    </a:lnTo>
                    <a:lnTo>
                      <a:pt x="119" y="332"/>
                    </a:lnTo>
                    <a:lnTo>
                      <a:pt x="120" y="331"/>
                    </a:lnTo>
                    <a:lnTo>
                      <a:pt x="120" y="329"/>
                    </a:lnTo>
                    <a:lnTo>
                      <a:pt x="119" y="328"/>
                    </a:lnTo>
                    <a:lnTo>
                      <a:pt x="123" y="319"/>
                    </a:lnTo>
                    <a:lnTo>
                      <a:pt x="132" y="310"/>
                    </a:lnTo>
                    <a:lnTo>
                      <a:pt x="140" y="299"/>
                    </a:lnTo>
                    <a:lnTo>
                      <a:pt x="141" y="296"/>
                    </a:lnTo>
                    <a:lnTo>
                      <a:pt x="141" y="293"/>
                    </a:lnTo>
                    <a:lnTo>
                      <a:pt x="143" y="292"/>
                    </a:lnTo>
                    <a:lnTo>
                      <a:pt x="161" y="275"/>
                    </a:lnTo>
                    <a:lnTo>
                      <a:pt x="180" y="262"/>
                    </a:lnTo>
                    <a:lnTo>
                      <a:pt x="182" y="259"/>
                    </a:lnTo>
                    <a:lnTo>
                      <a:pt x="183" y="257"/>
                    </a:lnTo>
                    <a:lnTo>
                      <a:pt x="183" y="254"/>
                    </a:lnTo>
                    <a:lnTo>
                      <a:pt x="183" y="251"/>
                    </a:lnTo>
                    <a:lnTo>
                      <a:pt x="191" y="205"/>
                    </a:lnTo>
                    <a:lnTo>
                      <a:pt x="197" y="158"/>
                    </a:lnTo>
                    <a:lnTo>
                      <a:pt x="201" y="134"/>
                    </a:lnTo>
                    <a:lnTo>
                      <a:pt x="212" y="111"/>
                    </a:lnTo>
                    <a:lnTo>
                      <a:pt x="213" y="107"/>
                    </a:lnTo>
                    <a:lnTo>
                      <a:pt x="215" y="102"/>
                    </a:lnTo>
                    <a:lnTo>
                      <a:pt x="218" y="99"/>
                    </a:lnTo>
                    <a:lnTo>
                      <a:pt x="219" y="96"/>
                    </a:lnTo>
                    <a:lnTo>
                      <a:pt x="222" y="93"/>
                    </a:lnTo>
                    <a:lnTo>
                      <a:pt x="224" y="90"/>
                    </a:lnTo>
                    <a:lnTo>
                      <a:pt x="225" y="86"/>
                    </a:lnTo>
                    <a:lnTo>
                      <a:pt x="224" y="83"/>
                    </a:lnTo>
                    <a:lnTo>
                      <a:pt x="222" y="78"/>
                    </a:lnTo>
                    <a:lnTo>
                      <a:pt x="221" y="74"/>
                    </a:lnTo>
                    <a:lnTo>
                      <a:pt x="221" y="71"/>
                    </a:lnTo>
                    <a:lnTo>
                      <a:pt x="219" y="68"/>
                    </a:lnTo>
                    <a:lnTo>
                      <a:pt x="219" y="59"/>
                    </a:lnTo>
                    <a:lnTo>
                      <a:pt x="221" y="48"/>
                    </a:lnTo>
                    <a:lnTo>
                      <a:pt x="224" y="39"/>
                    </a:lnTo>
                    <a:lnTo>
                      <a:pt x="230" y="32"/>
                    </a:lnTo>
                    <a:lnTo>
                      <a:pt x="233" y="29"/>
                    </a:lnTo>
                    <a:lnTo>
                      <a:pt x="236" y="24"/>
                    </a:lnTo>
                    <a:lnTo>
                      <a:pt x="239" y="20"/>
                    </a:lnTo>
                    <a:lnTo>
                      <a:pt x="242" y="17"/>
                    </a:lnTo>
                    <a:lnTo>
                      <a:pt x="248" y="14"/>
                    </a:lnTo>
                    <a:lnTo>
                      <a:pt x="255" y="11"/>
                    </a:lnTo>
                    <a:lnTo>
                      <a:pt x="261" y="9"/>
                    </a:lnTo>
                    <a:lnTo>
                      <a:pt x="266" y="9"/>
                    </a:lnTo>
                    <a:lnTo>
                      <a:pt x="272" y="9"/>
                    </a:lnTo>
                    <a:lnTo>
                      <a:pt x="276" y="9"/>
                    </a:lnTo>
                    <a:lnTo>
                      <a:pt x="281" y="11"/>
                    </a:lnTo>
                    <a:lnTo>
                      <a:pt x="287" y="17"/>
                    </a:lnTo>
                    <a:lnTo>
                      <a:pt x="291" y="23"/>
                    </a:lnTo>
                    <a:lnTo>
                      <a:pt x="297" y="27"/>
                    </a:lnTo>
                    <a:lnTo>
                      <a:pt x="302" y="33"/>
                    </a:lnTo>
                    <a:lnTo>
                      <a:pt x="314" y="39"/>
                    </a:lnTo>
                    <a:lnTo>
                      <a:pt x="328" y="42"/>
                    </a:lnTo>
                    <a:lnTo>
                      <a:pt x="341" y="44"/>
                    </a:lnTo>
                    <a:lnTo>
                      <a:pt x="355" y="42"/>
                    </a:lnTo>
                    <a:lnTo>
                      <a:pt x="367" y="44"/>
                    </a:lnTo>
                    <a:lnTo>
                      <a:pt x="379" y="47"/>
                    </a:lnTo>
                    <a:lnTo>
                      <a:pt x="391" y="47"/>
                    </a:lnTo>
                    <a:lnTo>
                      <a:pt x="392" y="45"/>
                    </a:lnTo>
                    <a:lnTo>
                      <a:pt x="392" y="42"/>
                    </a:lnTo>
                    <a:lnTo>
                      <a:pt x="392" y="41"/>
                    </a:lnTo>
                    <a:lnTo>
                      <a:pt x="392" y="38"/>
                    </a:lnTo>
                    <a:lnTo>
                      <a:pt x="394" y="36"/>
                    </a:lnTo>
                    <a:lnTo>
                      <a:pt x="395" y="32"/>
                    </a:lnTo>
                    <a:lnTo>
                      <a:pt x="398" y="27"/>
                    </a:lnTo>
                    <a:lnTo>
                      <a:pt x="400" y="24"/>
                    </a:lnTo>
                    <a:lnTo>
                      <a:pt x="403" y="20"/>
                    </a:lnTo>
                    <a:lnTo>
                      <a:pt x="406" y="18"/>
                    </a:lnTo>
                    <a:lnTo>
                      <a:pt x="410" y="18"/>
                    </a:lnTo>
                    <a:lnTo>
                      <a:pt x="413" y="20"/>
                    </a:lnTo>
                    <a:lnTo>
                      <a:pt x="416" y="23"/>
                    </a:lnTo>
                    <a:lnTo>
                      <a:pt x="418" y="24"/>
                    </a:lnTo>
                    <a:lnTo>
                      <a:pt x="421" y="24"/>
                    </a:lnTo>
                    <a:lnTo>
                      <a:pt x="422" y="24"/>
                    </a:lnTo>
                    <a:lnTo>
                      <a:pt x="424" y="26"/>
                    </a:lnTo>
                    <a:lnTo>
                      <a:pt x="425" y="26"/>
                    </a:lnTo>
                    <a:lnTo>
                      <a:pt x="425" y="27"/>
                    </a:lnTo>
                    <a:lnTo>
                      <a:pt x="424" y="27"/>
                    </a:lnTo>
                    <a:lnTo>
                      <a:pt x="443" y="18"/>
                    </a:lnTo>
                    <a:lnTo>
                      <a:pt x="461" y="9"/>
                    </a:lnTo>
                    <a:lnTo>
                      <a:pt x="467" y="9"/>
                    </a:lnTo>
                    <a:lnTo>
                      <a:pt x="472" y="11"/>
                    </a:lnTo>
                    <a:lnTo>
                      <a:pt x="478" y="12"/>
                    </a:lnTo>
                    <a:lnTo>
                      <a:pt x="482" y="14"/>
                    </a:lnTo>
                    <a:lnTo>
                      <a:pt x="494" y="14"/>
                    </a:lnTo>
                    <a:lnTo>
                      <a:pt x="505" y="8"/>
                    </a:lnTo>
                    <a:lnTo>
                      <a:pt x="515" y="0"/>
                    </a:lnTo>
                    <a:lnTo>
                      <a:pt x="517" y="0"/>
                    </a:lnTo>
                    <a:lnTo>
                      <a:pt x="518" y="0"/>
                    </a:lnTo>
                    <a:lnTo>
                      <a:pt x="520" y="0"/>
                    </a:lnTo>
                    <a:lnTo>
                      <a:pt x="520" y="2"/>
                    </a:lnTo>
                    <a:lnTo>
                      <a:pt x="521" y="3"/>
                    </a:lnTo>
                    <a:lnTo>
                      <a:pt x="535" y="3"/>
                    </a:lnTo>
                    <a:lnTo>
                      <a:pt x="550" y="3"/>
                    </a:lnTo>
                    <a:lnTo>
                      <a:pt x="564" y="8"/>
                    </a:lnTo>
                    <a:lnTo>
                      <a:pt x="579" y="8"/>
                    </a:lnTo>
                    <a:lnTo>
                      <a:pt x="580" y="6"/>
                    </a:lnTo>
                    <a:lnTo>
                      <a:pt x="583" y="5"/>
                    </a:lnTo>
                    <a:lnTo>
                      <a:pt x="586" y="3"/>
                    </a:lnTo>
                    <a:lnTo>
                      <a:pt x="588" y="2"/>
                    </a:lnTo>
                    <a:lnTo>
                      <a:pt x="595" y="2"/>
                    </a:lnTo>
                    <a:lnTo>
                      <a:pt x="603" y="5"/>
                    </a:lnTo>
                    <a:lnTo>
                      <a:pt x="609" y="9"/>
                    </a:lnTo>
                    <a:lnTo>
                      <a:pt x="612" y="15"/>
                    </a:lnTo>
                    <a:lnTo>
                      <a:pt x="613" y="18"/>
                    </a:lnTo>
                    <a:lnTo>
                      <a:pt x="615" y="20"/>
                    </a:lnTo>
                    <a:lnTo>
                      <a:pt x="618" y="23"/>
                    </a:lnTo>
                    <a:lnTo>
                      <a:pt x="621" y="24"/>
                    </a:lnTo>
                    <a:lnTo>
                      <a:pt x="624" y="27"/>
                    </a:lnTo>
                    <a:lnTo>
                      <a:pt x="627" y="30"/>
                    </a:lnTo>
                    <a:lnTo>
                      <a:pt x="631" y="33"/>
                    </a:lnTo>
                    <a:lnTo>
                      <a:pt x="636" y="35"/>
                    </a:lnTo>
                    <a:lnTo>
                      <a:pt x="639" y="36"/>
                    </a:lnTo>
                    <a:lnTo>
                      <a:pt x="643" y="36"/>
                    </a:lnTo>
                    <a:lnTo>
                      <a:pt x="648" y="35"/>
                    </a:lnTo>
                    <a:lnTo>
                      <a:pt x="651" y="33"/>
                    </a:lnTo>
                    <a:lnTo>
                      <a:pt x="654" y="30"/>
                    </a:lnTo>
                    <a:lnTo>
                      <a:pt x="655" y="30"/>
                    </a:lnTo>
                    <a:lnTo>
                      <a:pt x="657" y="30"/>
                    </a:lnTo>
                    <a:lnTo>
                      <a:pt x="658" y="32"/>
                    </a:lnTo>
                    <a:lnTo>
                      <a:pt x="658" y="30"/>
                    </a:lnTo>
                    <a:lnTo>
                      <a:pt x="663" y="30"/>
                    </a:lnTo>
                    <a:lnTo>
                      <a:pt x="666" y="32"/>
                    </a:lnTo>
                    <a:lnTo>
                      <a:pt x="672" y="33"/>
                    </a:lnTo>
                    <a:lnTo>
                      <a:pt x="673" y="33"/>
                    </a:lnTo>
                    <a:lnTo>
                      <a:pt x="676" y="33"/>
                    </a:lnTo>
                    <a:lnTo>
                      <a:pt x="681" y="32"/>
                    </a:lnTo>
                    <a:lnTo>
                      <a:pt x="684" y="30"/>
                    </a:lnTo>
                    <a:lnTo>
                      <a:pt x="685" y="29"/>
                    </a:lnTo>
                    <a:lnTo>
                      <a:pt x="687" y="27"/>
                    </a:lnTo>
                    <a:lnTo>
                      <a:pt x="687" y="26"/>
                    </a:lnTo>
                    <a:lnTo>
                      <a:pt x="688" y="24"/>
                    </a:lnTo>
                    <a:lnTo>
                      <a:pt x="691" y="23"/>
                    </a:lnTo>
                    <a:lnTo>
                      <a:pt x="694" y="24"/>
                    </a:lnTo>
                    <a:lnTo>
                      <a:pt x="696" y="26"/>
                    </a:lnTo>
                    <a:lnTo>
                      <a:pt x="703" y="32"/>
                    </a:lnTo>
                    <a:lnTo>
                      <a:pt x="711" y="39"/>
                    </a:lnTo>
                    <a:lnTo>
                      <a:pt x="715" y="48"/>
                    </a:lnTo>
                    <a:lnTo>
                      <a:pt x="718" y="50"/>
                    </a:lnTo>
                    <a:lnTo>
                      <a:pt x="721" y="51"/>
                    </a:lnTo>
                    <a:lnTo>
                      <a:pt x="724" y="53"/>
                    </a:lnTo>
                    <a:lnTo>
                      <a:pt x="727" y="53"/>
                    </a:lnTo>
                    <a:lnTo>
                      <a:pt x="730" y="54"/>
                    </a:lnTo>
                    <a:lnTo>
                      <a:pt x="733" y="56"/>
                    </a:lnTo>
                    <a:lnTo>
                      <a:pt x="735" y="57"/>
                    </a:lnTo>
                    <a:lnTo>
                      <a:pt x="736" y="60"/>
                    </a:lnTo>
                    <a:lnTo>
                      <a:pt x="738" y="63"/>
                    </a:lnTo>
                    <a:lnTo>
                      <a:pt x="739" y="65"/>
                    </a:lnTo>
                    <a:lnTo>
                      <a:pt x="744" y="65"/>
                    </a:lnTo>
                    <a:lnTo>
                      <a:pt x="748" y="66"/>
                    </a:lnTo>
                    <a:lnTo>
                      <a:pt x="751" y="69"/>
                    </a:lnTo>
                    <a:lnTo>
                      <a:pt x="753" y="74"/>
                    </a:lnTo>
                    <a:lnTo>
                      <a:pt x="754" y="77"/>
                    </a:lnTo>
                    <a:lnTo>
                      <a:pt x="753" y="78"/>
                    </a:lnTo>
                    <a:lnTo>
                      <a:pt x="750" y="78"/>
                    </a:lnTo>
                    <a:lnTo>
                      <a:pt x="748" y="80"/>
                    </a:lnTo>
                    <a:lnTo>
                      <a:pt x="747" y="83"/>
                    </a:lnTo>
                    <a:lnTo>
                      <a:pt x="747" y="84"/>
                    </a:lnTo>
                    <a:lnTo>
                      <a:pt x="748" y="89"/>
                    </a:lnTo>
                    <a:lnTo>
                      <a:pt x="750" y="93"/>
                    </a:lnTo>
                    <a:lnTo>
                      <a:pt x="750" y="96"/>
                    </a:lnTo>
                    <a:lnTo>
                      <a:pt x="750" y="101"/>
                    </a:lnTo>
                    <a:lnTo>
                      <a:pt x="748" y="104"/>
                    </a:lnTo>
                    <a:lnTo>
                      <a:pt x="745" y="107"/>
                    </a:lnTo>
                    <a:lnTo>
                      <a:pt x="744" y="108"/>
                    </a:lnTo>
                    <a:lnTo>
                      <a:pt x="742" y="111"/>
                    </a:lnTo>
                    <a:lnTo>
                      <a:pt x="742" y="114"/>
                    </a:lnTo>
                    <a:lnTo>
                      <a:pt x="748" y="114"/>
                    </a:lnTo>
                    <a:lnTo>
                      <a:pt x="754" y="116"/>
                    </a:lnTo>
                    <a:lnTo>
                      <a:pt x="761" y="117"/>
                    </a:lnTo>
                    <a:lnTo>
                      <a:pt x="765" y="122"/>
                    </a:lnTo>
                    <a:lnTo>
                      <a:pt x="765" y="123"/>
                    </a:lnTo>
                    <a:lnTo>
                      <a:pt x="765" y="125"/>
                    </a:lnTo>
                    <a:lnTo>
                      <a:pt x="767" y="125"/>
                    </a:lnTo>
                    <a:lnTo>
                      <a:pt x="770" y="125"/>
                    </a:lnTo>
                    <a:lnTo>
                      <a:pt x="771" y="125"/>
                    </a:lnTo>
                    <a:lnTo>
                      <a:pt x="771" y="126"/>
                    </a:lnTo>
                    <a:lnTo>
                      <a:pt x="771" y="128"/>
                    </a:lnTo>
                    <a:lnTo>
                      <a:pt x="754" y="143"/>
                    </a:lnTo>
                    <a:lnTo>
                      <a:pt x="739" y="159"/>
                    </a:lnTo>
                    <a:lnTo>
                      <a:pt x="738" y="161"/>
                    </a:lnTo>
                    <a:lnTo>
                      <a:pt x="736" y="164"/>
                    </a:lnTo>
                    <a:lnTo>
                      <a:pt x="736" y="167"/>
                    </a:lnTo>
                    <a:lnTo>
                      <a:pt x="735" y="168"/>
                    </a:lnTo>
                    <a:lnTo>
                      <a:pt x="733" y="170"/>
                    </a:lnTo>
                    <a:lnTo>
                      <a:pt x="730" y="170"/>
                    </a:lnTo>
                    <a:lnTo>
                      <a:pt x="729" y="168"/>
                    </a:lnTo>
                    <a:lnTo>
                      <a:pt x="726" y="170"/>
                    </a:lnTo>
                    <a:lnTo>
                      <a:pt x="724" y="171"/>
                    </a:lnTo>
                    <a:lnTo>
                      <a:pt x="723" y="174"/>
                    </a:lnTo>
                    <a:lnTo>
                      <a:pt x="721" y="178"/>
                    </a:lnTo>
                    <a:lnTo>
                      <a:pt x="720" y="181"/>
                    </a:lnTo>
                    <a:lnTo>
                      <a:pt x="717" y="182"/>
                    </a:lnTo>
                    <a:lnTo>
                      <a:pt x="714" y="184"/>
                    </a:lnTo>
                    <a:lnTo>
                      <a:pt x="711" y="184"/>
                    </a:lnTo>
                    <a:lnTo>
                      <a:pt x="708" y="184"/>
                    </a:lnTo>
                    <a:lnTo>
                      <a:pt x="709" y="188"/>
                    </a:lnTo>
                    <a:lnTo>
                      <a:pt x="709" y="191"/>
                    </a:lnTo>
                    <a:lnTo>
                      <a:pt x="711" y="196"/>
                    </a:lnTo>
                    <a:lnTo>
                      <a:pt x="712" y="200"/>
                    </a:lnTo>
                    <a:lnTo>
                      <a:pt x="711" y="203"/>
                    </a:lnTo>
                    <a:lnTo>
                      <a:pt x="709" y="206"/>
                    </a:lnTo>
                    <a:lnTo>
                      <a:pt x="705" y="214"/>
                    </a:lnTo>
                    <a:lnTo>
                      <a:pt x="700" y="221"/>
                    </a:lnTo>
                    <a:lnTo>
                      <a:pt x="696" y="241"/>
                    </a:lnTo>
                    <a:lnTo>
                      <a:pt x="696" y="259"/>
                    </a:lnTo>
                    <a:lnTo>
                      <a:pt x="694" y="278"/>
                    </a:lnTo>
                    <a:lnTo>
                      <a:pt x="693" y="283"/>
                    </a:lnTo>
                    <a:lnTo>
                      <a:pt x="690" y="286"/>
                    </a:lnTo>
                    <a:lnTo>
                      <a:pt x="685" y="289"/>
                    </a:lnTo>
                    <a:lnTo>
                      <a:pt x="681" y="292"/>
                    </a:lnTo>
                    <a:lnTo>
                      <a:pt x="676" y="292"/>
                    </a:lnTo>
                    <a:lnTo>
                      <a:pt x="675" y="292"/>
                    </a:lnTo>
                    <a:lnTo>
                      <a:pt x="675" y="293"/>
                    </a:lnTo>
                    <a:lnTo>
                      <a:pt x="673" y="295"/>
                    </a:lnTo>
                    <a:lnTo>
                      <a:pt x="673" y="308"/>
                    </a:lnTo>
                    <a:lnTo>
                      <a:pt x="672" y="320"/>
                    </a:lnTo>
                    <a:lnTo>
                      <a:pt x="670" y="322"/>
                    </a:lnTo>
                    <a:lnTo>
                      <a:pt x="669" y="322"/>
                    </a:lnTo>
                    <a:lnTo>
                      <a:pt x="666" y="322"/>
                    </a:lnTo>
                    <a:lnTo>
                      <a:pt x="664" y="323"/>
                    </a:lnTo>
                    <a:lnTo>
                      <a:pt x="663" y="325"/>
                    </a:lnTo>
                    <a:lnTo>
                      <a:pt x="661" y="329"/>
                    </a:lnTo>
                    <a:lnTo>
                      <a:pt x="661" y="332"/>
                    </a:lnTo>
                    <a:lnTo>
                      <a:pt x="663" y="337"/>
                    </a:lnTo>
                    <a:lnTo>
                      <a:pt x="666" y="340"/>
                    </a:lnTo>
                    <a:lnTo>
                      <a:pt x="666" y="343"/>
                    </a:lnTo>
                    <a:lnTo>
                      <a:pt x="667" y="346"/>
                    </a:lnTo>
                    <a:lnTo>
                      <a:pt x="669" y="349"/>
                    </a:lnTo>
                    <a:lnTo>
                      <a:pt x="672" y="352"/>
                    </a:lnTo>
                    <a:lnTo>
                      <a:pt x="673" y="353"/>
                    </a:lnTo>
                    <a:lnTo>
                      <a:pt x="675" y="352"/>
                    </a:lnTo>
                    <a:lnTo>
                      <a:pt x="678" y="352"/>
                    </a:lnTo>
                    <a:lnTo>
                      <a:pt x="676" y="358"/>
                    </a:lnTo>
                    <a:lnTo>
                      <a:pt x="675" y="364"/>
                    </a:lnTo>
                    <a:lnTo>
                      <a:pt x="675" y="370"/>
                    </a:lnTo>
                    <a:lnTo>
                      <a:pt x="675" y="376"/>
                    </a:lnTo>
                    <a:lnTo>
                      <a:pt x="676" y="377"/>
                    </a:lnTo>
                    <a:lnTo>
                      <a:pt x="678" y="380"/>
                    </a:lnTo>
                    <a:lnTo>
                      <a:pt x="679" y="382"/>
                    </a:lnTo>
                    <a:lnTo>
                      <a:pt x="681" y="383"/>
                    </a:lnTo>
                    <a:lnTo>
                      <a:pt x="679" y="385"/>
                    </a:lnTo>
                    <a:lnTo>
                      <a:pt x="678" y="386"/>
                    </a:lnTo>
                    <a:lnTo>
                      <a:pt x="676" y="386"/>
                    </a:lnTo>
                    <a:lnTo>
                      <a:pt x="676" y="388"/>
                    </a:lnTo>
                    <a:lnTo>
                      <a:pt x="678" y="389"/>
                    </a:lnTo>
                    <a:lnTo>
                      <a:pt x="678" y="391"/>
                    </a:lnTo>
                    <a:lnTo>
                      <a:pt x="681" y="394"/>
                    </a:lnTo>
                    <a:lnTo>
                      <a:pt x="682" y="397"/>
                    </a:lnTo>
                    <a:lnTo>
                      <a:pt x="684" y="400"/>
                    </a:lnTo>
                    <a:lnTo>
                      <a:pt x="687" y="414"/>
                    </a:lnTo>
                    <a:lnTo>
                      <a:pt x="685" y="429"/>
                    </a:lnTo>
                    <a:lnTo>
                      <a:pt x="685" y="439"/>
                    </a:lnTo>
                    <a:lnTo>
                      <a:pt x="688" y="450"/>
                    </a:lnTo>
                    <a:lnTo>
                      <a:pt x="691" y="460"/>
                    </a:lnTo>
                    <a:lnTo>
                      <a:pt x="693" y="465"/>
                    </a:lnTo>
                    <a:lnTo>
                      <a:pt x="693" y="469"/>
                    </a:lnTo>
                    <a:lnTo>
                      <a:pt x="693" y="474"/>
                    </a:lnTo>
                    <a:lnTo>
                      <a:pt x="693" y="477"/>
                    </a:lnTo>
                    <a:lnTo>
                      <a:pt x="691" y="478"/>
                    </a:lnTo>
                    <a:lnTo>
                      <a:pt x="690" y="480"/>
                    </a:lnTo>
                    <a:lnTo>
                      <a:pt x="690" y="481"/>
                    </a:lnTo>
                    <a:lnTo>
                      <a:pt x="690" y="487"/>
                    </a:lnTo>
                    <a:lnTo>
                      <a:pt x="691" y="493"/>
                    </a:lnTo>
                    <a:lnTo>
                      <a:pt x="694" y="501"/>
                    </a:lnTo>
                    <a:lnTo>
                      <a:pt x="696" y="505"/>
                    </a:lnTo>
                    <a:lnTo>
                      <a:pt x="697" y="508"/>
                    </a:lnTo>
                    <a:lnTo>
                      <a:pt x="702" y="511"/>
                    </a:lnTo>
                    <a:lnTo>
                      <a:pt x="705" y="514"/>
                    </a:lnTo>
                    <a:lnTo>
                      <a:pt x="709" y="517"/>
                    </a:lnTo>
                    <a:lnTo>
                      <a:pt x="714" y="520"/>
                    </a:lnTo>
                    <a:lnTo>
                      <a:pt x="717" y="523"/>
                    </a:lnTo>
                    <a:lnTo>
                      <a:pt x="721" y="531"/>
                    </a:lnTo>
                    <a:lnTo>
                      <a:pt x="724" y="540"/>
                    </a:lnTo>
                    <a:lnTo>
                      <a:pt x="727" y="549"/>
                    </a:lnTo>
                    <a:lnTo>
                      <a:pt x="729" y="552"/>
                    </a:lnTo>
                    <a:lnTo>
                      <a:pt x="732" y="556"/>
                    </a:lnTo>
                    <a:lnTo>
                      <a:pt x="735" y="561"/>
                    </a:lnTo>
                    <a:lnTo>
                      <a:pt x="738" y="564"/>
                    </a:lnTo>
                    <a:lnTo>
                      <a:pt x="738" y="568"/>
                    </a:lnTo>
                    <a:lnTo>
                      <a:pt x="739" y="573"/>
                    </a:lnTo>
                    <a:lnTo>
                      <a:pt x="741" y="576"/>
                    </a:lnTo>
                    <a:lnTo>
                      <a:pt x="742" y="580"/>
                    </a:lnTo>
                    <a:lnTo>
                      <a:pt x="715" y="582"/>
                    </a:lnTo>
                    <a:lnTo>
                      <a:pt x="690" y="585"/>
                    </a:lnTo>
                    <a:lnTo>
                      <a:pt x="664" y="592"/>
                    </a:lnTo>
                    <a:lnTo>
                      <a:pt x="663" y="604"/>
                    </a:lnTo>
                    <a:lnTo>
                      <a:pt x="657" y="613"/>
                    </a:lnTo>
                    <a:lnTo>
                      <a:pt x="648" y="621"/>
                    </a:lnTo>
                    <a:lnTo>
                      <a:pt x="646" y="621"/>
                    </a:lnTo>
                    <a:lnTo>
                      <a:pt x="645" y="621"/>
                    </a:lnTo>
                    <a:lnTo>
                      <a:pt x="642" y="621"/>
                    </a:lnTo>
                    <a:lnTo>
                      <a:pt x="642" y="623"/>
                    </a:lnTo>
                    <a:lnTo>
                      <a:pt x="642" y="624"/>
                    </a:lnTo>
                    <a:lnTo>
                      <a:pt x="642" y="627"/>
                    </a:lnTo>
                    <a:lnTo>
                      <a:pt x="645" y="629"/>
                    </a:lnTo>
                    <a:lnTo>
                      <a:pt x="646" y="630"/>
                    </a:lnTo>
                    <a:lnTo>
                      <a:pt x="648" y="632"/>
                    </a:lnTo>
                    <a:lnTo>
                      <a:pt x="649" y="636"/>
                    </a:lnTo>
                    <a:lnTo>
                      <a:pt x="649" y="639"/>
                    </a:lnTo>
                    <a:lnTo>
                      <a:pt x="651" y="642"/>
                    </a:lnTo>
                    <a:lnTo>
                      <a:pt x="651" y="653"/>
                    </a:lnTo>
                    <a:lnTo>
                      <a:pt x="649" y="662"/>
                    </a:lnTo>
                    <a:lnTo>
                      <a:pt x="649" y="672"/>
                    </a:lnTo>
                    <a:lnTo>
                      <a:pt x="649" y="675"/>
                    </a:lnTo>
                    <a:lnTo>
                      <a:pt x="651" y="678"/>
                    </a:lnTo>
                    <a:lnTo>
                      <a:pt x="651" y="681"/>
                    </a:lnTo>
                    <a:lnTo>
                      <a:pt x="651" y="683"/>
                    </a:lnTo>
                    <a:lnTo>
                      <a:pt x="646" y="695"/>
                    </a:lnTo>
                    <a:lnTo>
                      <a:pt x="643" y="705"/>
                    </a:lnTo>
                    <a:lnTo>
                      <a:pt x="642" y="716"/>
                    </a:lnTo>
                    <a:lnTo>
                      <a:pt x="640" y="719"/>
                    </a:lnTo>
                    <a:lnTo>
                      <a:pt x="640" y="720"/>
                    </a:lnTo>
                    <a:lnTo>
                      <a:pt x="639" y="723"/>
                    </a:lnTo>
                    <a:lnTo>
                      <a:pt x="637" y="725"/>
                    </a:lnTo>
                    <a:lnTo>
                      <a:pt x="636" y="726"/>
                    </a:lnTo>
                    <a:lnTo>
                      <a:pt x="637" y="726"/>
                    </a:lnTo>
                    <a:lnTo>
                      <a:pt x="637" y="725"/>
                    </a:lnTo>
                    <a:lnTo>
                      <a:pt x="637" y="728"/>
                    </a:lnTo>
                    <a:lnTo>
                      <a:pt x="637" y="729"/>
                    </a:lnTo>
                    <a:lnTo>
                      <a:pt x="637" y="731"/>
                    </a:lnTo>
                    <a:lnTo>
                      <a:pt x="646" y="738"/>
                    </a:lnTo>
                    <a:lnTo>
                      <a:pt x="657" y="746"/>
                    </a:lnTo>
                    <a:lnTo>
                      <a:pt x="663" y="756"/>
                    </a:lnTo>
                    <a:lnTo>
                      <a:pt x="664" y="756"/>
                    </a:lnTo>
                    <a:lnTo>
                      <a:pt x="666" y="756"/>
                    </a:lnTo>
                    <a:lnTo>
                      <a:pt x="669" y="756"/>
                    </a:lnTo>
                    <a:lnTo>
                      <a:pt x="670" y="758"/>
                    </a:lnTo>
                    <a:lnTo>
                      <a:pt x="672" y="761"/>
                    </a:lnTo>
                    <a:lnTo>
                      <a:pt x="673" y="761"/>
                    </a:lnTo>
                    <a:lnTo>
                      <a:pt x="676" y="759"/>
                    </a:lnTo>
                    <a:lnTo>
                      <a:pt x="676" y="758"/>
                    </a:lnTo>
                    <a:lnTo>
                      <a:pt x="678" y="756"/>
                    </a:lnTo>
                    <a:lnTo>
                      <a:pt x="678" y="753"/>
                    </a:lnTo>
                    <a:lnTo>
                      <a:pt x="679" y="752"/>
                    </a:lnTo>
                    <a:lnTo>
                      <a:pt x="681" y="749"/>
                    </a:lnTo>
                    <a:lnTo>
                      <a:pt x="682" y="749"/>
                    </a:lnTo>
                    <a:lnTo>
                      <a:pt x="685" y="747"/>
                    </a:lnTo>
                    <a:lnTo>
                      <a:pt x="690" y="747"/>
                    </a:lnTo>
                    <a:lnTo>
                      <a:pt x="693" y="747"/>
                    </a:lnTo>
                    <a:lnTo>
                      <a:pt x="696" y="747"/>
                    </a:lnTo>
                    <a:lnTo>
                      <a:pt x="697" y="744"/>
                    </a:lnTo>
                    <a:lnTo>
                      <a:pt x="697" y="765"/>
                    </a:lnTo>
                    <a:lnTo>
                      <a:pt x="699" y="788"/>
                    </a:lnTo>
                    <a:lnTo>
                      <a:pt x="696" y="807"/>
                    </a:lnTo>
                    <a:lnTo>
                      <a:pt x="690" y="803"/>
                    </a:lnTo>
                    <a:lnTo>
                      <a:pt x="685" y="798"/>
                    </a:lnTo>
                    <a:lnTo>
                      <a:pt x="679" y="792"/>
                    </a:lnTo>
                    <a:lnTo>
                      <a:pt x="679" y="795"/>
                    </a:lnTo>
                    <a:lnTo>
                      <a:pt x="678" y="797"/>
                    </a:lnTo>
                    <a:lnTo>
                      <a:pt x="676" y="797"/>
                    </a:lnTo>
                    <a:lnTo>
                      <a:pt x="675" y="800"/>
                    </a:lnTo>
                    <a:lnTo>
                      <a:pt x="673" y="800"/>
                    </a:lnTo>
                    <a:lnTo>
                      <a:pt x="672" y="800"/>
                    </a:lnTo>
                    <a:lnTo>
                      <a:pt x="670" y="800"/>
                    </a:lnTo>
                    <a:lnTo>
                      <a:pt x="670" y="801"/>
                    </a:lnTo>
                    <a:lnTo>
                      <a:pt x="669" y="803"/>
                    </a:lnTo>
                    <a:lnTo>
                      <a:pt x="667" y="804"/>
                    </a:lnTo>
                    <a:lnTo>
                      <a:pt x="664" y="804"/>
                    </a:lnTo>
                    <a:lnTo>
                      <a:pt x="661" y="803"/>
                    </a:lnTo>
                    <a:lnTo>
                      <a:pt x="658" y="801"/>
                    </a:lnTo>
                    <a:lnTo>
                      <a:pt x="657" y="800"/>
                    </a:lnTo>
                    <a:lnTo>
                      <a:pt x="655" y="797"/>
                    </a:lnTo>
                    <a:lnTo>
                      <a:pt x="654" y="792"/>
                    </a:lnTo>
                    <a:lnTo>
                      <a:pt x="654" y="788"/>
                    </a:lnTo>
                    <a:lnTo>
                      <a:pt x="652" y="785"/>
                    </a:lnTo>
                    <a:lnTo>
                      <a:pt x="651" y="780"/>
                    </a:lnTo>
                    <a:lnTo>
                      <a:pt x="649" y="780"/>
                    </a:lnTo>
                    <a:lnTo>
                      <a:pt x="648" y="780"/>
                    </a:lnTo>
                    <a:lnTo>
                      <a:pt x="646" y="780"/>
                    </a:lnTo>
                    <a:lnTo>
                      <a:pt x="645" y="780"/>
                    </a:lnTo>
                    <a:lnTo>
                      <a:pt x="643" y="779"/>
                    </a:lnTo>
                    <a:lnTo>
                      <a:pt x="639" y="768"/>
                    </a:lnTo>
                    <a:lnTo>
                      <a:pt x="630" y="762"/>
                    </a:lnTo>
                    <a:lnTo>
                      <a:pt x="619" y="759"/>
                    </a:lnTo>
                    <a:lnTo>
                      <a:pt x="616" y="758"/>
                    </a:lnTo>
                    <a:lnTo>
                      <a:pt x="615" y="755"/>
                    </a:lnTo>
                    <a:lnTo>
                      <a:pt x="615" y="752"/>
                    </a:lnTo>
                    <a:lnTo>
                      <a:pt x="615" y="749"/>
                    </a:lnTo>
                    <a:lnTo>
                      <a:pt x="613" y="750"/>
                    </a:lnTo>
                    <a:lnTo>
                      <a:pt x="613" y="752"/>
                    </a:lnTo>
                    <a:lnTo>
                      <a:pt x="610" y="750"/>
                    </a:lnTo>
                    <a:lnTo>
                      <a:pt x="607" y="752"/>
                    </a:lnTo>
                    <a:lnTo>
                      <a:pt x="606" y="753"/>
                    </a:lnTo>
                    <a:lnTo>
                      <a:pt x="603" y="753"/>
                    </a:lnTo>
                    <a:lnTo>
                      <a:pt x="600" y="753"/>
                    </a:lnTo>
                    <a:lnTo>
                      <a:pt x="598" y="752"/>
                    </a:lnTo>
                    <a:lnTo>
                      <a:pt x="597" y="750"/>
                    </a:lnTo>
                    <a:lnTo>
                      <a:pt x="595" y="747"/>
                    </a:lnTo>
                    <a:lnTo>
                      <a:pt x="594" y="743"/>
                    </a:lnTo>
                    <a:lnTo>
                      <a:pt x="594" y="738"/>
                    </a:lnTo>
                    <a:lnTo>
                      <a:pt x="592" y="734"/>
                    </a:lnTo>
                    <a:lnTo>
                      <a:pt x="595" y="735"/>
                    </a:lnTo>
                    <a:lnTo>
                      <a:pt x="598" y="734"/>
                    </a:lnTo>
                    <a:lnTo>
                      <a:pt x="600" y="732"/>
                    </a:lnTo>
                    <a:lnTo>
                      <a:pt x="601" y="729"/>
                    </a:lnTo>
                    <a:lnTo>
                      <a:pt x="603" y="728"/>
                    </a:lnTo>
                    <a:lnTo>
                      <a:pt x="600" y="729"/>
                    </a:lnTo>
                    <a:lnTo>
                      <a:pt x="597" y="729"/>
                    </a:lnTo>
                    <a:lnTo>
                      <a:pt x="594" y="729"/>
                    </a:lnTo>
                    <a:lnTo>
                      <a:pt x="592" y="729"/>
                    </a:lnTo>
                    <a:lnTo>
                      <a:pt x="589" y="726"/>
                    </a:lnTo>
                    <a:lnTo>
                      <a:pt x="586" y="725"/>
                    </a:lnTo>
                    <a:lnTo>
                      <a:pt x="585" y="723"/>
                    </a:lnTo>
                    <a:lnTo>
                      <a:pt x="582" y="725"/>
                    </a:lnTo>
                    <a:lnTo>
                      <a:pt x="580" y="728"/>
                    </a:lnTo>
                    <a:lnTo>
                      <a:pt x="579" y="731"/>
                    </a:lnTo>
                    <a:lnTo>
                      <a:pt x="577" y="734"/>
                    </a:lnTo>
                    <a:lnTo>
                      <a:pt x="577" y="737"/>
                    </a:lnTo>
                    <a:lnTo>
                      <a:pt x="576" y="738"/>
                    </a:lnTo>
                    <a:lnTo>
                      <a:pt x="573" y="740"/>
                    </a:lnTo>
                    <a:lnTo>
                      <a:pt x="571" y="741"/>
                    </a:lnTo>
                    <a:lnTo>
                      <a:pt x="571" y="743"/>
                    </a:lnTo>
                    <a:lnTo>
                      <a:pt x="571" y="744"/>
                    </a:lnTo>
                    <a:lnTo>
                      <a:pt x="570" y="744"/>
                    </a:lnTo>
                    <a:lnTo>
                      <a:pt x="564" y="746"/>
                    </a:lnTo>
                    <a:lnTo>
                      <a:pt x="558" y="743"/>
                    </a:lnTo>
                    <a:lnTo>
                      <a:pt x="550" y="738"/>
                    </a:lnTo>
                    <a:lnTo>
                      <a:pt x="544" y="737"/>
                    </a:lnTo>
                    <a:lnTo>
                      <a:pt x="543" y="737"/>
                    </a:lnTo>
                    <a:lnTo>
                      <a:pt x="543" y="735"/>
                    </a:lnTo>
                    <a:lnTo>
                      <a:pt x="540" y="735"/>
                    </a:lnTo>
                    <a:lnTo>
                      <a:pt x="537" y="735"/>
                    </a:lnTo>
                    <a:lnTo>
                      <a:pt x="533" y="737"/>
                    </a:lnTo>
                    <a:lnTo>
                      <a:pt x="530" y="735"/>
                    </a:lnTo>
                    <a:lnTo>
                      <a:pt x="526" y="734"/>
                    </a:lnTo>
                    <a:lnTo>
                      <a:pt x="521" y="732"/>
                    </a:lnTo>
                    <a:lnTo>
                      <a:pt x="517" y="732"/>
                    </a:lnTo>
                    <a:lnTo>
                      <a:pt x="512" y="732"/>
                    </a:lnTo>
                    <a:lnTo>
                      <a:pt x="508" y="729"/>
                    </a:lnTo>
                    <a:lnTo>
                      <a:pt x="506" y="726"/>
                    </a:lnTo>
                    <a:lnTo>
                      <a:pt x="506" y="723"/>
                    </a:lnTo>
                    <a:lnTo>
                      <a:pt x="506" y="720"/>
                    </a:lnTo>
                    <a:lnTo>
                      <a:pt x="505" y="717"/>
                    </a:lnTo>
                    <a:lnTo>
                      <a:pt x="505" y="716"/>
                    </a:lnTo>
                    <a:lnTo>
                      <a:pt x="503" y="714"/>
                    </a:lnTo>
                    <a:lnTo>
                      <a:pt x="502" y="713"/>
                    </a:lnTo>
                    <a:lnTo>
                      <a:pt x="502" y="711"/>
                    </a:lnTo>
                    <a:lnTo>
                      <a:pt x="502" y="710"/>
                    </a:lnTo>
                    <a:lnTo>
                      <a:pt x="502" y="708"/>
                    </a:lnTo>
                    <a:lnTo>
                      <a:pt x="496" y="708"/>
                    </a:lnTo>
                    <a:lnTo>
                      <a:pt x="491" y="708"/>
                    </a:lnTo>
                    <a:lnTo>
                      <a:pt x="487" y="710"/>
                    </a:lnTo>
                    <a:lnTo>
                      <a:pt x="482" y="711"/>
                    </a:lnTo>
                    <a:lnTo>
                      <a:pt x="478" y="716"/>
                    </a:lnTo>
                    <a:lnTo>
                      <a:pt x="475" y="719"/>
                    </a:lnTo>
                    <a:lnTo>
                      <a:pt x="470" y="720"/>
                    </a:lnTo>
                    <a:lnTo>
                      <a:pt x="469" y="720"/>
                    </a:lnTo>
                    <a:lnTo>
                      <a:pt x="466" y="719"/>
                    </a:lnTo>
                    <a:lnTo>
                      <a:pt x="463" y="719"/>
                    </a:lnTo>
                    <a:lnTo>
                      <a:pt x="460" y="716"/>
                    </a:lnTo>
                    <a:lnTo>
                      <a:pt x="463" y="714"/>
                    </a:lnTo>
                    <a:lnTo>
                      <a:pt x="464" y="711"/>
                    </a:lnTo>
                    <a:lnTo>
                      <a:pt x="466" y="708"/>
                    </a:lnTo>
                    <a:lnTo>
                      <a:pt x="464" y="705"/>
                    </a:lnTo>
                    <a:lnTo>
                      <a:pt x="464" y="704"/>
                    </a:lnTo>
                    <a:lnTo>
                      <a:pt x="463" y="704"/>
                    </a:lnTo>
                    <a:lnTo>
                      <a:pt x="461" y="704"/>
                    </a:lnTo>
                    <a:lnTo>
                      <a:pt x="460" y="702"/>
                    </a:lnTo>
                    <a:lnTo>
                      <a:pt x="458" y="699"/>
                    </a:lnTo>
                    <a:lnTo>
                      <a:pt x="457" y="696"/>
                    </a:lnTo>
                    <a:lnTo>
                      <a:pt x="454" y="695"/>
                    </a:lnTo>
                    <a:lnTo>
                      <a:pt x="451" y="693"/>
                    </a:lnTo>
                    <a:lnTo>
                      <a:pt x="449" y="695"/>
                    </a:lnTo>
                    <a:lnTo>
                      <a:pt x="449" y="696"/>
                    </a:lnTo>
                    <a:lnTo>
                      <a:pt x="448" y="698"/>
                    </a:lnTo>
                    <a:lnTo>
                      <a:pt x="430" y="701"/>
                    </a:lnTo>
                    <a:lnTo>
                      <a:pt x="413" y="704"/>
                    </a:lnTo>
                    <a:lnTo>
                      <a:pt x="395" y="701"/>
                    </a:lnTo>
                    <a:lnTo>
                      <a:pt x="394" y="699"/>
                    </a:lnTo>
                    <a:lnTo>
                      <a:pt x="391" y="699"/>
                    </a:lnTo>
                    <a:lnTo>
                      <a:pt x="388" y="699"/>
                    </a:lnTo>
                    <a:lnTo>
                      <a:pt x="385" y="701"/>
                    </a:lnTo>
                    <a:lnTo>
                      <a:pt x="385" y="702"/>
                    </a:lnTo>
                    <a:lnTo>
                      <a:pt x="385" y="704"/>
                    </a:lnTo>
                    <a:lnTo>
                      <a:pt x="385" y="705"/>
                    </a:lnTo>
                    <a:lnTo>
                      <a:pt x="382" y="705"/>
                    </a:lnTo>
                    <a:lnTo>
                      <a:pt x="380" y="707"/>
                    </a:lnTo>
                    <a:lnTo>
                      <a:pt x="379" y="708"/>
                    </a:lnTo>
                    <a:lnTo>
                      <a:pt x="377" y="710"/>
                    </a:lnTo>
                    <a:lnTo>
                      <a:pt x="376" y="713"/>
                    </a:lnTo>
                    <a:lnTo>
                      <a:pt x="374" y="708"/>
                    </a:lnTo>
                    <a:lnTo>
                      <a:pt x="374" y="704"/>
                    </a:lnTo>
                    <a:lnTo>
                      <a:pt x="374" y="699"/>
                    </a:lnTo>
                    <a:lnTo>
                      <a:pt x="374" y="696"/>
                    </a:lnTo>
                    <a:lnTo>
                      <a:pt x="374" y="695"/>
                    </a:lnTo>
                    <a:lnTo>
                      <a:pt x="373" y="695"/>
                    </a:lnTo>
                    <a:lnTo>
                      <a:pt x="374" y="695"/>
                    </a:lnTo>
                    <a:lnTo>
                      <a:pt x="376" y="693"/>
                    </a:lnTo>
                    <a:lnTo>
                      <a:pt x="376" y="692"/>
                    </a:lnTo>
                    <a:lnTo>
                      <a:pt x="379" y="675"/>
                    </a:lnTo>
                    <a:lnTo>
                      <a:pt x="374" y="657"/>
                    </a:lnTo>
                    <a:lnTo>
                      <a:pt x="374" y="659"/>
                    </a:lnTo>
                    <a:lnTo>
                      <a:pt x="373" y="659"/>
                    </a:lnTo>
                    <a:lnTo>
                      <a:pt x="371" y="654"/>
                    </a:lnTo>
                    <a:lnTo>
                      <a:pt x="368" y="650"/>
                    </a:lnTo>
                    <a:lnTo>
                      <a:pt x="364" y="647"/>
                    </a:lnTo>
                    <a:lnTo>
                      <a:pt x="361" y="642"/>
                    </a:lnTo>
                    <a:lnTo>
                      <a:pt x="358" y="638"/>
                    </a:lnTo>
                    <a:lnTo>
                      <a:pt x="356" y="635"/>
                    </a:lnTo>
                    <a:lnTo>
                      <a:pt x="356" y="630"/>
                    </a:lnTo>
                    <a:lnTo>
                      <a:pt x="356" y="624"/>
                    </a:lnTo>
                    <a:lnTo>
                      <a:pt x="358" y="620"/>
                    </a:lnTo>
                    <a:lnTo>
                      <a:pt x="359" y="616"/>
                    </a:lnTo>
                    <a:lnTo>
                      <a:pt x="359" y="613"/>
                    </a:lnTo>
                    <a:lnTo>
                      <a:pt x="359" y="609"/>
                    </a:lnTo>
                    <a:lnTo>
                      <a:pt x="359" y="600"/>
                    </a:lnTo>
                    <a:lnTo>
                      <a:pt x="362" y="591"/>
                    </a:lnTo>
                    <a:lnTo>
                      <a:pt x="361" y="582"/>
                    </a:lnTo>
                    <a:lnTo>
                      <a:pt x="359" y="577"/>
                    </a:lnTo>
                    <a:lnTo>
                      <a:pt x="356" y="573"/>
                    </a:lnTo>
                    <a:lnTo>
                      <a:pt x="355" y="568"/>
                    </a:lnTo>
                    <a:lnTo>
                      <a:pt x="353" y="562"/>
                    </a:lnTo>
                    <a:lnTo>
                      <a:pt x="355" y="558"/>
                    </a:lnTo>
                    <a:lnTo>
                      <a:pt x="356" y="555"/>
                    </a:lnTo>
                    <a:lnTo>
                      <a:pt x="356" y="550"/>
                    </a:lnTo>
                    <a:lnTo>
                      <a:pt x="358" y="546"/>
                    </a:lnTo>
                    <a:lnTo>
                      <a:pt x="358" y="543"/>
                    </a:lnTo>
                    <a:lnTo>
                      <a:pt x="358" y="540"/>
                    </a:lnTo>
                    <a:lnTo>
                      <a:pt x="356" y="538"/>
                    </a:lnTo>
                    <a:lnTo>
                      <a:pt x="343" y="537"/>
                    </a:lnTo>
                    <a:lnTo>
                      <a:pt x="328" y="537"/>
                    </a:lnTo>
                    <a:lnTo>
                      <a:pt x="314" y="538"/>
                    </a:lnTo>
                    <a:lnTo>
                      <a:pt x="311" y="538"/>
                    </a:lnTo>
                    <a:lnTo>
                      <a:pt x="308" y="537"/>
                    </a:lnTo>
                    <a:lnTo>
                      <a:pt x="306" y="535"/>
                    </a:lnTo>
                    <a:lnTo>
                      <a:pt x="305" y="534"/>
                    </a:lnTo>
                    <a:lnTo>
                      <a:pt x="305" y="531"/>
                    </a:lnTo>
                    <a:lnTo>
                      <a:pt x="305" y="529"/>
                    </a:lnTo>
                    <a:lnTo>
                      <a:pt x="306" y="526"/>
                    </a:lnTo>
                    <a:lnTo>
                      <a:pt x="310" y="525"/>
                    </a:lnTo>
                    <a:lnTo>
                      <a:pt x="313" y="523"/>
                    </a:lnTo>
                    <a:lnTo>
                      <a:pt x="290" y="523"/>
                    </a:lnTo>
                    <a:lnTo>
                      <a:pt x="267" y="525"/>
                    </a:lnTo>
                    <a:lnTo>
                      <a:pt x="264" y="525"/>
                    </a:lnTo>
                    <a:lnTo>
                      <a:pt x="263" y="528"/>
                    </a:lnTo>
                    <a:lnTo>
                      <a:pt x="261" y="529"/>
                    </a:lnTo>
                    <a:lnTo>
                      <a:pt x="260" y="534"/>
                    </a:lnTo>
                    <a:lnTo>
                      <a:pt x="258" y="540"/>
                    </a:lnTo>
                    <a:lnTo>
                      <a:pt x="261" y="546"/>
                    </a:lnTo>
                    <a:lnTo>
                      <a:pt x="261" y="547"/>
                    </a:lnTo>
                    <a:lnTo>
                      <a:pt x="260" y="550"/>
                    </a:lnTo>
                    <a:lnTo>
                      <a:pt x="258" y="553"/>
                    </a:lnTo>
                    <a:lnTo>
                      <a:pt x="257" y="555"/>
                    </a:lnTo>
                    <a:lnTo>
                      <a:pt x="254" y="556"/>
                    </a:lnTo>
                    <a:lnTo>
                      <a:pt x="252" y="558"/>
                    </a:lnTo>
                    <a:lnTo>
                      <a:pt x="251" y="561"/>
                    </a:lnTo>
                    <a:lnTo>
                      <a:pt x="251" y="562"/>
                    </a:lnTo>
                    <a:lnTo>
                      <a:pt x="251" y="565"/>
                    </a:lnTo>
                    <a:lnTo>
                      <a:pt x="251" y="568"/>
                    </a:lnTo>
                    <a:lnTo>
                      <a:pt x="249" y="570"/>
                    </a:lnTo>
                    <a:lnTo>
                      <a:pt x="248" y="570"/>
                    </a:lnTo>
                    <a:lnTo>
                      <a:pt x="233" y="568"/>
                    </a:lnTo>
                    <a:lnTo>
                      <a:pt x="218" y="567"/>
                    </a:lnTo>
                    <a:lnTo>
                      <a:pt x="210" y="567"/>
                    </a:lnTo>
                    <a:lnTo>
                      <a:pt x="201" y="570"/>
                    </a:lnTo>
                    <a:lnTo>
                      <a:pt x="194" y="570"/>
                    </a:lnTo>
                    <a:lnTo>
                      <a:pt x="188" y="567"/>
                    </a:lnTo>
                    <a:lnTo>
                      <a:pt x="183" y="567"/>
                    </a:lnTo>
                    <a:lnTo>
                      <a:pt x="179" y="571"/>
                    </a:lnTo>
                    <a:lnTo>
                      <a:pt x="176" y="571"/>
                    </a:lnTo>
                    <a:lnTo>
                      <a:pt x="174" y="570"/>
                    </a:lnTo>
                    <a:lnTo>
                      <a:pt x="173" y="568"/>
                    </a:lnTo>
                    <a:lnTo>
                      <a:pt x="173" y="567"/>
                    </a:lnTo>
                    <a:lnTo>
                      <a:pt x="158" y="546"/>
                    </a:lnTo>
                    <a:lnTo>
                      <a:pt x="147" y="523"/>
                    </a:lnTo>
                    <a:lnTo>
                      <a:pt x="143" y="505"/>
                    </a:lnTo>
                    <a:lnTo>
                      <a:pt x="135" y="489"/>
                    </a:lnTo>
                    <a:lnTo>
                      <a:pt x="134" y="486"/>
                    </a:lnTo>
                    <a:lnTo>
                      <a:pt x="134" y="483"/>
                    </a:lnTo>
                    <a:lnTo>
                      <a:pt x="134" y="480"/>
                    </a:lnTo>
                    <a:lnTo>
                      <a:pt x="132" y="478"/>
                    </a:lnTo>
                    <a:lnTo>
                      <a:pt x="131" y="477"/>
                    </a:lnTo>
                    <a:lnTo>
                      <a:pt x="122" y="475"/>
                    </a:lnTo>
                    <a:lnTo>
                      <a:pt x="114" y="478"/>
                    </a:lnTo>
                    <a:lnTo>
                      <a:pt x="108" y="480"/>
                    </a:lnTo>
                    <a:lnTo>
                      <a:pt x="99" y="477"/>
                    </a:lnTo>
                    <a:lnTo>
                      <a:pt x="67" y="477"/>
                    </a:lnTo>
                    <a:lnTo>
                      <a:pt x="34" y="478"/>
                    </a:lnTo>
                    <a:lnTo>
                      <a:pt x="3" y="477"/>
                    </a:lnTo>
                    <a:lnTo>
                      <a:pt x="3" y="478"/>
                    </a:lnTo>
                    <a:lnTo>
                      <a:pt x="1" y="478"/>
                    </a:lnTo>
                    <a:lnTo>
                      <a:pt x="0" y="478"/>
                    </a:lnTo>
                    <a:lnTo>
                      <a:pt x="0" y="474"/>
                    </a:lnTo>
                    <a:lnTo>
                      <a:pt x="1" y="469"/>
                    </a:lnTo>
                    <a:lnTo>
                      <a:pt x="3" y="465"/>
                    </a:lnTo>
                    <a:lnTo>
                      <a:pt x="6" y="460"/>
                    </a:lnTo>
                    <a:lnTo>
                      <a:pt x="10" y="457"/>
                    </a:lnTo>
                    <a:lnTo>
                      <a:pt x="16" y="456"/>
                    </a:lnTo>
                    <a:lnTo>
                      <a:pt x="21" y="453"/>
                    </a:lnTo>
                    <a:lnTo>
                      <a:pt x="25" y="450"/>
                    </a:lnTo>
                    <a:lnTo>
                      <a:pt x="27" y="448"/>
                    </a:lnTo>
                    <a:lnTo>
                      <a:pt x="27" y="447"/>
                    </a:lnTo>
                    <a:lnTo>
                      <a:pt x="25" y="444"/>
                    </a:lnTo>
                    <a:lnTo>
                      <a:pt x="25" y="442"/>
                    </a:lnTo>
                    <a:lnTo>
                      <a:pt x="28" y="442"/>
                    </a:lnTo>
                    <a:lnTo>
                      <a:pt x="31" y="442"/>
                    </a:lnTo>
                    <a:lnTo>
                      <a:pt x="34" y="441"/>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199" name="任意多边形 48"/>
              <p:cNvSpPr>
                <a:spLocks/>
              </p:cNvSpPr>
              <p:nvPr/>
            </p:nvSpPr>
            <p:spPr bwMode="gray">
              <a:xfrm>
                <a:off x="4439" y="2821"/>
                <a:ext cx="77" cy="82"/>
              </a:xfrm>
              <a:custGeom>
                <a:avLst/>
                <a:gdLst>
                  <a:gd name="T0" fmla="*/ 51 w 84"/>
                  <a:gd name="T1" fmla="*/ 6 h 89"/>
                  <a:gd name="T2" fmla="*/ 50 w 84"/>
                  <a:gd name="T3" fmla="*/ 7 h 89"/>
                  <a:gd name="T4" fmla="*/ 49 w 84"/>
                  <a:gd name="T5" fmla="*/ 12 h 89"/>
                  <a:gd name="T6" fmla="*/ 49 w 84"/>
                  <a:gd name="T7" fmla="*/ 15 h 89"/>
                  <a:gd name="T8" fmla="*/ 56 w 84"/>
                  <a:gd name="T9" fmla="*/ 17 h 89"/>
                  <a:gd name="T10" fmla="*/ 61 w 84"/>
                  <a:gd name="T11" fmla="*/ 21 h 89"/>
                  <a:gd name="T12" fmla="*/ 65 w 84"/>
                  <a:gd name="T13" fmla="*/ 25 h 89"/>
                  <a:gd name="T14" fmla="*/ 63 w 84"/>
                  <a:gd name="T15" fmla="*/ 28 h 89"/>
                  <a:gd name="T16" fmla="*/ 56 w 84"/>
                  <a:gd name="T17" fmla="*/ 36 h 89"/>
                  <a:gd name="T18" fmla="*/ 46 w 84"/>
                  <a:gd name="T19" fmla="*/ 43 h 89"/>
                  <a:gd name="T20" fmla="*/ 42 w 84"/>
                  <a:gd name="T21" fmla="*/ 49 h 89"/>
                  <a:gd name="T22" fmla="*/ 40 w 84"/>
                  <a:gd name="T23" fmla="*/ 56 h 89"/>
                  <a:gd name="T24" fmla="*/ 36 w 84"/>
                  <a:gd name="T25" fmla="*/ 64 h 89"/>
                  <a:gd name="T26" fmla="*/ 30 w 84"/>
                  <a:gd name="T27" fmla="*/ 68 h 89"/>
                  <a:gd name="T28" fmla="*/ 24 w 84"/>
                  <a:gd name="T29" fmla="*/ 70 h 89"/>
                  <a:gd name="T30" fmla="*/ 17 w 84"/>
                  <a:gd name="T31" fmla="*/ 70 h 89"/>
                  <a:gd name="T32" fmla="*/ 10 w 84"/>
                  <a:gd name="T33" fmla="*/ 61 h 89"/>
                  <a:gd name="T34" fmla="*/ 6 w 84"/>
                  <a:gd name="T35" fmla="*/ 45 h 89"/>
                  <a:gd name="T36" fmla="*/ 12 w 84"/>
                  <a:gd name="T37" fmla="*/ 45 h 89"/>
                  <a:gd name="T38" fmla="*/ 12 w 84"/>
                  <a:gd name="T39" fmla="*/ 43 h 89"/>
                  <a:gd name="T40" fmla="*/ 12 w 84"/>
                  <a:gd name="T41" fmla="*/ 42 h 89"/>
                  <a:gd name="T42" fmla="*/ 6 w 84"/>
                  <a:gd name="T43" fmla="*/ 36 h 89"/>
                  <a:gd name="T44" fmla="*/ 6 w 84"/>
                  <a:gd name="T45" fmla="*/ 30 h 89"/>
                  <a:gd name="T46" fmla="*/ 6 w 84"/>
                  <a:gd name="T47" fmla="*/ 26 h 89"/>
                  <a:gd name="T48" fmla="*/ 6 w 84"/>
                  <a:gd name="T49" fmla="*/ 22 h 89"/>
                  <a:gd name="T50" fmla="*/ 7 w 84"/>
                  <a:gd name="T51" fmla="*/ 18 h 89"/>
                  <a:gd name="T52" fmla="*/ 6 w 84"/>
                  <a:gd name="T53" fmla="*/ 18 h 89"/>
                  <a:gd name="T54" fmla="*/ 6 w 84"/>
                  <a:gd name="T55" fmla="*/ 17 h 89"/>
                  <a:gd name="T56" fmla="*/ 1 w 84"/>
                  <a:gd name="T57" fmla="*/ 15 h 89"/>
                  <a:gd name="T58" fmla="*/ 0 w 84"/>
                  <a:gd name="T59" fmla="*/ 13 h 89"/>
                  <a:gd name="T60" fmla="*/ 7 w 84"/>
                  <a:gd name="T61" fmla="*/ 10 h 89"/>
                  <a:gd name="T62" fmla="*/ 28 w 84"/>
                  <a:gd name="T63" fmla="*/ 10 h 89"/>
                  <a:gd name="T64" fmla="*/ 38 w 84"/>
                  <a:gd name="T65" fmla="*/ 1 h 89"/>
                  <a:gd name="T66" fmla="*/ 51 w 84"/>
                  <a:gd name="T67" fmla="*/ 4 h 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4" h="89">
                    <a:moveTo>
                      <a:pt x="66" y="4"/>
                    </a:moveTo>
                    <a:lnTo>
                      <a:pt x="66" y="6"/>
                    </a:lnTo>
                    <a:lnTo>
                      <a:pt x="66" y="7"/>
                    </a:lnTo>
                    <a:lnTo>
                      <a:pt x="64" y="10"/>
                    </a:lnTo>
                    <a:lnTo>
                      <a:pt x="64" y="12"/>
                    </a:lnTo>
                    <a:lnTo>
                      <a:pt x="63" y="15"/>
                    </a:lnTo>
                    <a:lnTo>
                      <a:pt x="63" y="16"/>
                    </a:lnTo>
                    <a:lnTo>
                      <a:pt x="63" y="18"/>
                    </a:lnTo>
                    <a:lnTo>
                      <a:pt x="67" y="19"/>
                    </a:lnTo>
                    <a:lnTo>
                      <a:pt x="72" y="22"/>
                    </a:lnTo>
                    <a:lnTo>
                      <a:pt x="76" y="24"/>
                    </a:lnTo>
                    <a:lnTo>
                      <a:pt x="79" y="27"/>
                    </a:lnTo>
                    <a:lnTo>
                      <a:pt x="82" y="30"/>
                    </a:lnTo>
                    <a:lnTo>
                      <a:pt x="84" y="31"/>
                    </a:lnTo>
                    <a:lnTo>
                      <a:pt x="84" y="34"/>
                    </a:lnTo>
                    <a:lnTo>
                      <a:pt x="82" y="36"/>
                    </a:lnTo>
                    <a:lnTo>
                      <a:pt x="78" y="42"/>
                    </a:lnTo>
                    <a:lnTo>
                      <a:pt x="73" y="46"/>
                    </a:lnTo>
                    <a:lnTo>
                      <a:pt x="67" y="51"/>
                    </a:lnTo>
                    <a:lnTo>
                      <a:pt x="60" y="55"/>
                    </a:lnTo>
                    <a:lnTo>
                      <a:pt x="57" y="58"/>
                    </a:lnTo>
                    <a:lnTo>
                      <a:pt x="55" y="63"/>
                    </a:lnTo>
                    <a:lnTo>
                      <a:pt x="54" y="68"/>
                    </a:lnTo>
                    <a:lnTo>
                      <a:pt x="52" y="72"/>
                    </a:lnTo>
                    <a:lnTo>
                      <a:pt x="49" y="77"/>
                    </a:lnTo>
                    <a:lnTo>
                      <a:pt x="46" y="81"/>
                    </a:lnTo>
                    <a:lnTo>
                      <a:pt x="43" y="84"/>
                    </a:lnTo>
                    <a:lnTo>
                      <a:pt x="39" y="87"/>
                    </a:lnTo>
                    <a:lnTo>
                      <a:pt x="34" y="89"/>
                    </a:lnTo>
                    <a:lnTo>
                      <a:pt x="30" y="89"/>
                    </a:lnTo>
                    <a:lnTo>
                      <a:pt x="25" y="89"/>
                    </a:lnTo>
                    <a:lnTo>
                      <a:pt x="22" y="89"/>
                    </a:lnTo>
                    <a:lnTo>
                      <a:pt x="19" y="86"/>
                    </a:lnTo>
                    <a:lnTo>
                      <a:pt x="13" y="78"/>
                    </a:lnTo>
                    <a:lnTo>
                      <a:pt x="10" y="68"/>
                    </a:lnTo>
                    <a:lnTo>
                      <a:pt x="6" y="58"/>
                    </a:lnTo>
                    <a:lnTo>
                      <a:pt x="10" y="58"/>
                    </a:lnTo>
                    <a:lnTo>
                      <a:pt x="15" y="58"/>
                    </a:lnTo>
                    <a:lnTo>
                      <a:pt x="15" y="57"/>
                    </a:lnTo>
                    <a:lnTo>
                      <a:pt x="15" y="55"/>
                    </a:lnTo>
                    <a:lnTo>
                      <a:pt x="15" y="54"/>
                    </a:lnTo>
                    <a:lnTo>
                      <a:pt x="10" y="51"/>
                    </a:lnTo>
                    <a:lnTo>
                      <a:pt x="9" y="46"/>
                    </a:lnTo>
                    <a:lnTo>
                      <a:pt x="7" y="43"/>
                    </a:lnTo>
                    <a:lnTo>
                      <a:pt x="6" y="39"/>
                    </a:lnTo>
                    <a:lnTo>
                      <a:pt x="6" y="36"/>
                    </a:lnTo>
                    <a:lnTo>
                      <a:pt x="6" y="33"/>
                    </a:lnTo>
                    <a:lnTo>
                      <a:pt x="7" y="31"/>
                    </a:lnTo>
                    <a:lnTo>
                      <a:pt x="9" y="28"/>
                    </a:lnTo>
                    <a:lnTo>
                      <a:pt x="10" y="27"/>
                    </a:lnTo>
                    <a:lnTo>
                      <a:pt x="10" y="24"/>
                    </a:lnTo>
                    <a:lnTo>
                      <a:pt x="9" y="24"/>
                    </a:lnTo>
                    <a:lnTo>
                      <a:pt x="7" y="24"/>
                    </a:lnTo>
                    <a:lnTo>
                      <a:pt x="6" y="22"/>
                    </a:lnTo>
                    <a:lnTo>
                      <a:pt x="3" y="21"/>
                    </a:lnTo>
                    <a:lnTo>
                      <a:pt x="1" y="18"/>
                    </a:lnTo>
                    <a:lnTo>
                      <a:pt x="0" y="18"/>
                    </a:lnTo>
                    <a:lnTo>
                      <a:pt x="0" y="16"/>
                    </a:lnTo>
                    <a:lnTo>
                      <a:pt x="0" y="15"/>
                    </a:lnTo>
                    <a:lnTo>
                      <a:pt x="10" y="13"/>
                    </a:lnTo>
                    <a:lnTo>
                      <a:pt x="24" y="13"/>
                    </a:lnTo>
                    <a:lnTo>
                      <a:pt x="36" y="13"/>
                    </a:lnTo>
                    <a:lnTo>
                      <a:pt x="40" y="6"/>
                    </a:lnTo>
                    <a:lnTo>
                      <a:pt x="49" y="1"/>
                    </a:lnTo>
                    <a:lnTo>
                      <a:pt x="58" y="0"/>
                    </a:lnTo>
                    <a:lnTo>
                      <a:pt x="66" y="4"/>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200" name="任意多边形 49"/>
              <p:cNvSpPr>
                <a:spLocks/>
              </p:cNvSpPr>
              <p:nvPr/>
            </p:nvSpPr>
            <p:spPr bwMode="gray">
              <a:xfrm>
                <a:off x="4431" y="2761"/>
                <a:ext cx="83" cy="77"/>
              </a:xfrm>
              <a:custGeom>
                <a:avLst/>
                <a:gdLst>
                  <a:gd name="T0" fmla="*/ 58 w 89"/>
                  <a:gd name="T1" fmla="*/ 0 h 83"/>
                  <a:gd name="T2" fmla="*/ 61 w 89"/>
                  <a:gd name="T3" fmla="*/ 5 h 83"/>
                  <a:gd name="T4" fmla="*/ 65 w 89"/>
                  <a:gd name="T5" fmla="*/ 6 h 83"/>
                  <a:gd name="T6" fmla="*/ 67 w 89"/>
                  <a:gd name="T7" fmla="*/ 11 h 83"/>
                  <a:gd name="T8" fmla="*/ 70 w 89"/>
                  <a:gd name="T9" fmla="*/ 15 h 83"/>
                  <a:gd name="T10" fmla="*/ 71 w 89"/>
                  <a:gd name="T11" fmla="*/ 19 h 83"/>
                  <a:gd name="T12" fmla="*/ 72 w 89"/>
                  <a:gd name="T13" fmla="*/ 30 h 83"/>
                  <a:gd name="T14" fmla="*/ 72 w 89"/>
                  <a:gd name="T15" fmla="*/ 42 h 83"/>
                  <a:gd name="T16" fmla="*/ 68 w 89"/>
                  <a:gd name="T17" fmla="*/ 53 h 83"/>
                  <a:gd name="T18" fmla="*/ 54 w 89"/>
                  <a:gd name="T19" fmla="*/ 53 h 83"/>
                  <a:gd name="T20" fmla="*/ 41 w 89"/>
                  <a:gd name="T21" fmla="*/ 53 h 83"/>
                  <a:gd name="T22" fmla="*/ 41 w 89"/>
                  <a:gd name="T23" fmla="*/ 55 h 83"/>
                  <a:gd name="T24" fmla="*/ 39 w 89"/>
                  <a:gd name="T25" fmla="*/ 59 h 83"/>
                  <a:gd name="T26" fmla="*/ 36 w 89"/>
                  <a:gd name="T27" fmla="*/ 61 h 83"/>
                  <a:gd name="T28" fmla="*/ 34 w 89"/>
                  <a:gd name="T29" fmla="*/ 64 h 83"/>
                  <a:gd name="T30" fmla="*/ 32 w 89"/>
                  <a:gd name="T31" fmla="*/ 66 h 83"/>
                  <a:gd name="T32" fmla="*/ 29 w 89"/>
                  <a:gd name="T33" fmla="*/ 66 h 83"/>
                  <a:gd name="T34" fmla="*/ 24 w 89"/>
                  <a:gd name="T35" fmla="*/ 65 h 83"/>
                  <a:gd name="T36" fmla="*/ 15 w 89"/>
                  <a:gd name="T37" fmla="*/ 64 h 83"/>
                  <a:gd name="T38" fmla="*/ 6 w 89"/>
                  <a:gd name="T39" fmla="*/ 62 h 83"/>
                  <a:gd name="T40" fmla="*/ 3 w 89"/>
                  <a:gd name="T41" fmla="*/ 61 h 83"/>
                  <a:gd name="T42" fmla="*/ 2 w 89"/>
                  <a:gd name="T43" fmla="*/ 59 h 83"/>
                  <a:gd name="T44" fmla="*/ 0 w 89"/>
                  <a:gd name="T45" fmla="*/ 55 h 83"/>
                  <a:gd name="T46" fmla="*/ 0 w 89"/>
                  <a:gd name="T47" fmla="*/ 52 h 83"/>
                  <a:gd name="T48" fmla="*/ 2 w 89"/>
                  <a:gd name="T49" fmla="*/ 48 h 83"/>
                  <a:gd name="T50" fmla="*/ 3 w 89"/>
                  <a:gd name="T51" fmla="*/ 45 h 83"/>
                  <a:gd name="T52" fmla="*/ 5 w 89"/>
                  <a:gd name="T53" fmla="*/ 45 h 83"/>
                  <a:gd name="T54" fmla="*/ 7 w 89"/>
                  <a:gd name="T55" fmla="*/ 43 h 83"/>
                  <a:gd name="T56" fmla="*/ 8 w 89"/>
                  <a:gd name="T57" fmla="*/ 42 h 83"/>
                  <a:gd name="T58" fmla="*/ 9 w 89"/>
                  <a:gd name="T59" fmla="*/ 41 h 83"/>
                  <a:gd name="T60" fmla="*/ 11 w 89"/>
                  <a:gd name="T61" fmla="*/ 39 h 83"/>
                  <a:gd name="T62" fmla="*/ 11 w 89"/>
                  <a:gd name="T63" fmla="*/ 30 h 83"/>
                  <a:gd name="T64" fmla="*/ 11 w 89"/>
                  <a:gd name="T65" fmla="*/ 21 h 83"/>
                  <a:gd name="T66" fmla="*/ 11 w 89"/>
                  <a:gd name="T67" fmla="*/ 20 h 83"/>
                  <a:gd name="T68" fmla="*/ 12 w 89"/>
                  <a:gd name="T69" fmla="*/ 20 h 83"/>
                  <a:gd name="T70" fmla="*/ 15 w 89"/>
                  <a:gd name="T71" fmla="*/ 19 h 83"/>
                  <a:gd name="T72" fmla="*/ 18 w 89"/>
                  <a:gd name="T73" fmla="*/ 19 h 83"/>
                  <a:gd name="T74" fmla="*/ 20 w 89"/>
                  <a:gd name="T75" fmla="*/ 19 h 83"/>
                  <a:gd name="T76" fmla="*/ 21 w 89"/>
                  <a:gd name="T77" fmla="*/ 18 h 83"/>
                  <a:gd name="T78" fmla="*/ 23 w 89"/>
                  <a:gd name="T79" fmla="*/ 17 h 83"/>
                  <a:gd name="T80" fmla="*/ 24 w 89"/>
                  <a:gd name="T81" fmla="*/ 15 h 83"/>
                  <a:gd name="T82" fmla="*/ 27 w 89"/>
                  <a:gd name="T83" fmla="*/ 12 h 83"/>
                  <a:gd name="T84" fmla="*/ 30 w 89"/>
                  <a:gd name="T85" fmla="*/ 11 h 83"/>
                  <a:gd name="T86" fmla="*/ 32 w 89"/>
                  <a:gd name="T87" fmla="*/ 9 h 83"/>
                  <a:gd name="T88" fmla="*/ 34 w 89"/>
                  <a:gd name="T89" fmla="*/ 9 h 83"/>
                  <a:gd name="T90" fmla="*/ 36 w 89"/>
                  <a:gd name="T91" fmla="*/ 11 h 83"/>
                  <a:gd name="T92" fmla="*/ 38 w 89"/>
                  <a:gd name="T93" fmla="*/ 14 h 83"/>
                  <a:gd name="T94" fmla="*/ 44 w 89"/>
                  <a:gd name="T95" fmla="*/ 6 h 83"/>
                  <a:gd name="T96" fmla="*/ 50 w 89"/>
                  <a:gd name="T97" fmla="*/ 3 h 83"/>
                  <a:gd name="T98" fmla="*/ 58 w 89"/>
                  <a:gd name="T99" fmla="*/ 0 h 83"/>
                  <a:gd name="T100" fmla="*/ 58 w 89"/>
                  <a:gd name="T101" fmla="*/ 2 h 83"/>
                  <a:gd name="T102" fmla="*/ 58 w 89"/>
                  <a:gd name="T103" fmla="*/ 2 h 83"/>
                  <a:gd name="T104" fmla="*/ 60 w 89"/>
                  <a:gd name="T105" fmla="*/ 3 h 83"/>
                  <a:gd name="T106" fmla="*/ 60 w 89"/>
                  <a:gd name="T107" fmla="*/ 3 h 83"/>
                  <a:gd name="T108" fmla="*/ 60 w 89"/>
                  <a:gd name="T109" fmla="*/ 3 h 83"/>
                  <a:gd name="T110" fmla="*/ 58 w 89"/>
                  <a:gd name="T111" fmla="*/ 0 h 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9" h="83">
                    <a:moveTo>
                      <a:pt x="71" y="0"/>
                    </a:moveTo>
                    <a:lnTo>
                      <a:pt x="75" y="5"/>
                    </a:lnTo>
                    <a:lnTo>
                      <a:pt x="80" y="9"/>
                    </a:lnTo>
                    <a:lnTo>
                      <a:pt x="83" y="14"/>
                    </a:lnTo>
                    <a:lnTo>
                      <a:pt x="86" y="18"/>
                    </a:lnTo>
                    <a:lnTo>
                      <a:pt x="87" y="24"/>
                    </a:lnTo>
                    <a:lnTo>
                      <a:pt x="89" y="38"/>
                    </a:lnTo>
                    <a:lnTo>
                      <a:pt x="89" y="53"/>
                    </a:lnTo>
                    <a:lnTo>
                      <a:pt x="84" y="66"/>
                    </a:lnTo>
                    <a:lnTo>
                      <a:pt x="66" y="66"/>
                    </a:lnTo>
                    <a:lnTo>
                      <a:pt x="50" y="66"/>
                    </a:lnTo>
                    <a:lnTo>
                      <a:pt x="50" y="69"/>
                    </a:lnTo>
                    <a:lnTo>
                      <a:pt x="48" y="74"/>
                    </a:lnTo>
                    <a:lnTo>
                      <a:pt x="45" y="77"/>
                    </a:lnTo>
                    <a:lnTo>
                      <a:pt x="42" y="80"/>
                    </a:lnTo>
                    <a:lnTo>
                      <a:pt x="39" y="83"/>
                    </a:lnTo>
                    <a:lnTo>
                      <a:pt x="35" y="83"/>
                    </a:lnTo>
                    <a:lnTo>
                      <a:pt x="30" y="81"/>
                    </a:lnTo>
                    <a:lnTo>
                      <a:pt x="18" y="80"/>
                    </a:lnTo>
                    <a:lnTo>
                      <a:pt x="6" y="78"/>
                    </a:lnTo>
                    <a:lnTo>
                      <a:pt x="3" y="77"/>
                    </a:lnTo>
                    <a:lnTo>
                      <a:pt x="2" y="74"/>
                    </a:lnTo>
                    <a:lnTo>
                      <a:pt x="0" y="69"/>
                    </a:lnTo>
                    <a:lnTo>
                      <a:pt x="0" y="65"/>
                    </a:lnTo>
                    <a:lnTo>
                      <a:pt x="2" y="60"/>
                    </a:lnTo>
                    <a:lnTo>
                      <a:pt x="3" y="57"/>
                    </a:lnTo>
                    <a:lnTo>
                      <a:pt x="5" y="56"/>
                    </a:lnTo>
                    <a:lnTo>
                      <a:pt x="8" y="54"/>
                    </a:lnTo>
                    <a:lnTo>
                      <a:pt x="11" y="53"/>
                    </a:lnTo>
                    <a:lnTo>
                      <a:pt x="12" y="51"/>
                    </a:lnTo>
                    <a:lnTo>
                      <a:pt x="14" y="48"/>
                    </a:lnTo>
                    <a:lnTo>
                      <a:pt x="14" y="38"/>
                    </a:lnTo>
                    <a:lnTo>
                      <a:pt x="14" y="27"/>
                    </a:lnTo>
                    <a:lnTo>
                      <a:pt x="14" y="26"/>
                    </a:lnTo>
                    <a:lnTo>
                      <a:pt x="15" y="26"/>
                    </a:lnTo>
                    <a:lnTo>
                      <a:pt x="18" y="24"/>
                    </a:lnTo>
                    <a:lnTo>
                      <a:pt x="21" y="24"/>
                    </a:lnTo>
                    <a:lnTo>
                      <a:pt x="24" y="24"/>
                    </a:lnTo>
                    <a:lnTo>
                      <a:pt x="27" y="23"/>
                    </a:lnTo>
                    <a:lnTo>
                      <a:pt x="29" y="20"/>
                    </a:lnTo>
                    <a:lnTo>
                      <a:pt x="30" y="18"/>
                    </a:lnTo>
                    <a:lnTo>
                      <a:pt x="33" y="15"/>
                    </a:lnTo>
                    <a:lnTo>
                      <a:pt x="36" y="14"/>
                    </a:lnTo>
                    <a:lnTo>
                      <a:pt x="39" y="12"/>
                    </a:lnTo>
                    <a:lnTo>
                      <a:pt x="42" y="12"/>
                    </a:lnTo>
                    <a:lnTo>
                      <a:pt x="45" y="14"/>
                    </a:lnTo>
                    <a:lnTo>
                      <a:pt x="47" y="17"/>
                    </a:lnTo>
                    <a:lnTo>
                      <a:pt x="54" y="9"/>
                    </a:lnTo>
                    <a:lnTo>
                      <a:pt x="62" y="3"/>
                    </a:lnTo>
                    <a:lnTo>
                      <a:pt x="72" y="0"/>
                    </a:lnTo>
                    <a:lnTo>
                      <a:pt x="72" y="2"/>
                    </a:lnTo>
                    <a:lnTo>
                      <a:pt x="74" y="3"/>
                    </a:lnTo>
                    <a:lnTo>
                      <a:pt x="71" y="0"/>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201" name="任意多边形 50"/>
              <p:cNvSpPr>
                <a:spLocks/>
              </p:cNvSpPr>
              <p:nvPr/>
            </p:nvSpPr>
            <p:spPr bwMode="gray">
              <a:xfrm>
                <a:off x="4910" y="2178"/>
                <a:ext cx="446" cy="602"/>
              </a:xfrm>
              <a:custGeom>
                <a:avLst/>
                <a:gdLst>
                  <a:gd name="T0" fmla="*/ 41 w 482"/>
                  <a:gd name="T1" fmla="*/ 474 h 651"/>
                  <a:gd name="T2" fmla="*/ 58 w 482"/>
                  <a:gd name="T3" fmla="*/ 468 h 651"/>
                  <a:gd name="T4" fmla="*/ 87 w 482"/>
                  <a:gd name="T5" fmla="*/ 426 h 651"/>
                  <a:gd name="T6" fmla="*/ 140 w 482"/>
                  <a:gd name="T7" fmla="*/ 384 h 651"/>
                  <a:gd name="T8" fmla="*/ 160 w 482"/>
                  <a:gd name="T9" fmla="*/ 369 h 651"/>
                  <a:gd name="T10" fmla="*/ 203 w 482"/>
                  <a:gd name="T11" fmla="*/ 330 h 651"/>
                  <a:gd name="T12" fmla="*/ 242 w 482"/>
                  <a:gd name="T13" fmla="*/ 278 h 651"/>
                  <a:gd name="T14" fmla="*/ 254 w 482"/>
                  <a:gd name="T15" fmla="*/ 248 h 651"/>
                  <a:gd name="T16" fmla="*/ 271 w 482"/>
                  <a:gd name="T17" fmla="*/ 199 h 651"/>
                  <a:gd name="T18" fmla="*/ 298 w 482"/>
                  <a:gd name="T19" fmla="*/ 142 h 651"/>
                  <a:gd name="T20" fmla="*/ 324 w 482"/>
                  <a:gd name="T21" fmla="*/ 113 h 651"/>
                  <a:gd name="T22" fmla="*/ 345 w 482"/>
                  <a:gd name="T23" fmla="*/ 96 h 651"/>
                  <a:gd name="T24" fmla="*/ 365 w 482"/>
                  <a:gd name="T25" fmla="*/ 44 h 651"/>
                  <a:gd name="T26" fmla="*/ 369 w 482"/>
                  <a:gd name="T27" fmla="*/ 42 h 651"/>
                  <a:gd name="T28" fmla="*/ 377 w 482"/>
                  <a:gd name="T29" fmla="*/ 42 h 651"/>
                  <a:gd name="T30" fmla="*/ 377 w 482"/>
                  <a:gd name="T31" fmla="*/ 40 h 651"/>
                  <a:gd name="T32" fmla="*/ 361 w 482"/>
                  <a:gd name="T33" fmla="*/ 32 h 651"/>
                  <a:gd name="T34" fmla="*/ 357 w 482"/>
                  <a:gd name="T35" fmla="*/ 15 h 651"/>
                  <a:gd name="T36" fmla="*/ 348 w 482"/>
                  <a:gd name="T37" fmla="*/ 0 h 651"/>
                  <a:gd name="T38" fmla="*/ 333 w 482"/>
                  <a:gd name="T39" fmla="*/ 6 h 651"/>
                  <a:gd name="T40" fmla="*/ 328 w 482"/>
                  <a:gd name="T41" fmla="*/ 11 h 651"/>
                  <a:gd name="T42" fmla="*/ 322 w 482"/>
                  <a:gd name="T43" fmla="*/ 18 h 651"/>
                  <a:gd name="T44" fmla="*/ 313 w 482"/>
                  <a:gd name="T45" fmla="*/ 24 h 651"/>
                  <a:gd name="T46" fmla="*/ 303 w 482"/>
                  <a:gd name="T47" fmla="*/ 24 h 651"/>
                  <a:gd name="T48" fmla="*/ 289 w 482"/>
                  <a:gd name="T49" fmla="*/ 36 h 651"/>
                  <a:gd name="T50" fmla="*/ 279 w 482"/>
                  <a:gd name="T51" fmla="*/ 47 h 651"/>
                  <a:gd name="T52" fmla="*/ 262 w 482"/>
                  <a:gd name="T53" fmla="*/ 51 h 651"/>
                  <a:gd name="T54" fmla="*/ 240 w 482"/>
                  <a:gd name="T55" fmla="*/ 45 h 651"/>
                  <a:gd name="T56" fmla="*/ 210 w 482"/>
                  <a:gd name="T57" fmla="*/ 59 h 651"/>
                  <a:gd name="T58" fmla="*/ 182 w 482"/>
                  <a:gd name="T59" fmla="*/ 58 h 651"/>
                  <a:gd name="T60" fmla="*/ 148 w 482"/>
                  <a:gd name="T61" fmla="*/ 67 h 651"/>
                  <a:gd name="T62" fmla="*/ 116 w 482"/>
                  <a:gd name="T63" fmla="*/ 89 h 651"/>
                  <a:gd name="T64" fmla="*/ 85 w 482"/>
                  <a:gd name="T65" fmla="*/ 87 h 651"/>
                  <a:gd name="T66" fmla="*/ 70 w 482"/>
                  <a:gd name="T67" fmla="*/ 75 h 651"/>
                  <a:gd name="T68" fmla="*/ 61 w 482"/>
                  <a:gd name="T69" fmla="*/ 56 h 651"/>
                  <a:gd name="T70" fmla="*/ 48 w 482"/>
                  <a:gd name="T71" fmla="*/ 78 h 651"/>
                  <a:gd name="T72" fmla="*/ 47 w 482"/>
                  <a:gd name="T73" fmla="*/ 80 h 651"/>
                  <a:gd name="T74" fmla="*/ 46 w 482"/>
                  <a:gd name="T75" fmla="*/ 87 h 651"/>
                  <a:gd name="T76" fmla="*/ 65 w 482"/>
                  <a:gd name="T77" fmla="*/ 116 h 651"/>
                  <a:gd name="T78" fmla="*/ 77 w 482"/>
                  <a:gd name="T79" fmla="*/ 129 h 651"/>
                  <a:gd name="T80" fmla="*/ 81 w 482"/>
                  <a:gd name="T81" fmla="*/ 131 h 651"/>
                  <a:gd name="T82" fmla="*/ 82 w 482"/>
                  <a:gd name="T83" fmla="*/ 139 h 651"/>
                  <a:gd name="T84" fmla="*/ 86 w 482"/>
                  <a:gd name="T85" fmla="*/ 142 h 651"/>
                  <a:gd name="T86" fmla="*/ 132 w 482"/>
                  <a:gd name="T87" fmla="*/ 153 h 651"/>
                  <a:gd name="T88" fmla="*/ 178 w 482"/>
                  <a:gd name="T89" fmla="*/ 167 h 651"/>
                  <a:gd name="T90" fmla="*/ 204 w 482"/>
                  <a:gd name="T91" fmla="*/ 170 h 651"/>
                  <a:gd name="T92" fmla="*/ 207 w 482"/>
                  <a:gd name="T93" fmla="*/ 182 h 651"/>
                  <a:gd name="T94" fmla="*/ 166 w 482"/>
                  <a:gd name="T95" fmla="*/ 241 h 651"/>
                  <a:gd name="T96" fmla="*/ 128 w 482"/>
                  <a:gd name="T97" fmla="*/ 288 h 651"/>
                  <a:gd name="T98" fmla="*/ 101 w 482"/>
                  <a:gd name="T99" fmla="*/ 283 h 651"/>
                  <a:gd name="T100" fmla="*/ 68 w 482"/>
                  <a:gd name="T101" fmla="*/ 300 h 651"/>
                  <a:gd name="T102" fmla="*/ 49 w 482"/>
                  <a:gd name="T103" fmla="*/ 311 h 651"/>
                  <a:gd name="T104" fmla="*/ 27 w 482"/>
                  <a:gd name="T105" fmla="*/ 326 h 651"/>
                  <a:gd name="T106" fmla="*/ 6 w 482"/>
                  <a:gd name="T107" fmla="*/ 351 h 651"/>
                  <a:gd name="T108" fmla="*/ 5 w 482"/>
                  <a:gd name="T109" fmla="*/ 354 h 651"/>
                  <a:gd name="T110" fmla="*/ 0 w 482"/>
                  <a:gd name="T111" fmla="*/ 378 h 651"/>
                  <a:gd name="T112" fmla="*/ 0 w 482"/>
                  <a:gd name="T113" fmla="*/ 446 h 651"/>
                  <a:gd name="T114" fmla="*/ 3 w 482"/>
                  <a:gd name="T115" fmla="*/ 486 h 651"/>
                  <a:gd name="T116" fmla="*/ 19 w 482"/>
                  <a:gd name="T117" fmla="*/ 506 h 65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82" h="651">
                    <a:moveTo>
                      <a:pt x="27" y="651"/>
                    </a:moveTo>
                    <a:lnTo>
                      <a:pt x="55" y="615"/>
                    </a:lnTo>
                    <a:lnTo>
                      <a:pt x="52" y="600"/>
                    </a:lnTo>
                    <a:lnTo>
                      <a:pt x="65" y="605"/>
                    </a:lnTo>
                    <a:lnTo>
                      <a:pt x="67" y="602"/>
                    </a:lnTo>
                    <a:lnTo>
                      <a:pt x="73" y="591"/>
                    </a:lnTo>
                    <a:lnTo>
                      <a:pt x="82" y="576"/>
                    </a:lnTo>
                    <a:lnTo>
                      <a:pt x="94" y="558"/>
                    </a:lnTo>
                    <a:lnTo>
                      <a:pt x="110" y="538"/>
                    </a:lnTo>
                    <a:lnTo>
                      <a:pt x="128" y="519"/>
                    </a:lnTo>
                    <a:lnTo>
                      <a:pt x="151" y="501"/>
                    </a:lnTo>
                    <a:lnTo>
                      <a:pt x="176" y="486"/>
                    </a:lnTo>
                    <a:lnTo>
                      <a:pt x="179" y="483"/>
                    </a:lnTo>
                    <a:lnTo>
                      <a:pt x="188" y="477"/>
                    </a:lnTo>
                    <a:lnTo>
                      <a:pt x="202" y="466"/>
                    </a:lnTo>
                    <a:lnTo>
                      <a:pt x="218" y="453"/>
                    </a:lnTo>
                    <a:lnTo>
                      <a:pt x="236" y="436"/>
                    </a:lnTo>
                    <a:lnTo>
                      <a:pt x="256" y="417"/>
                    </a:lnTo>
                    <a:lnTo>
                      <a:pt x="274" y="397"/>
                    </a:lnTo>
                    <a:lnTo>
                      <a:pt x="291" y="375"/>
                    </a:lnTo>
                    <a:lnTo>
                      <a:pt x="306" y="352"/>
                    </a:lnTo>
                    <a:lnTo>
                      <a:pt x="315" y="330"/>
                    </a:lnTo>
                    <a:lnTo>
                      <a:pt x="316" y="325"/>
                    </a:lnTo>
                    <a:lnTo>
                      <a:pt x="321" y="314"/>
                    </a:lnTo>
                    <a:lnTo>
                      <a:pt x="327" y="296"/>
                    </a:lnTo>
                    <a:lnTo>
                      <a:pt x="334" y="275"/>
                    </a:lnTo>
                    <a:lnTo>
                      <a:pt x="343" y="251"/>
                    </a:lnTo>
                    <a:lnTo>
                      <a:pt x="354" y="226"/>
                    </a:lnTo>
                    <a:lnTo>
                      <a:pt x="364" y="202"/>
                    </a:lnTo>
                    <a:lnTo>
                      <a:pt x="376" y="181"/>
                    </a:lnTo>
                    <a:lnTo>
                      <a:pt x="387" y="163"/>
                    </a:lnTo>
                    <a:lnTo>
                      <a:pt x="397" y="151"/>
                    </a:lnTo>
                    <a:lnTo>
                      <a:pt x="408" y="143"/>
                    </a:lnTo>
                    <a:lnTo>
                      <a:pt x="420" y="137"/>
                    </a:lnTo>
                    <a:lnTo>
                      <a:pt x="429" y="131"/>
                    </a:lnTo>
                    <a:lnTo>
                      <a:pt x="436" y="122"/>
                    </a:lnTo>
                    <a:lnTo>
                      <a:pt x="447" y="101"/>
                    </a:lnTo>
                    <a:lnTo>
                      <a:pt x="456" y="80"/>
                    </a:lnTo>
                    <a:lnTo>
                      <a:pt x="460" y="56"/>
                    </a:lnTo>
                    <a:lnTo>
                      <a:pt x="462" y="54"/>
                    </a:lnTo>
                    <a:lnTo>
                      <a:pt x="463" y="53"/>
                    </a:lnTo>
                    <a:lnTo>
                      <a:pt x="466" y="53"/>
                    </a:lnTo>
                    <a:lnTo>
                      <a:pt x="469" y="53"/>
                    </a:lnTo>
                    <a:lnTo>
                      <a:pt x="472" y="53"/>
                    </a:lnTo>
                    <a:lnTo>
                      <a:pt x="475" y="53"/>
                    </a:lnTo>
                    <a:lnTo>
                      <a:pt x="479" y="51"/>
                    </a:lnTo>
                    <a:lnTo>
                      <a:pt x="482" y="50"/>
                    </a:lnTo>
                    <a:lnTo>
                      <a:pt x="475" y="50"/>
                    </a:lnTo>
                    <a:lnTo>
                      <a:pt x="468" y="48"/>
                    </a:lnTo>
                    <a:lnTo>
                      <a:pt x="460" y="45"/>
                    </a:lnTo>
                    <a:lnTo>
                      <a:pt x="456" y="41"/>
                    </a:lnTo>
                    <a:lnTo>
                      <a:pt x="456" y="35"/>
                    </a:lnTo>
                    <a:lnTo>
                      <a:pt x="456" y="26"/>
                    </a:lnTo>
                    <a:lnTo>
                      <a:pt x="451" y="18"/>
                    </a:lnTo>
                    <a:lnTo>
                      <a:pt x="448" y="9"/>
                    </a:lnTo>
                    <a:lnTo>
                      <a:pt x="448" y="2"/>
                    </a:lnTo>
                    <a:lnTo>
                      <a:pt x="439" y="0"/>
                    </a:lnTo>
                    <a:lnTo>
                      <a:pt x="430" y="3"/>
                    </a:lnTo>
                    <a:lnTo>
                      <a:pt x="421" y="8"/>
                    </a:lnTo>
                    <a:lnTo>
                      <a:pt x="420" y="9"/>
                    </a:lnTo>
                    <a:lnTo>
                      <a:pt x="417" y="9"/>
                    </a:lnTo>
                    <a:lnTo>
                      <a:pt x="414" y="9"/>
                    </a:lnTo>
                    <a:lnTo>
                      <a:pt x="414" y="14"/>
                    </a:lnTo>
                    <a:lnTo>
                      <a:pt x="412" y="18"/>
                    </a:lnTo>
                    <a:lnTo>
                      <a:pt x="409" y="21"/>
                    </a:lnTo>
                    <a:lnTo>
                      <a:pt x="406" y="24"/>
                    </a:lnTo>
                    <a:lnTo>
                      <a:pt x="403" y="27"/>
                    </a:lnTo>
                    <a:lnTo>
                      <a:pt x="399" y="29"/>
                    </a:lnTo>
                    <a:lnTo>
                      <a:pt x="394" y="30"/>
                    </a:lnTo>
                    <a:lnTo>
                      <a:pt x="391" y="30"/>
                    </a:lnTo>
                    <a:lnTo>
                      <a:pt x="387" y="30"/>
                    </a:lnTo>
                    <a:lnTo>
                      <a:pt x="382" y="30"/>
                    </a:lnTo>
                    <a:lnTo>
                      <a:pt x="379" y="30"/>
                    </a:lnTo>
                    <a:lnTo>
                      <a:pt x="370" y="36"/>
                    </a:lnTo>
                    <a:lnTo>
                      <a:pt x="364" y="45"/>
                    </a:lnTo>
                    <a:lnTo>
                      <a:pt x="357" y="56"/>
                    </a:lnTo>
                    <a:lnTo>
                      <a:pt x="354" y="59"/>
                    </a:lnTo>
                    <a:lnTo>
                      <a:pt x="351" y="60"/>
                    </a:lnTo>
                    <a:lnTo>
                      <a:pt x="346" y="62"/>
                    </a:lnTo>
                    <a:lnTo>
                      <a:pt x="342" y="63"/>
                    </a:lnTo>
                    <a:lnTo>
                      <a:pt x="331" y="65"/>
                    </a:lnTo>
                    <a:lnTo>
                      <a:pt x="322" y="62"/>
                    </a:lnTo>
                    <a:lnTo>
                      <a:pt x="313" y="59"/>
                    </a:lnTo>
                    <a:lnTo>
                      <a:pt x="303" y="57"/>
                    </a:lnTo>
                    <a:lnTo>
                      <a:pt x="291" y="60"/>
                    </a:lnTo>
                    <a:lnTo>
                      <a:pt x="277" y="68"/>
                    </a:lnTo>
                    <a:lnTo>
                      <a:pt x="265" y="75"/>
                    </a:lnTo>
                    <a:lnTo>
                      <a:pt x="253" y="75"/>
                    </a:lnTo>
                    <a:lnTo>
                      <a:pt x="241" y="74"/>
                    </a:lnTo>
                    <a:lnTo>
                      <a:pt x="230" y="74"/>
                    </a:lnTo>
                    <a:lnTo>
                      <a:pt x="215" y="78"/>
                    </a:lnTo>
                    <a:lnTo>
                      <a:pt x="200" y="80"/>
                    </a:lnTo>
                    <a:lnTo>
                      <a:pt x="187" y="84"/>
                    </a:lnTo>
                    <a:lnTo>
                      <a:pt x="175" y="95"/>
                    </a:lnTo>
                    <a:lnTo>
                      <a:pt x="161" y="107"/>
                    </a:lnTo>
                    <a:lnTo>
                      <a:pt x="146" y="113"/>
                    </a:lnTo>
                    <a:lnTo>
                      <a:pt x="130" y="115"/>
                    </a:lnTo>
                    <a:lnTo>
                      <a:pt x="113" y="112"/>
                    </a:lnTo>
                    <a:lnTo>
                      <a:pt x="107" y="110"/>
                    </a:lnTo>
                    <a:lnTo>
                      <a:pt x="101" y="106"/>
                    </a:lnTo>
                    <a:lnTo>
                      <a:pt x="95" y="103"/>
                    </a:lnTo>
                    <a:lnTo>
                      <a:pt x="89" y="95"/>
                    </a:lnTo>
                    <a:lnTo>
                      <a:pt x="86" y="86"/>
                    </a:lnTo>
                    <a:lnTo>
                      <a:pt x="83" y="78"/>
                    </a:lnTo>
                    <a:lnTo>
                      <a:pt x="77" y="71"/>
                    </a:lnTo>
                    <a:lnTo>
                      <a:pt x="71" y="80"/>
                    </a:lnTo>
                    <a:lnTo>
                      <a:pt x="65" y="87"/>
                    </a:lnTo>
                    <a:lnTo>
                      <a:pt x="61" y="98"/>
                    </a:lnTo>
                    <a:lnTo>
                      <a:pt x="61" y="99"/>
                    </a:lnTo>
                    <a:lnTo>
                      <a:pt x="61" y="101"/>
                    </a:lnTo>
                    <a:lnTo>
                      <a:pt x="59" y="101"/>
                    </a:lnTo>
                    <a:lnTo>
                      <a:pt x="59" y="103"/>
                    </a:lnTo>
                    <a:lnTo>
                      <a:pt x="58" y="106"/>
                    </a:lnTo>
                    <a:lnTo>
                      <a:pt x="58" y="110"/>
                    </a:lnTo>
                    <a:lnTo>
                      <a:pt x="59" y="113"/>
                    </a:lnTo>
                    <a:lnTo>
                      <a:pt x="70" y="130"/>
                    </a:lnTo>
                    <a:lnTo>
                      <a:pt x="82" y="146"/>
                    </a:lnTo>
                    <a:lnTo>
                      <a:pt x="92" y="161"/>
                    </a:lnTo>
                    <a:lnTo>
                      <a:pt x="94" y="163"/>
                    </a:lnTo>
                    <a:lnTo>
                      <a:pt x="97" y="163"/>
                    </a:lnTo>
                    <a:lnTo>
                      <a:pt x="98" y="163"/>
                    </a:lnTo>
                    <a:lnTo>
                      <a:pt x="100" y="163"/>
                    </a:lnTo>
                    <a:lnTo>
                      <a:pt x="103" y="166"/>
                    </a:lnTo>
                    <a:lnTo>
                      <a:pt x="103" y="167"/>
                    </a:lnTo>
                    <a:lnTo>
                      <a:pt x="104" y="172"/>
                    </a:lnTo>
                    <a:lnTo>
                      <a:pt x="104" y="175"/>
                    </a:lnTo>
                    <a:lnTo>
                      <a:pt x="106" y="178"/>
                    </a:lnTo>
                    <a:lnTo>
                      <a:pt x="106" y="179"/>
                    </a:lnTo>
                    <a:lnTo>
                      <a:pt x="109" y="181"/>
                    </a:lnTo>
                    <a:lnTo>
                      <a:pt x="128" y="185"/>
                    </a:lnTo>
                    <a:lnTo>
                      <a:pt x="148" y="188"/>
                    </a:lnTo>
                    <a:lnTo>
                      <a:pt x="167" y="193"/>
                    </a:lnTo>
                    <a:lnTo>
                      <a:pt x="190" y="200"/>
                    </a:lnTo>
                    <a:lnTo>
                      <a:pt x="212" y="208"/>
                    </a:lnTo>
                    <a:lnTo>
                      <a:pt x="224" y="212"/>
                    </a:lnTo>
                    <a:lnTo>
                      <a:pt x="236" y="215"/>
                    </a:lnTo>
                    <a:lnTo>
                      <a:pt x="248" y="215"/>
                    </a:lnTo>
                    <a:lnTo>
                      <a:pt x="258" y="215"/>
                    </a:lnTo>
                    <a:lnTo>
                      <a:pt x="268" y="215"/>
                    </a:lnTo>
                    <a:lnTo>
                      <a:pt x="277" y="212"/>
                    </a:lnTo>
                    <a:lnTo>
                      <a:pt x="261" y="230"/>
                    </a:lnTo>
                    <a:lnTo>
                      <a:pt x="245" y="253"/>
                    </a:lnTo>
                    <a:lnTo>
                      <a:pt x="230" y="275"/>
                    </a:lnTo>
                    <a:lnTo>
                      <a:pt x="209" y="305"/>
                    </a:lnTo>
                    <a:lnTo>
                      <a:pt x="188" y="334"/>
                    </a:lnTo>
                    <a:lnTo>
                      <a:pt x="166" y="361"/>
                    </a:lnTo>
                    <a:lnTo>
                      <a:pt x="161" y="363"/>
                    </a:lnTo>
                    <a:lnTo>
                      <a:pt x="152" y="361"/>
                    </a:lnTo>
                    <a:lnTo>
                      <a:pt x="139" y="360"/>
                    </a:lnTo>
                    <a:lnTo>
                      <a:pt x="127" y="358"/>
                    </a:lnTo>
                    <a:lnTo>
                      <a:pt x="115" y="358"/>
                    </a:lnTo>
                    <a:lnTo>
                      <a:pt x="98" y="366"/>
                    </a:lnTo>
                    <a:lnTo>
                      <a:pt x="85" y="378"/>
                    </a:lnTo>
                    <a:lnTo>
                      <a:pt x="74" y="390"/>
                    </a:lnTo>
                    <a:lnTo>
                      <a:pt x="70" y="393"/>
                    </a:lnTo>
                    <a:lnTo>
                      <a:pt x="62" y="393"/>
                    </a:lnTo>
                    <a:lnTo>
                      <a:pt x="52" y="393"/>
                    </a:lnTo>
                    <a:lnTo>
                      <a:pt x="41" y="393"/>
                    </a:lnTo>
                    <a:lnTo>
                      <a:pt x="34" y="412"/>
                    </a:lnTo>
                    <a:lnTo>
                      <a:pt x="23" y="429"/>
                    </a:lnTo>
                    <a:lnTo>
                      <a:pt x="11" y="442"/>
                    </a:lnTo>
                    <a:lnTo>
                      <a:pt x="9" y="444"/>
                    </a:lnTo>
                    <a:lnTo>
                      <a:pt x="6" y="445"/>
                    </a:lnTo>
                    <a:lnTo>
                      <a:pt x="5" y="447"/>
                    </a:lnTo>
                    <a:lnTo>
                      <a:pt x="5" y="448"/>
                    </a:lnTo>
                    <a:lnTo>
                      <a:pt x="3" y="451"/>
                    </a:lnTo>
                    <a:lnTo>
                      <a:pt x="3" y="457"/>
                    </a:lnTo>
                    <a:lnTo>
                      <a:pt x="0" y="478"/>
                    </a:lnTo>
                    <a:lnTo>
                      <a:pt x="0" y="505"/>
                    </a:lnTo>
                    <a:lnTo>
                      <a:pt x="0" y="534"/>
                    </a:lnTo>
                    <a:lnTo>
                      <a:pt x="0" y="563"/>
                    </a:lnTo>
                    <a:lnTo>
                      <a:pt x="2" y="588"/>
                    </a:lnTo>
                    <a:lnTo>
                      <a:pt x="2" y="611"/>
                    </a:lnTo>
                    <a:lnTo>
                      <a:pt x="3" y="615"/>
                    </a:lnTo>
                    <a:lnTo>
                      <a:pt x="9" y="623"/>
                    </a:lnTo>
                    <a:lnTo>
                      <a:pt x="17" y="632"/>
                    </a:lnTo>
                    <a:lnTo>
                      <a:pt x="24" y="639"/>
                    </a:lnTo>
                    <a:lnTo>
                      <a:pt x="29" y="647"/>
                    </a:lnTo>
                    <a:lnTo>
                      <a:pt x="27" y="651"/>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202" name="任意多边形 51"/>
              <p:cNvSpPr>
                <a:spLocks/>
              </p:cNvSpPr>
              <p:nvPr/>
            </p:nvSpPr>
            <p:spPr bwMode="gray">
              <a:xfrm>
                <a:off x="4629" y="2533"/>
                <a:ext cx="316" cy="377"/>
              </a:xfrm>
              <a:custGeom>
                <a:avLst/>
                <a:gdLst>
                  <a:gd name="T0" fmla="*/ 123 w 341"/>
                  <a:gd name="T1" fmla="*/ 260 h 407"/>
                  <a:gd name="T2" fmla="*/ 126 w 341"/>
                  <a:gd name="T3" fmla="*/ 260 h 407"/>
                  <a:gd name="T4" fmla="*/ 131 w 341"/>
                  <a:gd name="T5" fmla="*/ 264 h 407"/>
                  <a:gd name="T6" fmla="*/ 126 w 341"/>
                  <a:gd name="T7" fmla="*/ 272 h 407"/>
                  <a:gd name="T8" fmla="*/ 126 w 341"/>
                  <a:gd name="T9" fmla="*/ 281 h 407"/>
                  <a:gd name="T10" fmla="*/ 134 w 341"/>
                  <a:gd name="T11" fmla="*/ 285 h 407"/>
                  <a:gd name="T12" fmla="*/ 137 w 341"/>
                  <a:gd name="T13" fmla="*/ 290 h 407"/>
                  <a:gd name="T14" fmla="*/ 182 w 341"/>
                  <a:gd name="T15" fmla="*/ 322 h 407"/>
                  <a:gd name="T16" fmla="*/ 186 w 341"/>
                  <a:gd name="T17" fmla="*/ 317 h 407"/>
                  <a:gd name="T18" fmla="*/ 190 w 341"/>
                  <a:gd name="T19" fmla="*/ 308 h 407"/>
                  <a:gd name="T20" fmla="*/ 191 w 341"/>
                  <a:gd name="T21" fmla="*/ 304 h 407"/>
                  <a:gd name="T22" fmla="*/ 200 w 341"/>
                  <a:gd name="T23" fmla="*/ 296 h 407"/>
                  <a:gd name="T24" fmla="*/ 207 w 341"/>
                  <a:gd name="T25" fmla="*/ 281 h 407"/>
                  <a:gd name="T26" fmla="*/ 215 w 341"/>
                  <a:gd name="T27" fmla="*/ 262 h 407"/>
                  <a:gd name="T28" fmla="*/ 211 w 341"/>
                  <a:gd name="T29" fmla="*/ 254 h 407"/>
                  <a:gd name="T30" fmla="*/ 207 w 341"/>
                  <a:gd name="T31" fmla="*/ 250 h 407"/>
                  <a:gd name="T32" fmla="*/ 209 w 341"/>
                  <a:gd name="T33" fmla="*/ 247 h 407"/>
                  <a:gd name="T34" fmla="*/ 217 w 341"/>
                  <a:gd name="T35" fmla="*/ 243 h 407"/>
                  <a:gd name="T36" fmla="*/ 221 w 341"/>
                  <a:gd name="T37" fmla="*/ 241 h 407"/>
                  <a:gd name="T38" fmla="*/ 228 w 341"/>
                  <a:gd name="T39" fmla="*/ 243 h 407"/>
                  <a:gd name="T40" fmla="*/ 234 w 341"/>
                  <a:gd name="T41" fmla="*/ 241 h 407"/>
                  <a:gd name="T42" fmla="*/ 244 w 341"/>
                  <a:gd name="T43" fmla="*/ 228 h 407"/>
                  <a:gd name="T44" fmla="*/ 245 w 341"/>
                  <a:gd name="T45" fmla="*/ 220 h 407"/>
                  <a:gd name="T46" fmla="*/ 257 w 341"/>
                  <a:gd name="T47" fmla="*/ 217 h 407"/>
                  <a:gd name="T48" fmla="*/ 264 w 341"/>
                  <a:gd name="T49" fmla="*/ 211 h 407"/>
                  <a:gd name="T50" fmla="*/ 243 w 341"/>
                  <a:gd name="T51" fmla="*/ 55 h 407"/>
                  <a:gd name="T52" fmla="*/ 253 w 341"/>
                  <a:gd name="T53" fmla="*/ 41 h 407"/>
                  <a:gd name="T54" fmla="*/ 271 w 341"/>
                  <a:gd name="T55" fmla="*/ 19 h 407"/>
                  <a:gd name="T56" fmla="*/ 268 w 341"/>
                  <a:gd name="T57" fmla="*/ 15 h 407"/>
                  <a:gd name="T58" fmla="*/ 255 w 341"/>
                  <a:gd name="T59" fmla="*/ 16 h 407"/>
                  <a:gd name="T60" fmla="*/ 250 w 341"/>
                  <a:gd name="T61" fmla="*/ 18 h 407"/>
                  <a:gd name="T62" fmla="*/ 240 w 341"/>
                  <a:gd name="T63" fmla="*/ 17 h 407"/>
                  <a:gd name="T64" fmla="*/ 231 w 341"/>
                  <a:gd name="T65" fmla="*/ 12 h 407"/>
                  <a:gd name="T66" fmla="*/ 211 w 341"/>
                  <a:gd name="T67" fmla="*/ 15 h 407"/>
                  <a:gd name="T68" fmla="*/ 180 w 341"/>
                  <a:gd name="T69" fmla="*/ 31 h 407"/>
                  <a:gd name="T70" fmla="*/ 165 w 341"/>
                  <a:gd name="T71" fmla="*/ 29 h 407"/>
                  <a:gd name="T72" fmla="*/ 146 w 341"/>
                  <a:gd name="T73" fmla="*/ 29 h 407"/>
                  <a:gd name="T74" fmla="*/ 121 w 341"/>
                  <a:gd name="T75" fmla="*/ 17 h 407"/>
                  <a:gd name="T76" fmla="*/ 98 w 341"/>
                  <a:gd name="T77" fmla="*/ 4 h 407"/>
                  <a:gd name="T78" fmla="*/ 86 w 341"/>
                  <a:gd name="T79" fmla="*/ 6 h 407"/>
                  <a:gd name="T80" fmla="*/ 77 w 341"/>
                  <a:gd name="T81" fmla="*/ 4 h 407"/>
                  <a:gd name="T82" fmla="*/ 16 w 341"/>
                  <a:gd name="T83" fmla="*/ 0 h 407"/>
                  <a:gd name="T84" fmla="*/ 6 w 341"/>
                  <a:gd name="T85" fmla="*/ 19 h 407"/>
                  <a:gd name="T86" fmla="*/ 10 w 341"/>
                  <a:gd name="T87" fmla="*/ 27 h 407"/>
                  <a:gd name="T88" fmla="*/ 18 w 341"/>
                  <a:gd name="T89" fmla="*/ 31 h 407"/>
                  <a:gd name="T90" fmla="*/ 18 w 341"/>
                  <a:gd name="T91" fmla="*/ 39 h 407"/>
                  <a:gd name="T92" fmla="*/ 19 w 341"/>
                  <a:gd name="T93" fmla="*/ 51 h 407"/>
                  <a:gd name="T94" fmla="*/ 27 w 341"/>
                  <a:gd name="T95" fmla="*/ 59 h 407"/>
                  <a:gd name="T96" fmla="*/ 34 w 341"/>
                  <a:gd name="T97" fmla="*/ 72 h 407"/>
                  <a:gd name="T98" fmla="*/ 41 w 341"/>
                  <a:gd name="T99" fmla="*/ 96 h 407"/>
                  <a:gd name="T100" fmla="*/ 32 w 341"/>
                  <a:gd name="T101" fmla="*/ 110 h 407"/>
                  <a:gd name="T102" fmla="*/ 27 w 341"/>
                  <a:gd name="T103" fmla="*/ 114 h 407"/>
                  <a:gd name="T104" fmla="*/ 1 w 341"/>
                  <a:gd name="T105" fmla="*/ 156 h 407"/>
                  <a:gd name="T106" fmla="*/ 1 w 341"/>
                  <a:gd name="T107" fmla="*/ 161 h 40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41" h="407">
                    <a:moveTo>
                      <a:pt x="1" y="243"/>
                    </a:moveTo>
                    <a:lnTo>
                      <a:pt x="153" y="327"/>
                    </a:lnTo>
                    <a:lnTo>
                      <a:pt x="155" y="327"/>
                    </a:lnTo>
                    <a:lnTo>
                      <a:pt x="156" y="327"/>
                    </a:lnTo>
                    <a:lnTo>
                      <a:pt x="158" y="327"/>
                    </a:lnTo>
                    <a:lnTo>
                      <a:pt x="159" y="327"/>
                    </a:lnTo>
                    <a:lnTo>
                      <a:pt x="161" y="329"/>
                    </a:lnTo>
                    <a:lnTo>
                      <a:pt x="162" y="330"/>
                    </a:lnTo>
                    <a:lnTo>
                      <a:pt x="164" y="332"/>
                    </a:lnTo>
                    <a:lnTo>
                      <a:pt x="164" y="335"/>
                    </a:lnTo>
                    <a:lnTo>
                      <a:pt x="162" y="338"/>
                    </a:lnTo>
                    <a:lnTo>
                      <a:pt x="159" y="342"/>
                    </a:lnTo>
                    <a:lnTo>
                      <a:pt x="158" y="345"/>
                    </a:lnTo>
                    <a:lnTo>
                      <a:pt x="158" y="350"/>
                    </a:lnTo>
                    <a:lnTo>
                      <a:pt x="159" y="353"/>
                    </a:lnTo>
                    <a:lnTo>
                      <a:pt x="161" y="356"/>
                    </a:lnTo>
                    <a:lnTo>
                      <a:pt x="164" y="359"/>
                    </a:lnTo>
                    <a:lnTo>
                      <a:pt x="168" y="360"/>
                    </a:lnTo>
                    <a:lnTo>
                      <a:pt x="171" y="363"/>
                    </a:lnTo>
                    <a:lnTo>
                      <a:pt x="173" y="363"/>
                    </a:lnTo>
                    <a:lnTo>
                      <a:pt x="173" y="365"/>
                    </a:lnTo>
                    <a:lnTo>
                      <a:pt x="222" y="400"/>
                    </a:lnTo>
                    <a:lnTo>
                      <a:pt x="225" y="407"/>
                    </a:lnTo>
                    <a:lnTo>
                      <a:pt x="228" y="406"/>
                    </a:lnTo>
                    <a:lnTo>
                      <a:pt x="230" y="404"/>
                    </a:lnTo>
                    <a:lnTo>
                      <a:pt x="233" y="401"/>
                    </a:lnTo>
                    <a:lnTo>
                      <a:pt x="234" y="398"/>
                    </a:lnTo>
                    <a:lnTo>
                      <a:pt x="236" y="394"/>
                    </a:lnTo>
                    <a:lnTo>
                      <a:pt x="237" y="391"/>
                    </a:lnTo>
                    <a:lnTo>
                      <a:pt x="239" y="386"/>
                    </a:lnTo>
                    <a:lnTo>
                      <a:pt x="240" y="385"/>
                    </a:lnTo>
                    <a:lnTo>
                      <a:pt x="240" y="383"/>
                    </a:lnTo>
                    <a:lnTo>
                      <a:pt x="240" y="382"/>
                    </a:lnTo>
                    <a:lnTo>
                      <a:pt x="242" y="380"/>
                    </a:lnTo>
                    <a:lnTo>
                      <a:pt x="246" y="377"/>
                    </a:lnTo>
                    <a:lnTo>
                      <a:pt x="251" y="372"/>
                    </a:lnTo>
                    <a:lnTo>
                      <a:pt x="255" y="369"/>
                    </a:lnTo>
                    <a:lnTo>
                      <a:pt x="257" y="365"/>
                    </a:lnTo>
                    <a:lnTo>
                      <a:pt x="260" y="353"/>
                    </a:lnTo>
                    <a:lnTo>
                      <a:pt x="264" y="341"/>
                    </a:lnTo>
                    <a:lnTo>
                      <a:pt x="270" y="330"/>
                    </a:lnTo>
                    <a:lnTo>
                      <a:pt x="270" y="329"/>
                    </a:lnTo>
                    <a:lnTo>
                      <a:pt x="270" y="326"/>
                    </a:lnTo>
                    <a:lnTo>
                      <a:pt x="269" y="321"/>
                    </a:lnTo>
                    <a:lnTo>
                      <a:pt x="266" y="320"/>
                    </a:lnTo>
                    <a:lnTo>
                      <a:pt x="261" y="318"/>
                    </a:lnTo>
                    <a:lnTo>
                      <a:pt x="261" y="317"/>
                    </a:lnTo>
                    <a:lnTo>
                      <a:pt x="260" y="315"/>
                    </a:lnTo>
                    <a:lnTo>
                      <a:pt x="261" y="314"/>
                    </a:lnTo>
                    <a:lnTo>
                      <a:pt x="263" y="311"/>
                    </a:lnTo>
                    <a:lnTo>
                      <a:pt x="266" y="309"/>
                    </a:lnTo>
                    <a:lnTo>
                      <a:pt x="269" y="308"/>
                    </a:lnTo>
                    <a:lnTo>
                      <a:pt x="272" y="306"/>
                    </a:lnTo>
                    <a:lnTo>
                      <a:pt x="273" y="305"/>
                    </a:lnTo>
                    <a:lnTo>
                      <a:pt x="276" y="303"/>
                    </a:lnTo>
                    <a:lnTo>
                      <a:pt x="278" y="303"/>
                    </a:lnTo>
                    <a:lnTo>
                      <a:pt x="279" y="303"/>
                    </a:lnTo>
                    <a:lnTo>
                      <a:pt x="282" y="305"/>
                    </a:lnTo>
                    <a:lnTo>
                      <a:pt x="287" y="305"/>
                    </a:lnTo>
                    <a:lnTo>
                      <a:pt x="290" y="305"/>
                    </a:lnTo>
                    <a:lnTo>
                      <a:pt x="291" y="305"/>
                    </a:lnTo>
                    <a:lnTo>
                      <a:pt x="293" y="303"/>
                    </a:lnTo>
                    <a:lnTo>
                      <a:pt x="297" y="297"/>
                    </a:lnTo>
                    <a:lnTo>
                      <a:pt x="302" y="291"/>
                    </a:lnTo>
                    <a:lnTo>
                      <a:pt x="306" y="287"/>
                    </a:lnTo>
                    <a:lnTo>
                      <a:pt x="309" y="284"/>
                    </a:lnTo>
                    <a:lnTo>
                      <a:pt x="309" y="281"/>
                    </a:lnTo>
                    <a:lnTo>
                      <a:pt x="308" y="276"/>
                    </a:lnTo>
                    <a:lnTo>
                      <a:pt x="312" y="276"/>
                    </a:lnTo>
                    <a:lnTo>
                      <a:pt x="317" y="275"/>
                    </a:lnTo>
                    <a:lnTo>
                      <a:pt x="323" y="273"/>
                    </a:lnTo>
                    <a:lnTo>
                      <a:pt x="326" y="270"/>
                    </a:lnTo>
                    <a:lnTo>
                      <a:pt x="330" y="267"/>
                    </a:lnTo>
                    <a:lnTo>
                      <a:pt x="332" y="266"/>
                    </a:lnTo>
                    <a:lnTo>
                      <a:pt x="332" y="263"/>
                    </a:lnTo>
                    <a:lnTo>
                      <a:pt x="305" y="227"/>
                    </a:lnTo>
                    <a:lnTo>
                      <a:pt x="305" y="69"/>
                    </a:lnTo>
                    <a:lnTo>
                      <a:pt x="306" y="67"/>
                    </a:lnTo>
                    <a:lnTo>
                      <a:pt x="311" y="60"/>
                    </a:lnTo>
                    <a:lnTo>
                      <a:pt x="318" y="52"/>
                    </a:lnTo>
                    <a:lnTo>
                      <a:pt x="326" y="42"/>
                    </a:lnTo>
                    <a:lnTo>
                      <a:pt x="334" y="33"/>
                    </a:lnTo>
                    <a:lnTo>
                      <a:pt x="340" y="24"/>
                    </a:lnTo>
                    <a:lnTo>
                      <a:pt x="341" y="19"/>
                    </a:lnTo>
                    <a:lnTo>
                      <a:pt x="340" y="18"/>
                    </a:lnTo>
                    <a:lnTo>
                      <a:pt x="337" y="18"/>
                    </a:lnTo>
                    <a:lnTo>
                      <a:pt x="332" y="18"/>
                    </a:lnTo>
                    <a:lnTo>
                      <a:pt x="326" y="18"/>
                    </a:lnTo>
                    <a:lnTo>
                      <a:pt x="320" y="19"/>
                    </a:lnTo>
                    <a:lnTo>
                      <a:pt x="318" y="19"/>
                    </a:lnTo>
                    <a:lnTo>
                      <a:pt x="317" y="21"/>
                    </a:lnTo>
                    <a:lnTo>
                      <a:pt x="314" y="22"/>
                    </a:lnTo>
                    <a:lnTo>
                      <a:pt x="311" y="22"/>
                    </a:lnTo>
                    <a:lnTo>
                      <a:pt x="306" y="22"/>
                    </a:lnTo>
                    <a:lnTo>
                      <a:pt x="302" y="21"/>
                    </a:lnTo>
                    <a:lnTo>
                      <a:pt x="297" y="19"/>
                    </a:lnTo>
                    <a:lnTo>
                      <a:pt x="296" y="18"/>
                    </a:lnTo>
                    <a:lnTo>
                      <a:pt x="290" y="15"/>
                    </a:lnTo>
                    <a:lnTo>
                      <a:pt x="282" y="13"/>
                    </a:lnTo>
                    <a:lnTo>
                      <a:pt x="273" y="15"/>
                    </a:lnTo>
                    <a:lnTo>
                      <a:pt x="266" y="18"/>
                    </a:lnTo>
                    <a:lnTo>
                      <a:pt x="260" y="28"/>
                    </a:lnTo>
                    <a:lnTo>
                      <a:pt x="249" y="40"/>
                    </a:lnTo>
                    <a:lnTo>
                      <a:pt x="225" y="40"/>
                    </a:lnTo>
                    <a:lnTo>
                      <a:pt x="222" y="40"/>
                    </a:lnTo>
                    <a:lnTo>
                      <a:pt x="216" y="39"/>
                    </a:lnTo>
                    <a:lnTo>
                      <a:pt x="207" y="37"/>
                    </a:lnTo>
                    <a:lnTo>
                      <a:pt x="197" y="39"/>
                    </a:lnTo>
                    <a:lnTo>
                      <a:pt x="192" y="37"/>
                    </a:lnTo>
                    <a:lnTo>
                      <a:pt x="183" y="36"/>
                    </a:lnTo>
                    <a:lnTo>
                      <a:pt x="170" y="31"/>
                    </a:lnTo>
                    <a:lnTo>
                      <a:pt x="155" y="22"/>
                    </a:lnTo>
                    <a:lnTo>
                      <a:pt x="152" y="21"/>
                    </a:lnTo>
                    <a:lnTo>
                      <a:pt x="144" y="15"/>
                    </a:lnTo>
                    <a:lnTo>
                      <a:pt x="135" y="9"/>
                    </a:lnTo>
                    <a:lnTo>
                      <a:pt x="123" y="4"/>
                    </a:lnTo>
                    <a:lnTo>
                      <a:pt x="111" y="6"/>
                    </a:lnTo>
                    <a:lnTo>
                      <a:pt x="110" y="6"/>
                    </a:lnTo>
                    <a:lnTo>
                      <a:pt x="108" y="6"/>
                    </a:lnTo>
                    <a:lnTo>
                      <a:pt x="105" y="6"/>
                    </a:lnTo>
                    <a:lnTo>
                      <a:pt x="102" y="6"/>
                    </a:lnTo>
                    <a:lnTo>
                      <a:pt x="97" y="4"/>
                    </a:lnTo>
                    <a:lnTo>
                      <a:pt x="94" y="3"/>
                    </a:lnTo>
                    <a:lnTo>
                      <a:pt x="93" y="0"/>
                    </a:lnTo>
                    <a:lnTo>
                      <a:pt x="19" y="0"/>
                    </a:lnTo>
                    <a:lnTo>
                      <a:pt x="1" y="22"/>
                    </a:lnTo>
                    <a:lnTo>
                      <a:pt x="4" y="24"/>
                    </a:lnTo>
                    <a:lnTo>
                      <a:pt x="6" y="25"/>
                    </a:lnTo>
                    <a:lnTo>
                      <a:pt x="7" y="25"/>
                    </a:lnTo>
                    <a:lnTo>
                      <a:pt x="9" y="31"/>
                    </a:lnTo>
                    <a:lnTo>
                      <a:pt x="13" y="34"/>
                    </a:lnTo>
                    <a:lnTo>
                      <a:pt x="16" y="37"/>
                    </a:lnTo>
                    <a:lnTo>
                      <a:pt x="22" y="39"/>
                    </a:lnTo>
                    <a:lnTo>
                      <a:pt x="22" y="40"/>
                    </a:lnTo>
                    <a:lnTo>
                      <a:pt x="24" y="42"/>
                    </a:lnTo>
                    <a:lnTo>
                      <a:pt x="24" y="43"/>
                    </a:lnTo>
                    <a:lnTo>
                      <a:pt x="22" y="49"/>
                    </a:lnTo>
                    <a:lnTo>
                      <a:pt x="22" y="55"/>
                    </a:lnTo>
                    <a:lnTo>
                      <a:pt x="22" y="60"/>
                    </a:lnTo>
                    <a:lnTo>
                      <a:pt x="24" y="64"/>
                    </a:lnTo>
                    <a:lnTo>
                      <a:pt x="27" y="67"/>
                    </a:lnTo>
                    <a:lnTo>
                      <a:pt x="30" y="72"/>
                    </a:lnTo>
                    <a:lnTo>
                      <a:pt x="33" y="75"/>
                    </a:lnTo>
                    <a:lnTo>
                      <a:pt x="37" y="78"/>
                    </a:lnTo>
                    <a:lnTo>
                      <a:pt x="42" y="79"/>
                    </a:lnTo>
                    <a:lnTo>
                      <a:pt x="43" y="91"/>
                    </a:lnTo>
                    <a:lnTo>
                      <a:pt x="48" y="105"/>
                    </a:lnTo>
                    <a:lnTo>
                      <a:pt x="51" y="112"/>
                    </a:lnTo>
                    <a:lnTo>
                      <a:pt x="51" y="121"/>
                    </a:lnTo>
                    <a:lnTo>
                      <a:pt x="48" y="129"/>
                    </a:lnTo>
                    <a:lnTo>
                      <a:pt x="45" y="133"/>
                    </a:lnTo>
                    <a:lnTo>
                      <a:pt x="40" y="138"/>
                    </a:lnTo>
                    <a:lnTo>
                      <a:pt x="36" y="142"/>
                    </a:lnTo>
                    <a:lnTo>
                      <a:pt x="34" y="142"/>
                    </a:lnTo>
                    <a:lnTo>
                      <a:pt x="33" y="144"/>
                    </a:lnTo>
                    <a:lnTo>
                      <a:pt x="31" y="145"/>
                    </a:lnTo>
                    <a:lnTo>
                      <a:pt x="16" y="171"/>
                    </a:lnTo>
                    <a:lnTo>
                      <a:pt x="1" y="195"/>
                    </a:lnTo>
                    <a:lnTo>
                      <a:pt x="0" y="198"/>
                    </a:lnTo>
                    <a:lnTo>
                      <a:pt x="0" y="200"/>
                    </a:lnTo>
                    <a:lnTo>
                      <a:pt x="1" y="203"/>
                    </a:lnTo>
                    <a:lnTo>
                      <a:pt x="1" y="206"/>
                    </a:lnTo>
                    <a:lnTo>
                      <a:pt x="1" y="243"/>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203" name="任意多边形 52"/>
              <p:cNvSpPr>
                <a:spLocks/>
              </p:cNvSpPr>
              <p:nvPr/>
            </p:nvSpPr>
            <p:spPr bwMode="gray">
              <a:xfrm>
                <a:off x="4461" y="2554"/>
                <a:ext cx="216" cy="223"/>
              </a:xfrm>
              <a:custGeom>
                <a:avLst/>
                <a:gdLst>
                  <a:gd name="T0" fmla="*/ 4 w 233"/>
                  <a:gd name="T1" fmla="*/ 189 h 241"/>
                  <a:gd name="T2" fmla="*/ 6 w 233"/>
                  <a:gd name="T3" fmla="*/ 187 h 241"/>
                  <a:gd name="T4" fmla="*/ 9 w 233"/>
                  <a:gd name="T5" fmla="*/ 186 h 241"/>
                  <a:gd name="T6" fmla="*/ 12 w 233"/>
                  <a:gd name="T7" fmla="*/ 191 h 241"/>
                  <a:gd name="T8" fmla="*/ 36 w 233"/>
                  <a:gd name="T9" fmla="*/ 175 h 241"/>
                  <a:gd name="T10" fmla="*/ 146 w 233"/>
                  <a:gd name="T11" fmla="*/ 146 h 241"/>
                  <a:gd name="T12" fmla="*/ 144 w 233"/>
                  <a:gd name="T13" fmla="*/ 142 h 241"/>
                  <a:gd name="T14" fmla="*/ 147 w 233"/>
                  <a:gd name="T15" fmla="*/ 134 h 241"/>
                  <a:gd name="T16" fmla="*/ 150 w 233"/>
                  <a:gd name="T17" fmla="*/ 130 h 241"/>
                  <a:gd name="T18" fmla="*/ 155 w 233"/>
                  <a:gd name="T19" fmla="*/ 120 h 241"/>
                  <a:gd name="T20" fmla="*/ 158 w 233"/>
                  <a:gd name="T21" fmla="*/ 120 h 241"/>
                  <a:gd name="T22" fmla="*/ 159 w 233"/>
                  <a:gd name="T23" fmla="*/ 112 h 241"/>
                  <a:gd name="T24" fmla="*/ 167 w 233"/>
                  <a:gd name="T25" fmla="*/ 106 h 241"/>
                  <a:gd name="T26" fmla="*/ 170 w 233"/>
                  <a:gd name="T27" fmla="*/ 101 h 241"/>
                  <a:gd name="T28" fmla="*/ 172 w 233"/>
                  <a:gd name="T29" fmla="*/ 95 h 241"/>
                  <a:gd name="T30" fmla="*/ 177 w 233"/>
                  <a:gd name="T31" fmla="*/ 88 h 241"/>
                  <a:gd name="T32" fmla="*/ 182 w 233"/>
                  <a:gd name="T33" fmla="*/ 86 h 241"/>
                  <a:gd name="T34" fmla="*/ 181 w 233"/>
                  <a:gd name="T35" fmla="*/ 58 h 241"/>
                  <a:gd name="T36" fmla="*/ 176 w 233"/>
                  <a:gd name="T37" fmla="*/ 44 h 241"/>
                  <a:gd name="T38" fmla="*/ 168 w 233"/>
                  <a:gd name="T39" fmla="*/ 38 h 241"/>
                  <a:gd name="T40" fmla="*/ 164 w 233"/>
                  <a:gd name="T41" fmla="*/ 31 h 241"/>
                  <a:gd name="T42" fmla="*/ 162 w 233"/>
                  <a:gd name="T43" fmla="*/ 26 h 241"/>
                  <a:gd name="T44" fmla="*/ 164 w 233"/>
                  <a:gd name="T45" fmla="*/ 17 h 241"/>
                  <a:gd name="T46" fmla="*/ 159 w 233"/>
                  <a:gd name="T47" fmla="*/ 12 h 241"/>
                  <a:gd name="T48" fmla="*/ 155 w 233"/>
                  <a:gd name="T49" fmla="*/ 11 h 241"/>
                  <a:gd name="T50" fmla="*/ 149 w 233"/>
                  <a:gd name="T51" fmla="*/ 5 h 241"/>
                  <a:gd name="T52" fmla="*/ 147 w 233"/>
                  <a:gd name="T53" fmla="*/ 0 h 241"/>
                  <a:gd name="T54" fmla="*/ 141 w 233"/>
                  <a:gd name="T55" fmla="*/ 6 h 241"/>
                  <a:gd name="T56" fmla="*/ 135 w 233"/>
                  <a:gd name="T57" fmla="*/ 14 h 241"/>
                  <a:gd name="T58" fmla="*/ 132 w 233"/>
                  <a:gd name="T59" fmla="*/ 14 h 241"/>
                  <a:gd name="T60" fmla="*/ 129 w 233"/>
                  <a:gd name="T61" fmla="*/ 12 h 241"/>
                  <a:gd name="T62" fmla="*/ 119 w 233"/>
                  <a:gd name="T63" fmla="*/ 12 h 241"/>
                  <a:gd name="T64" fmla="*/ 107 w 233"/>
                  <a:gd name="T65" fmla="*/ 12 h 241"/>
                  <a:gd name="T66" fmla="*/ 93 w 233"/>
                  <a:gd name="T67" fmla="*/ 17 h 241"/>
                  <a:gd name="T68" fmla="*/ 93 w 233"/>
                  <a:gd name="T69" fmla="*/ 18 h 241"/>
                  <a:gd name="T70" fmla="*/ 85 w 233"/>
                  <a:gd name="T71" fmla="*/ 21 h 241"/>
                  <a:gd name="T72" fmla="*/ 79 w 233"/>
                  <a:gd name="T73" fmla="*/ 19 h 241"/>
                  <a:gd name="T74" fmla="*/ 71 w 233"/>
                  <a:gd name="T75" fmla="*/ 17 h 241"/>
                  <a:gd name="T76" fmla="*/ 62 w 233"/>
                  <a:gd name="T77" fmla="*/ 17 h 241"/>
                  <a:gd name="T78" fmla="*/ 60 w 233"/>
                  <a:gd name="T79" fmla="*/ 17 h 241"/>
                  <a:gd name="T80" fmla="*/ 54 w 233"/>
                  <a:gd name="T81" fmla="*/ 17 h 241"/>
                  <a:gd name="T82" fmla="*/ 46 w 233"/>
                  <a:gd name="T83" fmla="*/ 19 h 241"/>
                  <a:gd name="T84" fmla="*/ 46 w 233"/>
                  <a:gd name="T85" fmla="*/ 26 h 241"/>
                  <a:gd name="T86" fmla="*/ 49 w 233"/>
                  <a:gd name="T87" fmla="*/ 28 h 241"/>
                  <a:gd name="T88" fmla="*/ 50 w 233"/>
                  <a:gd name="T89" fmla="*/ 29 h 241"/>
                  <a:gd name="T90" fmla="*/ 45 w 233"/>
                  <a:gd name="T91" fmla="*/ 31 h 241"/>
                  <a:gd name="T92" fmla="*/ 43 w 233"/>
                  <a:gd name="T93" fmla="*/ 36 h 241"/>
                  <a:gd name="T94" fmla="*/ 46 w 233"/>
                  <a:gd name="T95" fmla="*/ 42 h 241"/>
                  <a:gd name="T96" fmla="*/ 44 w 233"/>
                  <a:gd name="T97" fmla="*/ 49 h 241"/>
                  <a:gd name="T98" fmla="*/ 41 w 233"/>
                  <a:gd name="T99" fmla="*/ 54 h 241"/>
                  <a:gd name="T100" fmla="*/ 48 w 233"/>
                  <a:gd name="T101" fmla="*/ 58 h 241"/>
                  <a:gd name="T102" fmla="*/ 62 w 233"/>
                  <a:gd name="T103" fmla="*/ 68 h 241"/>
                  <a:gd name="T104" fmla="*/ 34 w 233"/>
                  <a:gd name="T105" fmla="*/ 101 h 241"/>
                  <a:gd name="T106" fmla="*/ 24 w 233"/>
                  <a:gd name="T107" fmla="*/ 104 h 241"/>
                  <a:gd name="T108" fmla="*/ 19 w 233"/>
                  <a:gd name="T109" fmla="*/ 112 h 241"/>
                  <a:gd name="T110" fmla="*/ 16 w 233"/>
                  <a:gd name="T111" fmla="*/ 113 h 241"/>
                  <a:gd name="T112" fmla="*/ 13 w 233"/>
                  <a:gd name="T113" fmla="*/ 120 h 241"/>
                  <a:gd name="T114" fmla="*/ 15 w 233"/>
                  <a:gd name="T115" fmla="*/ 130 h 241"/>
                  <a:gd name="T116" fmla="*/ 4 w 233"/>
                  <a:gd name="T117" fmla="*/ 149 h 241"/>
                  <a:gd name="T118" fmla="*/ 0 w 233"/>
                  <a:gd name="T119" fmla="*/ 191 h 241"/>
                  <a:gd name="T120" fmla="*/ 3 w 233"/>
                  <a:gd name="T121" fmla="*/ 189 h 24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33" h="241">
                    <a:moveTo>
                      <a:pt x="3" y="238"/>
                    </a:moveTo>
                    <a:lnTo>
                      <a:pt x="3" y="238"/>
                    </a:lnTo>
                    <a:lnTo>
                      <a:pt x="4" y="238"/>
                    </a:lnTo>
                    <a:lnTo>
                      <a:pt x="6" y="238"/>
                    </a:lnTo>
                    <a:lnTo>
                      <a:pt x="7" y="238"/>
                    </a:lnTo>
                    <a:lnTo>
                      <a:pt x="7" y="236"/>
                    </a:lnTo>
                    <a:lnTo>
                      <a:pt x="9" y="235"/>
                    </a:lnTo>
                    <a:lnTo>
                      <a:pt x="10" y="235"/>
                    </a:lnTo>
                    <a:lnTo>
                      <a:pt x="12" y="235"/>
                    </a:lnTo>
                    <a:lnTo>
                      <a:pt x="12" y="238"/>
                    </a:lnTo>
                    <a:lnTo>
                      <a:pt x="13" y="241"/>
                    </a:lnTo>
                    <a:lnTo>
                      <a:pt x="15" y="241"/>
                    </a:lnTo>
                    <a:lnTo>
                      <a:pt x="18" y="239"/>
                    </a:lnTo>
                    <a:lnTo>
                      <a:pt x="30" y="229"/>
                    </a:lnTo>
                    <a:lnTo>
                      <a:pt x="45" y="221"/>
                    </a:lnTo>
                    <a:lnTo>
                      <a:pt x="183" y="221"/>
                    </a:lnTo>
                    <a:lnTo>
                      <a:pt x="183" y="188"/>
                    </a:lnTo>
                    <a:lnTo>
                      <a:pt x="183" y="185"/>
                    </a:lnTo>
                    <a:lnTo>
                      <a:pt x="183" y="182"/>
                    </a:lnTo>
                    <a:lnTo>
                      <a:pt x="182" y="179"/>
                    </a:lnTo>
                    <a:lnTo>
                      <a:pt x="180" y="178"/>
                    </a:lnTo>
                    <a:lnTo>
                      <a:pt x="180" y="175"/>
                    </a:lnTo>
                    <a:lnTo>
                      <a:pt x="182" y="172"/>
                    </a:lnTo>
                    <a:lnTo>
                      <a:pt x="185" y="170"/>
                    </a:lnTo>
                    <a:lnTo>
                      <a:pt x="186" y="169"/>
                    </a:lnTo>
                    <a:lnTo>
                      <a:pt x="188" y="166"/>
                    </a:lnTo>
                    <a:lnTo>
                      <a:pt x="189" y="163"/>
                    </a:lnTo>
                    <a:lnTo>
                      <a:pt x="191" y="160"/>
                    </a:lnTo>
                    <a:lnTo>
                      <a:pt x="192" y="157"/>
                    </a:lnTo>
                    <a:lnTo>
                      <a:pt x="194" y="152"/>
                    </a:lnTo>
                    <a:lnTo>
                      <a:pt x="195" y="151"/>
                    </a:lnTo>
                    <a:lnTo>
                      <a:pt x="197" y="151"/>
                    </a:lnTo>
                    <a:lnTo>
                      <a:pt x="198" y="149"/>
                    </a:lnTo>
                    <a:lnTo>
                      <a:pt x="200" y="146"/>
                    </a:lnTo>
                    <a:lnTo>
                      <a:pt x="201" y="142"/>
                    </a:lnTo>
                    <a:lnTo>
                      <a:pt x="204" y="140"/>
                    </a:lnTo>
                    <a:lnTo>
                      <a:pt x="206" y="137"/>
                    </a:lnTo>
                    <a:lnTo>
                      <a:pt x="209" y="134"/>
                    </a:lnTo>
                    <a:lnTo>
                      <a:pt x="212" y="131"/>
                    </a:lnTo>
                    <a:lnTo>
                      <a:pt x="212" y="129"/>
                    </a:lnTo>
                    <a:lnTo>
                      <a:pt x="212" y="128"/>
                    </a:lnTo>
                    <a:lnTo>
                      <a:pt x="212" y="126"/>
                    </a:lnTo>
                    <a:lnTo>
                      <a:pt x="215" y="123"/>
                    </a:lnTo>
                    <a:lnTo>
                      <a:pt x="216" y="120"/>
                    </a:lnTo>
                    <a:lnTo>
                      <a:pt x="219" y="119"/>
                    </a:lnTo>
                    <a:lnTo>
                      <a:pt x="221" y="116"/>
                    </a:lnTo>
                    <a:lnTo>
                      <a:pt x="222" y="111"/>
                    </a:lnTo>
                    <a:lnTo>
                      <a:pt x="225" y="111"/>
                    </a:lnTo>
                    <a:lnTo>
                      <a:pt x="227" y="110"/>
                    </a:lnTo>
                    <a:lnTo>
                      <a:pt x="228" y="108"/>
                    </a:lnTo>
                    <a:lnTo>
                      <a:pt x="233" y="96"/>
                    </a:lnTo>
                    <a:lnTo>
                      <a:pt x="230" y="86"/>
                    </a:lnTo>
                    <a:lnTo>
                      <a:pt x="227" y="74"/>
                    </a:lnTo>
                    <a:lnTo>
                      <a:pt x="224" y="60"/>
                    </a:lnTo>
                    <a:lnTo>
                      <a:pt x="222" y="59"/>
                    </a:lnTo>
                    <a:lnTo>
                      <a:pt x="221" y="56"/>
                    </a:lnTo>
                    <a:lnTo>
                      <a:pt x="218" y="53"/>
                    </a:lnTo>
                    <a:lnTo>
                      <a:pt x="215" y="51"/>
                    </a:lnTo>
                    <a:lnTo>
                      <a:pt x="210" y="48"/>
                    </a:lnTo>
                    <a:lnTo>
                      <a:pt x="209" y="45"/>
                    </a:lnTo>
                    <a:lnTo>
                      <a:pt x="207" y="42"/>
                    </a:lnTo>
                    <a:lnTo>
                      <a:pt x="206" y="39"/>
                    </a:lnTo>
                    <a:lnTo>
                      <a:pt x="204" y="38"/>
                    </a:lnTo>
                    <a:lnTo>
                      <a:pt x="203" y="35"/>
                    </a:lnTo>
                    <a:lnTo>
                      <a:pt x="204" y="32"/>
                    </a:lnTo>
                    <a:lnTo>
                      <a:pt x="206" y="27"/>
                    </a:lnTo>
                    <a:lnTo>
                      <a:pt x="206" y="23"/>
                    </a:lnTo>
                    <a:lnTo>
                      <a:pt x="206" y="20"/>
                    </a:lnTo>
                    <a:lnTo>
                      <a:pt x="203" y="17"/>
                    </a:lnTo>
                    <a:lnTo>
                      <a:pt x="201" y="15"/>
                    </a:lnTo>
                    <a:lnTo>
                      <a:pt x="200" y="15"/>
                    </a:lnTo>
                    <a:lnTo>
                      <a:pt x="198" y="15"/>
                    </a:lnTo>
                    <a:lnTo>
                      <a:pt x="195" y="15"/>
                    </a:lnTo>
                    <a:lnTo>
                      <a:pt x="194" y="14"/>
                    </a:lnTo>
                    <a:lnTo>
                      <a:pt x="191" y="11"/>
                    </a:lnTo>
                    <a:lnTo>
                      <a:pt x="189" y="8"/>
                    </a:lnTo>
                    <a:lnTo>
                      <a:pt x="188" y="5"/>
                    </a:lnTo>
                    <a:lnTo>
                      <a:pt x="186" y="2"/>
                    </a:lnTo>
                    <a:lnTo>
                      <a:pt x="185" y="0"/>
                    </a:lnTo>
                    <a:lnTo>
                      <a:pt x="183" y="0"/>
                    </a:lnTo>
                    <a:lnTo>
                      <a:pt x="180" y="3"/>
                    </a:lnTo>
                    <a:lnTo>
                      <a:pt x="177" y="6"/>
                    </a:lnTo>
                    <a:lnTo>
                      <a:pt x="176" y="11"/>
                    </a:lnTo>
                    <a:lnTo>
                      <a:pt x="173" y="14"/>
                    </a:lnTo>
                    <a:lnTo>
                      <a:pt x="170" y="17"/>
                    </a:lnTo>
                    <a:lnTo>
                      <a:pt x="167" y="18"/>
                    </a:lnTo>
                    <a:lnTo>
                      <a:pt x="165" y="17"/>
                    </a:lnTo>
                    <a:lnTo>
                      <a:pt x="164" y="17"/>
                    </a:lnTo>
                    <a:lnTo>
                      <a:pt x="162" y="17"/>
                    </a:lnTo>
                    <a:lnTo>
                      <a:pt x="162" y="15"/>
                    </a:lnTo>
                    <a:lnTo>
                      <a:pt x="158" y="17"/>
                    </a:lnTo>
                    <a:lnTo>
                      <a:pt x="153" y="17"/>
                    </a:lnTo>
                    <a:lnTo>
                      <a:pt x="149" y="15"/>
                    </a:lnTo>
                    <a:lnTo>
                      <a:pt x="144" y="14"/>
                    </a:lnTo>
                    <a:lnTo>
                      <a:pt x="140" y="14"/>
                    </a:lnTo>
                    <a:lnTo>
                      <a:pt x="134" y="15"/>
                    </a:lnTo>
                    <a:lnTo>
                      <a:pt x="129" y="15"/>
                    </a:lnTo>
                    <a:lnTo>
                      <a:pt x="123" y="17"/>
                    </a:lnTo>
                    <a:lnTo>
                      <a:pt x="117" y="20"/>
                    </a:lnTo>
                    <a:lnTo>
                      <a:pt x="117" y="21"/>
                    </a:lnTo>
                    <a:lnTo>
                      <a:pt x="117" y="23"/>
                    </a:lnTo>
                    <a:lnTo>
                      <a:pt x="113" y="24"/>
                    </a:lnTo>
                    <a:lnTo>
                      <a:pt x="110" y="26"/>
                    </a:lnTo>
                    <a:lnTo>
                      <a:pt x="107" y="27"/>
                    </a:lnTo>
                    <a:lnTo>
                      <a:pt x="104" y="32"/>
                    </a:lnTo>
                    <a:lnTo>
                      <a:pt x="102" y="29"/>
                    </a:lnTo>
                    <a:lnTo>
                      <a:pt x="99" y="24"/>
                    </a:lnTo>
                    <a:lnTo>
                      <a:pt x="98" y="21"/>
                    </a:lnTo>
                    <a:lnTo>
                      <a:pt x="95" y="20"/>
                    </a:lnTo>
                    <a:lnTo>
                      <a:pt x="89" y="20"/>
                    </a:lnTo>
                    <a:lnTo>
                      <a:pt x="84" y="20"/>
                    </a:lnTo>
                    <a:lnTo>
                      <a:pt x="78" y="21"/>
                    </a:lnTo>
                    <a:lnTo>
                      <a:pt x="78" y="20"/>
                    </a:lnTo>
                    <a:lnTo>
                      <a:pt x="77" y="20"/>
                    </a:lnTo>
                    <a:lnTo>
                      <a:pt x="75" y="20"/>
                    </a:lnTo>
                    <a:lnTo>
                      <a:pt x="74" y="18"/>
                    </a:lnTo>
                    <a:lnTo>
                      <a:pt x="71" y="20"/>
                    </a:lnTo>
                    <a:lnTo>
                      <a:pt x="68" y="20"/>
                    </a:lnTo>
                    <a:lnTo>
                      <a:pt x="64" y="21"/>
                    </a:lnTo>
                    <a:lnTo>
                      <a:pt x="61" y="23"/>
                    </a:lnTo>
                    <a:lnTo>
                      <a:pt x="58" y="24"/>
                    </a:lnTo>
                    <a:lnTo>
                      <a:pt x="58" y="27"/>
                    </a:lnTo>
                    <a:lnTo>
                      <a:pt x="58" y="29"/>
                    </a:lnTo>
                    <a:lnTo>
                      <a:pt x="58" y="32"/>
                    </a:lnTo>
                    <a:lnTo>
                      <a:pt x="60" y="33"/>
                    </a:lnTo>
                    <a:lnTo>
                      <a:pt x="61" y="35"/>
                    </a:lnTo>
                    <a:lnTo>
                      <a:pt x="61" y="36"/>
                    </a:lnTo>
                    <a:lnTo>
                      <a:pt x="63" y="36"/>
                    </a:lnTo>
                    <a:lnTo>
                      <a:pt x="61" y="38"/>
                    </a:lnTo>
                    <a:lnTo>
                      <a:pt x="58" y="38"/>
                    </a:lnTo>
                    <a:lnTo>
                      <a:pt x="57" y="39"/>
                    </a:lnTo>
                    <a:lnTo>
                      <a:pt x="55" y="41"/>
                    </a:lnTo>
                    <a:lnTo>
                      <a:pt x="54" y="42"/>
                    </a:lnTo>
                    <a:lnTo>
                      <a:pt x="54" y="45"/>
                    </a:lnTo>
                    <a:lnTo>
                      <a:pt x="55" y="47"/>
                    </a:lnTo>
                    <a:lnTo>
                      <a:pt x="58" y="50"/>
                    </a:lnTo>
                    <a:lnTo>
                      <a:pt x="58" y="53"/>
                    </a:lnTo>
                    <a:lnTo>
                      <a:pt x="58" y="56"/>
                    </a:lnTo>
                    <a:lnTo>
                      <a:pt x="57" y="59"/>
                    </a:lnTo>
                    <a:lnTo>
                      <a:pt x="55" y="62"/>
                    </a:lnTo>
                    <a:lnTo>
                      <a:pt x="55" y="63"/>
                    </a:lnTo>
                    <a:lnTo>
                      <a:pt x="54" y="65"/>
                    </a:lnTo>
                    <a:lnTo>
                      <a:pt x="52" y="68"/>
                    </a:lnTo>
                    <a:lnTo>
                      <a:pt x="51" y="69"/>
                    </a:lnTo>
                    <a:lnTo>
                      <a:pt x="52" y="71"/>
                    </a:lnTo>
                    <a:lnTo>
                      <a:pt x="60" y="74"/>
                    </a:lnTo>
                    <a:lnTo>
                      <a:pt x="68" y="77"/>
                    </a:lnTo>
                    <a:lnTo>
                      <a:pt x="75" y="80"/>
                    </a:lnTo>
                    <a:lnTo>
                      <a:pt x="78" y="86"/>
                    </a:lnTo>
                    <a:lnTo>
                      <a:pt x="64" y="98"/>
                    </a:lnTo>
                    <a:lnTo>
                      <a:pt x="51" y="111"/>
                    </a:lnTo>
                    <a:lnTo>
                      <a:pt x="43" y="128"/>
                    </a:lnTo>
                    <a:lnTo>
                      <a:pt x="39" y="128"/>
                    </a:lnTo>
                    <a:lnTo>
                      <a:pt x="34" y="129"/>
                    </a:lnTo>
                    <a:lnTo>
                      <a:pt x="30" y="131"/>
                    </a:lnTo>
                    <a:lnTo>
                      <a:pt x="28" y="136"/>
                    </a:lnTo>
                    <a:lnTo>
                      <a:pt x="25" y="140"/>
                    </a:lnTo>
                    <a:lnTo>
                      <a:pt x="25" y="142"/>
                    </a:lnTo>
                    <a:lnTo>
                      <a:pt x="22" y="143"/>
                    </a:lnTo>
                    <a:lnTo>
                      <a:pt x="21" y="143"/>
                    </a:lnTo>
                    <a:lnTo>
                      <a:pt x="19" y="143"/>
                    </a:lnTo>
                    <a:lnTo>
                      <a:pt x="18" y="143"/>
                    </a:lnTo>
                    <a:lnTo>
                      <a:pt x="16" y="148"/>
                    </a:lnTo>
                    <a:lnTo>
                      <a:pt x="16" y="151"/>
                    </a:lnTo>
                    <a:lnTo>
                      <a:pt x="18" y="155"/>
                    </a:lnTo>
                    <a:lnTo>
                      <a:pt x="18" y="158"/>
                    </a:lnTo>
                    <a:lnTo>
                      <a:pt x="18" y="163"/>
                    </a:lnTo>
                    <a:lnTo>
                      <a:pt x="15" y="172"/>
                    </a:lnTo>
                    <a:lnTo>
                      <a:pt x="9" y="179"/>
                    </a:lnTo>
                    <a:lnTo>
                      <a:pt x="4" y="188"/>
                    </a:lnTo>
                    <a:lnTo>
                      <a:pt x="3" y="206"/>
                    </a:lnTo>
                    <a:lnTo>
                      <a:pt x="3" y="223"/>
                    </a:lnTo>
                    <a:lnTo>
                      <a:pt x="0" y="241"/>
                    </a:lnTo>
                    <a:lnTo>
                      <a:pt x="1" y="241"/>
                    </a:lnTo>
                    <a:lnTo>
                      <a:pt x="1" y="239"/>
                    </a:lnTo>
                    <a:lnTo>
                      <a:pt x="3" y="238"/>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204" name="任意多边形 53"/>
              <p:cNvSpPr>
                <a:spLocks/>
              </p:cNvSpPr>
              <p:nvPr/>
            </p:nvSpPr>
            <p:spPr bwMode="gray">
              <a:xfrm>
                <a:off x="4154" y="1791"/>
                <a:ext cx="633" cy="790"/>
              </a:xfrm>
              <a:custGeom>
                <a:avLst/>
                <a:gdLst>
                  <a:gd name="T0" fmla="*/ 383 w 683"/>
                  <a:gd name="T1" fmla="*/ 526 h 854"/>
                  <a:gd name="T2" fmla="*/ 411 w 683"/>
                  <a:gd name="T3" fmla="*/ 539 h 854"/>
                  <a:gd name="T4" fmla="*/ 438 w 683"/>
                  <a:gd name="T5" fmla="*/ 570 h 854"/>
                  <a:gd name="T6" fmla="*/ 450 w 683"/>
                  <a:gd name="T7" fmla="*/ 597 h 854"/>
                  <a:gd name="T8" fmla="*/ 474 w 683"/>
                  <a:gd name="T9" fmla="*/ 613 h 854"/>
                  <a:gd name="T10" fmla="*/ 480 w 683"/>
                  <a:gd name="T11" fmla="*/ 633 h 854"/>
                  <a:gd name="T12" fmla="*/ 373 w 683"/>
                  <a:gd name="T13" fmla="*/ 663 h 854"/>
                  <a:gd name="T14" fmla="*/ 356 w 683"/>
                  <a:gd name="T15" fmla="*/ 671 h 854"/>
                  <a:gd name="T16" fmla="*/ 344 w 683"/>
                  <a:gd name="T17" fmla="*/ 673 h 854"/>
                  <a:gd name="T18" fmla="*/ 323 w 683"/>
                  <a:gd name="T19" fmla="*/ 667 h 854"/>
                  <a:gd name="T20" fmla="*/ 302 w 683"/>
                  <a:gd name="T21" fmla="*/ 671 h 854"/>
                  <a:gd name="T22" fmla="*/ 276 w 683"/>
                  <a:gd name="T23" fmla="*/ 649 h 854"/>
                  <a:gd name="T24" fmla="*/ 261 w 683"/>
                  <a:gd name="T25" fmla="*/ 639 h 854"/>
                  <a:gd name="T26" fmla="*/ 252 w 683"/>
                  <a:gd name="T27" fmla="*/ 648 h 854"/>
                  <a:gd name="T28" fmla="*/ 209 w 683"/>
                  <a:gd name="T29" fmla="*/ 642 h 854"/>
                  <a:gd name="T30" fmla="*/ 181 w 683"/>
                  <a:gd name="T31" fmla="*/ 608 h 854"/>
                  <a:gd name="T32" fmla="*/ 158 w 683"/>
                  <a:gd name="T33" fmla="*/ 585 h 854"/>
                  <a:gd name="T34" fmla="*/ 151 w 683"/>
                  <a:gd name="T35" fmla="*/ 565 h 854"/>
                  <a:gd name="T36" fmla="*/ 117 w 683"/>
                  <a:gd name="T37" fmla="*/ 543 h 854"/>
                  <a:gd name="T38" fmla="*/ 108 w 683"/>
                  <a:gd name="T39" fmla="*/ 526 h 854"/>
                  <a:gd name="T40" fmla="*/ 95 w 683"/>
                  <a:gd name="T41" fmla="*/ 512 h 854"/>
                  <a:gd name="T42" fmla="*/ 74 w 683"/>
                  <a:gd name="T43" fmla="*/ 500 h 854"/>
                  <a:gd name="T44" fmla="*/ 57 w 683"/>
                  <a:gd name="T45" fmla="*/ 496 h 854"/>
                  <a:gd name="T46" fmla="*/ 57 w 683"/>
                  <a:gd name="T47" fmla="*/ 493 h 854"/>
                  <a:gd name="T48" fmla="*/ 50 w 683"/>
                  <a:gd name="T49" fmla="*/ 444 h 854"/>
                  <a:gd name="T50" fmla="*/ 32 w 683"/>
                  <a:gd name="T51" fmla="*/ 426 h 854"/>
                  <a:gd name="T52" fmla="*/ 36 w 683"/>
                  <a:gd name="T53" fmla="*/ 414 h 854"/>
                  <a:gd name="T54" fmla="*/ 23 w 683"/>
                  <a:gd name="T55" fmla="*/ 380 h 854"/>
                  <a:gd name="T56" fmla="*/ 6 w 683"/>
                  <a:gd name="T57" fmla="*/ 361 h 854"/>
                  <a:gd name="T58" fmla="*/ 8 w 683"/>
                  <a:gd name="T59" fmla="*/ 349 h 854"/>
                  <a:gd name="T60" fmla="*/ 9 w 683"/>
                  <a:gd name="T61" fmla="*/ 333 h 854"/>
                  <a:gd name="T62" fmla="*/ 28 w 683"/>
                  <a:gd name="T63" fmla="*/ 312 h 854"/>
                  <a:gd name="T64" fmla="*/ 26 w 683"/>
                  <a:gd name="T65" fmla="*/ 297 h 854"/>
                  <a:gd name="T66" fmla="*/ 36 w 683"/>
                  <a:gd name="T67" fmla="*/ 273 h 854"/>
                  <a:gd name="T68" fmla="*/ 43 w 683"/>
                  <a:gd name="T69" fmla="*/ 267 h 854"/>
                  <a:gd name="T70" fmla="*/ 65 w 683"/>
                  <a:gd name="T71" fmla="*/ 264 h 854"/>
                  <a:gd name="T72" fmla="*/ 295 w 683"/>
                  <a:gd name="T73" fmla="*/ 33 h 854"/>
                  <a:gd name="T74" fmla="*/ 373 w 683"/>
                  <a:gd name="T75" fmla="*/ 47 h 854"/>
                  <a:gd name="T76" fmla="*/ 402 w 683"/>
                  <a:gd name="T77" fmla="*/ 20 h 854"/>
                  <a:gd name="T78" fmla="*/ 413 w 683"/>
                  <a:gd name="T79" fmla="*/ 11 h 854"/>
                  <a:gd name="T80" fmla="*/ 441 w 683"/>
                  <a:gd name="T81" fmla="*/ 15 h 854"/>
                  <a:gd name="T82" fmla="*/ 472 w 683"/>
                  <a:gd name="T83" fmla="*/ 43 h 854"/>
                  <a:gd name="T84" fmla="*/ 487 w 683"/>
                  <a:gd name="T85" fmla="*/ 97 h 854"/>
                  <a:gd name="T86" fmla="*/ 506 w 683"/>
                  <a:gd name="T87" fmla="*/ 146 h 854"/>
                  <a:gd name="T88" fmla="*/ 527 w 683"/>
                  <a:gd name="T89" fmla="*/ 164 h 854"/>
                  <a:gd name="T90" fmla="*/ 535 w 683"/>
                  <a:gd name="T91" fmla="*/ 179 h 854"/>
                  <a:gd name="T92" fmla="*/ 518 w 683"/>
                  <a:gd name="T93" fmla="*/ 189 h 854"/>
                  <a:gd name="T94" fmla="*/ 496 w 683"/>
                  <a:gd name="T95" fmla="*/ 205 h 854"/>
                  <a:gd name="T96" fmla="*/ 493 w 683"/>
                  <a:gd name="T97" fmla="*/ 227 h 854"/>
                  <a:gd name="T98" fmla="*/ 483 w 683"/>
                  <a:gd name="T99" fmla="*/ 264 h 854"/>
                  <a:gd name="T100" fmla="*/ 480 w 683"/>
                  <a:gd name="T101" fmla="*/ 274 h 854"/>
                  <a:gd name="T102" fmla="*/ 478 w 683"/>
                  <a:gd name="T103" fmla="*/ 326 h 854"/>
                  <a:gd name="T104" fmla="*/ 469 w 683"/>
                  <a:gd name="T105" fmla="*/ 354 h 854"/>
                  <a:gd name="T106" fmla="*/ 445 w 683"/>
                  <a:gd name="T107" fmla="*/ 377 h 854"/>
                  <a:gd name="T108" fmla="*/ 440 w 683"/>
                  <a:gd name="T109" fmla="*/ 390 h 854"/>
                  <a:gd name="T110" fmla="*/ 440 w 683"/>
                  <a:gd name="T111" fmla="*/ 408 h 854"/>
                  <a:gd name="T112" fmla="*/ 436 w 683"/>
                  <a:gd name="T113" fmla="*/ 422 h 854"/>
                  <a:gd name="T114" fmla="*/ 426 w 683"/>
                  <a:gd name="T115" fmla="*/ 420 h 854"/>
                  <a:gd name="T116" fmla="*/ 418 w 683"/>
                  <a:gd name="T117" fmla="*/ 440 h 854"/>
                  <a:gd name="T118" fmla="*/ 407 w 683"/>
                  <a:gd name="T119" fmla="*/ 503 h 854"/>
                  <a:gd name="T120" fmla="*/ 387 w 683"/>
                  <a:gd name="T121" fmla="*/ 506 h 854"/>
                  <a:gd name="T122" fmla="*/ 377 w 683"/>
                  <a:gd name="T123" fmla="*/ 512 h 8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83" h="854">
                    <a:moveTo>
                      <a:pt x="474" y="651"/>
                    </a:moveTo>
                    <a:lnTo>
                      <a:pt x="475" y="653"/>
                    </a:lnTo>
                    <a:lnTo>
                      <a:pt x="475" y="656"/>
                    </a:lnTo>
                    <a:lnTo>
                      <a:pt x="474" y="657"/>
                    </a:lnTo>
                    <a:lnTo>
                      <a:pt x="474" y="660"/>
                    </a:lnTo>
                    <a:lnTo>
                      <a:pt x="472" y="662"/>
                    </a:lnTo>
                    <a:lnTo>
                      <a:pt x="474" y="662"/>
                    </a:lnTo>
                    <a:lnTo>
                      <a:pt x="481" y="665"/>
                    </a:lnTo>
                    <a:lnTo>
                      <a:pt x="489" y="665"/>
                    </a:lnTo>
                    <a:lnTo>
                      <a:pt x="498" y="668"/>
                    </a:lnTo>
                    <a:lnTo>
                      <a:pt x="504" y="674"/>
                    </a:lnTo>
                    <a:lnTo>
                      <a:pt x="507" y="675"/>
                    </a:lnTo>
                    <a:lnTo>
                      <a:pt x="510" y="677"/>
                    </a:lnTo>
                    <a:lnTo>
                      <a:pt x="513" y="678"/>
                    </a:lnTo>
                    <a:lnTo>
                      <a:pt x="516" y="680"/>
                    </a:lnTo>
                    <a:lnTo>
                      <a:pt x="517" y="681"/>
                    </a:lnTo>
                    <a:lnTo>
                      <a:pt x="520" y="684"/>
                    </a:lnTo>
                    <a:lnTo>
                      <a:pt x="522" y="687"/>
                    </a:lnTo>
                    <a:lnTo>
                      <a:pt x="523" y="690"/>
                    </a:lnTo>
                    <a:lnTo>
                      <a:pt x="531" y="698"/>
                    </a:lnTo>
                    <a:lnTo>
                      <a:pt x="538" y="702"/>
                    </a:lnTo>
                    <a:lnTo>
                      <a:pt x="544" y="708"/>
                    </a:lnTo>
                    <a:lnTo>
                      <a:pt x="550" y="716"/>
                    </a:lnTo>
                    <a:lnTo>
                      <a:pt x="550" y="720"/>
                    </a:lnTo>
                    <a:lnTo>
                      <a:pt x="552" y="725"/>
                    </a:lnTo>
                    <a:lnTo>
                      <a:pt x="552" y="728"/>
                    </a:lnTo>
                    <a:lnTo>
                      <a:pt x="552" y="732"/>
                    </a:lnTo>
                    <a:lnTo>
                      <a:pt x="553" y="737"/>
                    </a:lnTo>
                    <a:lnTo>
                      <a:pt x="558" y="742"/>
                    </a:lnTo>
                    <a:lnTo>
                      <a:pt x="561" y="746"/>
                    </a:lnTo>
                    <a:lnTo>
                      <a:pt x="564" y="751"/>
                    </a:lnTo>
                    <a:lnTo>
                      <a:pt x="565" y="754"/>
                    </a:lnTo>
                    <a:lnTo>
                      <a:pt x="567" y="758"/>
                    </a:lnTo>
                    <a:lnTo>
                      <a:pt x="568" y="763"/>
                    </a:lnTo>
                    <a:lnTo>
                      <a:pt x="571" y="764"/>
                    </a:lnTo>
                    <a:lnTo>
                      <a:pt x="579" y="767"/>
                    </a:lnTo>
                    <a:lnTo>
                      <a:pt x="585" y="767"/>
                    </a:lnTo>
                    <a:lnTo>
                      <a:pt x="592" y="769"/>
                    </a:lnTo>
                    <a:lnTo>
                      <a:pt x="595" y="773"/>
                    </a:lnTo>
                    <a:lnTo>
                      <a:pt x="595" y="775"/>
                    </a:lnTo>
                    <a:lnTo>
                      <a:pt x="594" y="778"/>
                    </a:lnTo>
                    <a:lnTo>
                      <a:pt x="592" y="782"/>
                    </a:lnTo>
                    <a:lnTo>
                      <a:pt x="592" y="785"/>
                    </a:lnTo>
                    <a:lnTo>
                      <a:pt x="592" y="788"/>
                    </a:lnTo>
                    <a:lnTo>
                      <a:pt x="594" y="791"/>
                    </a:lnTo>
                    <a:lnTo>
                      <a:pt x="597" y="794"/>
                    </a:lnTo>
                    <a:lnTo>
                      <a:pt x="601" y="796"/>
                    </a:lnTo>
                    <a:lnTo>
                      <a:pt x="603" y="799"/>
                    </a:lnTo>
                    <a:lnTo>
                      <a:pt x="606" y="802"/>
                    </a:lnTo>
                    <a:lnTo>
                      <a:pt x="532" y="802"/>
                    </a:lnTo>
                    <a:lnTo>
                      <a:pt x="504" y="838"/>
                    </a:lnTo>
                    <a:lnTo>
                      <a:pt x="502" y="839"/>
                    </a:lnTo>
                    <a:lnTo>
                      <a:pt x="502" y="841"/>
                    </a:lnTo>
                    <a:lnTo>
                      <a:pt x="489" y="841"/>
                    </a:lnTo>
                    <a:lnTo>
                      <a:pt x="475" y="838"/>
                    </a:lnTo>
                    <a:lnTo>
                      <a:pt x="468" y="838"/>
                    </a:lnTo>
                    <a:lnTo>
                      <a:pt x="459" y="841"/>
                    </a:lnTo>
                    <a:lnTo>
                      <a:pt x="450" y="841"/>
                    </a:lnTo>
                    <a:lnTo>
                      <a:pt x="450" y="842"/>
                    </a:lnTo>
                    <a:lnTo>
                      <a:pt x="448" y="844"/>
                    </a:lnTo>
                    <a:lnTo>
                      <a:pt x="447" y="844"/>
                    </a:lnTo>
                    <a:lnTo>
                      <a:pt x="447" y="847"/>
                    </a:lnTo>
                    <a:lnTo>
                      <a:pt x="442" y="847"/>
                    </a:lnTo>
                    <a:lnTo>
                      <a:pt x="439" y="848"/>
                    </a:lnTo>
                    <a:lnTo>
                      <a:pt x="436" y="851"/>
                    </a:lnTo>
                    <a:lnTo>
                      <a:pt x="436" y="853"/>
                    </a:lnTo>
                    <a:lnTo>
                      <a:pt x="436" y="854"/>
                    </a:lnTo>
                    <a:lnTo>
                      <a:pt x="435" y="854"/>
                    </a:lnTo>
                    <a:lnTo>
                      <a:pt x="432" y="851"/>
                    </a:lnTo>
                    <a:lnTo>
                      <a:pt x="427" y="847"/>
                    </a:lnTo>
                    <a:lnTo>
                      <a:pt x="424" y="842"/>
                    </a:lnTo>
                    <a:lnTo>
                      <a:pt x="423" y="844"/>
                    </a:lnTo>
                    <a:lnTo>
                      <a:pt x="420" y="845"/>
                    </a:lnTo>
                    <a:lnTo>
                      <a:pt x="415" y="847"/>
                    </a:lnTo>
                    <a:lnTo>
                      <a:pt x="412" y="845"/>
                    </a:lnTo>
                    <a:lnTo>
                      <a:pt x="409" y="844"/>
                    </a:lnTo>
                    <a:lnTo>
                      <a:pt x="406" y="842"/>
                    </a:lnTo>
                    <a:lnTo>
                      <a:pt x="403" y="842"/>
                    </a:lnTo>
                    <a:lnTo>
                      <a:pt x="400" y="842"/>
                    </a:lnTo>
                    <a:lnTo>
                      <a:pt x="397" y="844"/>
                    </a:lnTo>
                    <a:lnTo>
                      <a:pt x="394" y="847"/>
                    </a:lnTo>
                    <a:lnTo>
                      <a:pt x="391" y="848"/>
                    </a:lnTo>
                    <a:lnTo>
                      <a:pt x="389" y="850"/>
                    </a:lnTo>
                    <a:lnTo>
                      <a:pt x="386" y="850"/>
                    </a:lnTo>
                    <a:lnTo>
                      <a:pt x="380" y="847"/>
                    </a:lnTo>
                    <a:lnTo>
                      <a:pt x="376" y="842"/>
                    </a:lnTo>
                    <a:lnTo>
                      <a:pt x="370" y="838"/>
                    </a:lnTo>
                    <a:lnTo>
                      <a:pt x="367" y="836"/>
                    </a:lnTo>
                    <a:lnTo>
                      <a:pt x="364" y="835"/>
                    </a:lnTo>
                    <a:lnTo>
                      <a:pt x="361" y="835"/>
                    </a:lnTo>
                    <a:lnTo>
                      <a:pt x="358" y="833"/>
                    </a:lnTo>
                    <a:lnTo>
                      <a:pt x="352" y="827"/>
                    </a:lnTo>
                    <a:lnTo>
                      <a:pt x="347" y="821"/>
                    </a:lnTo>
                    <a:lnTo>
                      <a:pt x="343" y="815"/>
                    </a:lnTo>
                    <a:lnTo>
                      <a:pt x="341" y="814"/>
                    </a:lnTo>
                    <a:lnTo>
                      <a:pt x="338" y="812"/>
                    </a:lnTo>
                    <a:lnTo>
                      <a:pt x="335" y="809"/>
                    </a:lnTo>
                    <a:lnTo>
                      <a:pt x="332" y="808"/>
                    </a:lnTo>
                    <a:lnTo>
                      <a:pt x="331" y="806"/>
                    </a:lnTo>
                    <a:lnTo>
                      <a:pt x="329" y="806"/>
                    </a:lnTo>
                    <a:lnTo>
                      <a:pt x="328" y="808"/>
                    </a:lnTo>
                    <a:lnTo>
                      <a:pt x="326" y="808"/>
                    </a:lnTo>
                    <a:lnTo>
                      <a:pt x="325" y="811"/>
                    </a:lnTo>
                    <a:lnTo>
                      <a:pt x="323" y="812"/>
                    </a:lnTo>
                    <a:lnTo>
                      <a:pt x="323" y="815"/>
                    </a:lnTo>
                    <a:lnTo>
                      <a:pt x="322" y="815"/>
                    </a:lnTo>
                    <a:lnTo>
                      <a:pt x="320" y="817"/>
                    </a:lnTo>
                    <a:lnTo>
                      <a:pt x="319" y="817"/>
                    </a:lnTo>
                    <a:lnTo>
                      <a:pt x="316" y="818"/>
                    </a:lnTo>
                    <a:lnTo>
                      <a:pt x="313" y="818"/>
                    </a:lnTo>
                    <a:lnTo>
                      <a:pt x="310" y="817"/>
                    </a:lnTo>
                    <a:lnTo>
                      <a:pt x="307" y="815"/>
                    </a:lnTo>
                    <a:lnTo>
                      <a:pt x="302" y="814"/>
                    </a:lnTo>
                    <a:lnTo>
                      <a:pt x="299" y="814"/>
                    </a:lnTo>
                    <a:lnTo>
                      <a:pt x="287" y="817"/>
                    </a:lnTo>
                    <a:lnTo>
                      <a:pt x="275" y="817"/>
                    </a:lnTo>
                    <a:lnTo>
                      <a:pt x="262" y="811"/>
                    </a:lnTo>
                    <a:lnTo>
                      <a:pt x="251" y="800"/>
                    </a:lnTo>
                    <a:lnTo>
                      <a:pt x="244" y="788"/>
                    </a:lnTo>
                    <a:lnTo>
                      <a:pt x="242" y="787"/>
                    </a:lnTo>
                    <a:lnTo>
                      <a:pt x="241" y="787"/>
                    </a:lnTo>
                    <a:lnTo>
                      <a:pt x="239" y="787"/>
                    </a:lnTo>
                    <a:lnTo>
                      <a:pt x="233" y="784"/>
                    </a:lnTo>
                    <a:lnTo>
                      <a:pt x="230" y="776"/>
                    </a:lnTo>
                    <a:lnTo>
                      <a:pt x="227" y="767"/>
                    </a:lnTo>
                    <a:lnTo>
                      <a:pt x="226" y="758"/>
                    </a:lnTo>
                    <a:lnTo>
                      <a:pt x="223" y="751"/>
                    </a:lnTo>
                    <a:lnTo>
                      <a:pt x="220" y="749"/>
                    </a:lnTo>
                    <a:lnTo>
                      <a:pt x="217" y="748"/>
                    </a:lnTo>
                    <a:lnTo>
                      <a:pt x="212" y="746"/>
                    </a:lnTo>
                    <a:lnTo>
                      <a:pt x="208" y="745"/>
                    </a:lnTo>
                    <a:lnTo>
                      <a:pt x="203" y="743"/>
                    </a:lnTo>
                    <a:lnTo>
                      <a:pt x="199" y="738"/>
                    </a:lnTo>
                    <a:lnTo>
                      <a:pt x="194" y="734"/>
                    </a:lnTo>
                    <a:lnTo>
                      <a:pt x="191" y="729"/>
                    </a:lnTo>
                    <a:lnTo>
                      <a:pt x="187" y="723"/>
                    </a:lnTo>
                    <a:lnTo>
                      <a:pt x="187" y="722"/>
                    </a:lnTo>
                    <a:lnTo>
                      <a:pt x="187" y="719"/>
                    </a:lnTo>
                    <a:lnTo>
                      <a:pt x="187" y="716"/>
                    </a:lnTo>
                    <a:lnTo>
                      <a:pt x="190" y="713"/>
                    </a:lnTo>
                    <a:lnTo>
                      <a:pt x="188" y="713"/>
                    </a:lnTo>
                    <a:lnTo>
                      <a:pt x="185" y="713"/>
                    </a:lnTo>
                    <a:lnTo>
                      <a:pt x="184" y="711"/>
                    </a:lnTo>
                    <a:lnTo>
                      <a:pt x="182" y="710"/>
                    </a:lnTo>
                    <a:lnTo>
                      <a:pt x="173" y="701"/>
                    </a:lnTo>
                    <a:lnTo>
                      <a:pt x="162" y="695"/>
                    </a:lnTo>
                    <a:lnTo>
                      <a:pt x="150" y="689"/>
                    </a:lnTo>
                    <a:lnTo>
                      <a:pt x="147" y="686"/>
                    </a:lnTo>
                    <a:lnTo>
                      <a:pt x="144" y="683"/>
                    </a:lnTo>
                    <a:lnTo>
                      <a:pt x="143" y="678"/>
                    </a:lnTo>
                    <a:lnTo>
                      <a:pt x="143" y="672"/>
                    </a:lnTo>
                    <a:lnTo>
                      <a:pt x="144" y="668"/>
                    </a:lnTo>
                    <a:lnTo>
                      <a:pt x="143" y="668"/>
                    </a:lnTo>
                    <a:lnTo>
                      <a:pt x="140" y="666"/>
                    </a:lnTo>
                    <a:lnTo>
                      <a:pt x="137" y="665"/>
                    </a:lnTo>
                    <a:lnTo>
                      <a:pt x="135" y="665"/>
                    </a:lnTo>
                    <a:lnTo>
                      <a:pt x="135" y="666"/>
                    </a:lnTo>
                    <a:lnTo>
                      <a:pt x="134" y="666"/>
                    </a:lnTo>
                    <a:lnTo>
                      <a:pt x="132" y="657"/>
                    </a:lnTo>
                    <a:lnTo>
                      <a:pt x="126" y="651"/>
                    </a:lnTo>
                    <a:lnTo>
                      <a:pt x="119" y="648"/>
                    </a:lnTo>
                    <a:lnTo>
                      <a:pt x="111" y="647"/>
                    </a:lnTo>
                    <a:lnTo>
                      <a:pt x="102" y="645"/>
                    </a:lnTo>
                    <a:lnTo>
                      <a:pt x="102" y="642"/>
                    </a:lnTo>
                    <a:lnTo>
                      <a:pt x="102" y="641"/>
                    </a:lnTo>
                    <a:lnTo>
                      <a:pt x="101" y="638"/>
                    </a:lnTo>
                    <a:lnTo>
                      <a:pt x="99" y="636"/>
                    </a:lnTo>
                    <a:lnTo>
                      <a:pt x="96" y="633"/>
                    </a:lnTo>
                    <a:lnTo>
                      <a:pt x="93" y="632"/>
                    </a:lnTo>
                    <a:lnTo>
                      <a:pt x="89" y="630"/>
                    </a:lnTo>
                    <a:lnTo>
                      <a:pt x="86" y="630"/>
                    </a:lnTo>
                    <a:lnTo>
                      <a:pt x="83" y="630"/>
                    </a:lnTo>
                    <a:lnTo>
                      <a:pt x="80" y="630"/>
                    </a:lnTo>
                    <a:lnTo>
                      <a:pt x="77" y="630"/>
                    </a:lnTo>
                    <a:lnTo>
                      <a:pt x="74" y="630"/>
                    </a:lnTo>
                    <a:lnTo>
                      <a:pt x="71" y="629"/>
                    </a:lnTo>
                    <a:lnTo>
                      <a:pt x="71" y="626"/>
                    </a:lnTo>
                    <a:lnTo>
                      <a:pt x="72" y="626"/>
                    </a:lnTo>
                    <a:lnTo>
                      <a:pt x="74" y="626"/>
                    </a:lnTo>
                    <a:lnTo>
                      <a:pt x="74" y="624"/>
                    </a:lnTo>
                    <a:lnTo>
                      <a:pt x="72" y="623"/>
                    </a:lnTo>
                    <a:lnTo>
                      <a:pt x="71" y="621"/>
                    </a:lnTo>
                    <a:lnTo>
                      <a:pt x="71" y="618"/>
                    </a:lnTo>
                    <a:lnTo>
                      <a:pt x="71" y="612"/>
                    </a:lnTo>
                    <a:lnTo>
                      <a:pt x="74" y="606"/>
                    </a:lnTo>
                    <a:lnTo>
                      <a:pt x="75" y="599"/>
                    </a:lnTo>
                    <a:lnTo>
                      <a:pt x="75" y="590"/>
                    </a:lnTo>
                    <a:lnTo>
                      <a:pt x="72" y="578"/>
                    </a:lnTo>
                    <a:lnTo>
                      <a:pt x="63" y="561"/>
                    </a:lnTo>
                    <a:lnTo>
                      <a:pt x="56" y="552"/>
                    </a:lnTo>
                    <a:lnTo>
                      <a:pt x="48" y="548"/>
                    </a:lnTo>
                    <a:lnTo>
                      <a:pt x="45" y="546"/>
                    </a:lnTo>
                    <a:lnTo>
                      <a:pt x="44" y="545"/>
                    </a:lnTo>
                    <a:lnTo>
                      <a:pt x="44" y="543"/>
                    </a:lnTo>
                    <a:lnTo>
                      <a:pt x="42" y="540"/>
                    </a:lnTo>
                    <a:lnTo>
                      <a:pt x="41" y="537"/>
                    </a:lnTo>
                    <a:lnTo>
                      <a:pt x="39" y="537"/>
                    </a:lnTo>
                    <a:lnTo>
                      <a:pt x="38" y="536"/>
                    </a:lnTo>
                    <a:lnTo>
                      <a:pt x="39" y="536"/>
                    </a:lnTo>
                    <a:lnTo>
                      <a:pt x="41" y="534"/>
                    </a:lnTo>
                    <a:lnTo>
                      <a:pt x="44" y="531"/>
                    </a:lnTo>
                    <a:lnTo>
                      <a:pt x="45" y="528"/>
                    </a:lnTo>
                    <a:lnTo>
                      <a:pt x="47" y="524"/>
                    </a:lnTo>
                    <a:lnTo>
                      <a:pt x="45" y="522"/>
                    </a:lnTo>
                    <a:lnTo>
                      <a:pt x="45" y="521"/>
                    </a:lnTo>
                    <a:lnTo>
                      <a:pt x="44" y="519"/>
                    </a:lnTo>
                    <a:lnTo>
                      <a:pt x="38" y="517"/>
                    </a:lnTo>
                    <a:lnTo>
                      <a:pt x="33" y="513"/>
                    </a:lnTo>
                    <a:lnTo>
                      <a:pt x="29" y="508"/>
                    </a:lnTo>
                    <a:lnTo>
                      <a:pt x="27" y="499"/>
                    </a:lnTo>
                    <a:lnTo>
                      <a:pt x="29" y="490"/>
                    </a:lnTo>
                    <a:lnTo>
                      <a:pt x="29" y="480"/>
                    </a:lnTo>
                    <a:lnTo>
                      <a:pt x="27" y="475"/>
                    </a:lnTo>
                    <a:lnTo>
                      <a:pt x="24" y="472"/>
                    </a:lnTo>
                    <a:lnTo>
                      <a:pt x="21" y="469"/>
                    </a:lnTo>
                    <a:lnTo>
                      <a:pt x="18" y="465"/>
                    </a:lnTo>
                    <a:lnTo>
                      <a:pt x="15" y="459"/>
                    </a:lnTo>
                    <a:lnTo>
                      <a:pt x="14" y="451"/>
                    </a:lnTo>
                    <a:lnTo>
                      <a:pt x="12" y="454"/>
                    </a:lnTo>
                    <a:lnTo>
                      <a:pt x="9" y="456"/>
                    </a:lnTo>
                    <a:lnTo>
                      <a:pt x="6" y="457"/>
                    </a:lnTo>
                    <a:lnTo>
                      <a:pt x="3" y="457"/>
                    </a:lnTo>
                    <a:lnTo>
                      <a:pt x="2" y="457"/>
                    </a:lnTo>
                    <a:lnTo>
                      <a:pt x="0" y="453"/>
                    </a:lnTo>
                    <a:lnTo>
                      <a:pt x="2" y="450"/>
                    </a:lnTo>
                    <a:lnTo>
                      <a:pt x="3" y="447"/>
                    </a:lnTo>
                    <a:lnTo>
                      <a:pt x="6" y="444"/>
                    </a:lnTo>
                    <a:lnTo>
                      <a:pt x="11" y="441"/>
                    </a:lnTo>
                    <a:lnTo>
                      <a:pt x="15" y="439"/>
                    </a:lnTo>
                    <a:lnTo>
                      <a:pt x="17" y="438"/>
                    </a:lnTo>
                    <a:lnTo>
                      <a:pt x="17" y="436"/>
                    </a:lnTo>
                    <a:lnTo>
                      <a:pt x="17" y="433"/>
                    </a:lnTo>
                    <a:lnTo>
                      <a:pt x="17" y="432"/>
                    </a:lnTo>
                    <a:lnTo>
                      <a:pt x="15" y="429"/>
                    </a:lnTo>
                    <a:lnTo>
                      <a:pt x="14" y="426"/>
                    </a:lnTo>
                    <a:lnTo>
                      <a:pt x="12" y="421"/>
                    </a:lnTo>
                    <a:lnTo>
                      <a:pt x="11" y="417"/>
                    </a:lnTo>
                    <a:lnTo>
                      <a:pt x="12" y="414"/>
                    </a:lnTo>
                    <a:lnTo>
                      <a:pt x="14" y="409"/>
                    </a:lnTo>
                    <a:lnTo>
                      <a:pt x="17" y="408"/>
                    </a:lnTo>
                    <a:lnTo>
                      <a:pt x="26" y="402"/>
                    </a:lnTo>
                    <a:lnTo>
                      <a:pt x="35" y="397"/>
                    </a:lnTo>
                    <a:lnTo>
                      <a:pt x="36" y="396"/>
                    </a:lnTo>
                    <a:lnTo>
                      <a:pt x="35" y="394"/>
                    </a:lnTo>
                    <a:lnTo>
                      <a:pt x="35" y="393"/>
                    </a:lnTo>
                    <a:lnTo>
                      <a:pt x="32" y="391"/>
                    </a:lnTo>
                    <a:lnTo>
                      <a:pt x="30" y="390"/>
                    </a:lnTo>
                    <a:lnTo>
                      <a:pt x="29" y="387"/>
                    </a:lnTo>
                    <a:lnTo>
                      <a:pt x="27" y="384"/>
                    </a:lnTo>
                    <a:lnTo>
                      <a:pt x="27" y="381"/>
                    </a:lnTo>
                    <a:lnTo>
                      <a:pt x="29" y="378"/>
                    </a:lnTo>
                    <a:lnTo>
                      <a:pt x="32" y="375"/>
                    </a:lnTo>
                    <a:lnTo>
                      <a:pt x="35" y="372"/>
                    </a:lnTo>
                    <a:lnTo>
                      <a:pt x="36" y="367"/>
                    </a:lnTo>
                    <a:lnTo>
                      <a:pt x="38" y="363"/>
                    </a:lnTo>
                    <a:lnTo>
                      <a:pt x="39" y="360"/>
                    </a:lnTo>
                    <a:lnTo>
                      <a:pt x="42" y="355"/>
                    </a:lnTo>
                    <a:lnTo>
                      <a:pt x="45" y="352"/>
                    </a:lnTo>
                    <a:lnTo>
                      <a:pt x="45" y="349"/>
                    </a:lnTo>
                    <a:lnTo>
                      <a:pt x="45" y="345"/>
                    </a:lnTo>
                    <a:lnTo>
                      <a:pt x="45" y="340"/>
                    </a:lnTo>
                    <a:lnTo>
                      <a:pt x="47" y="337"/>
                    </a:lnTo>
                    <a:lnTo>
                      <a:pt x="48" y="337"/>
                    </a:lnTo>
                    <a:lnTo>
                      <a:pt x="48" y="336"/>
                    </a:lnTo>
                    <a:lnTo>
                      <a:pt x="50" y="334"/>
                    </a:lnTo>
                    <a:lnTo>
                      <a:pt x="51" y="334"/>
                    </a:lnTo>
                    <a:lnTo>
                      <a:pt x="54" y="337"/>
                    </a:lnTo>
                    <a:lnTo>
                      <a:pt x="57" y="340"/>
                    </a:lnTo>
                    <a:lnTo>
                      <a:pt x="62" y="340"/>
                    </a:lnTo>
                    <a:lnTo>
                      <a:pt x="65" y="339"/>
                    </a:lnTo>
                    <a:lnTo>
                      <a:pt x="68" y="337"/>
                    </a:lnTo>
                    <a:lnTo>
                      <a:pt x="71" y="334"/>
                    </a:lnTo>
                    <a:lnTo>
                      <a:pt x="72" y="333"/>
                    </a:lnTo>
                    <a:lnTo>
                      <a:pt x="77" y="331"/>
                    </a:lnTo>
                    <a:lnTo>
                      <a:pt x="81" y="333"/>
                    </a:lnTo>
                    <a:lnTo>
                      <a:pt x="86" y="336"/>
                    </a:lnTo>
                    <a:lnTo>
                      <a:pt x="74" y="142"/>
                    </a:lnTo>
                    <a:lnTo>
                      <a:pt x="111" y="140"/>
                    </a:lnTo>
                    <a:lnTo>
                      <a:pt x="110" y="57"/>
                    </a:lnTo>
                    <a:lnTo>
                      <a:pt x="359" y="51"/>
                    </a:lnTo>
                    <a:lnTo>
                      <a:pt x="361" y="50"/>
                    </a:lnTo>
                    <a:lnTo>
                      <a:pt x="365" y="45"/>
                    </a:lnTo>
                    <a:lnTo>
                      <a:pt x="370" y="42"/>
                    </a:lnTo>
                    <a:lnTo>
                      <a:pt x="377" y="42"/>
                    </a:lnTo>
                    <a:lnTo>
                      <a:pt x="385" y="50"/>
                    </a:lnTo>
                    <a:lnTo>
                      <a:pt x="439" y="50"/>
                    </a:lnTo>
                    <a:lnTo>
                      <a:pt x="441" y="51"/>
                    </a:lnTo>
                    <a:lnTo>
                      <a:pt x="445" y="54"/>
                    </a:lnTo>
                    <a:lnTo>
                      <a:pt x="451" y="57"/>
                    </a:lnTo>
                    <a:lnTo>
                      <a:pt x="459" y="60"/>
                    </a:lnTo>
                    <a:lnTo>
                      <a:pt x="468" y="59"/>
                    </a:lnTo>
                    <a:lnTo>
                      <a:pt x="475" y="53"/>
                    </a:lnTo>
                    <a:lnTo>
                      <a:pt x="481" y="39"/>
                    </a:lnTo>
                    <a:lnTo>
                      <a:pt x="496" y="38"/>
                    </a:lnTo>
                    <a:lnTo>
                      <a:pt x="498" y="36"/>
                    </a:lnTo>
                    <a:lnTo>
                      <a:pt x="499" y="36"/>
                    </a:lnTo>
                    <a:lnTo>
                      <a:pt x="501" y="33"/>
                    </a:lnTo>
                    <a:lnTo>
                      <a:pt x="504" y="30"/>
                    </a:lnTo>
                    <a:lnTo>
                      <a:pt x="505" y="26"/>
                    </a:lnTo>
                    <a:lnTo>
                      <a:pt x="507" y="20"/>
                    </a:lnTo>
                    <a:lnTo>
                      <a:pt x="508" y="17"/>
                    </a:lnTo>
                    <a:lnTo>
                      <a:pt x="510" y="14"/>
                    </a:lnTo>
                    <a:lnTo>
                      <a:pt x="511" y="12"/>
                    </a:lnTo>
                    <a:lnTo>
                      <a:pt x="513" y="12"/>
                    </a:lnTo>
                    <a:lnTo>
                      <a:pt x="516" y="12"/>
                    </a:lnTo>
                    <a:lnTo>
                      <a:pt x="517" y="12"/>
                    </a:lnTo>
                    <a:lnTo>
                      <a:pt x="519" y="14"/>
                    </a:lnTo>
                    <a:lnTo>
                      <a:pt x="538" y="0"/>
                    </a:lnTo>
                    <a:lnTo>
                      <a:pt x="540" y="5"/>
                    </a:lnTo>
                    <a:lnTo>
                      <a:pt x="543" y="8"/>
                    </a:lnTo>
                    <a:lnTo>
                      <a:pt x="546" y="12"/>
                    </a:lnTo>
                    <a:lnTo>
                      <a:pt x="547" y="15"/>
                    </a:lnTo>
                    <a:lnTo>
                      <a:pt x="552" y="17"/>
                    </a:lnTo>
                    <a:lnTo>
                      <a:pt x="555" y="18"/>
                    </a:lnTo>
                    <a:lnTo>
                      <a:pt x="559" y="18"/>
                    </a:lnTo>
                    <a:lnTo>
                      <a:pt x="562" y="20"/>
                    </a:lnTo>
                    <a:lnTo>
                      <a:pt x="565" y="23"/>
                    </a:lnTo>
                    <a:lnTo>
                      <a:pt x="568" y="26"/>
                    </a:lnTo>
                    <a:lnTo>
                      <a:pt x="576" y="30"/>
                    </a:lnTo>
                    <a:lnTo>
                      <a:pt x="585" y="36"/>
                    </a:lnTo>
                    <a:lnTo>
                      <a:pt x="589" y="44"/>
                    </a:lnTo>
                    <a:lnTo>
                      <a:pt x="592" y="54"/>
                    </a:lnTo>
                    <a:lnTo>
                      <a:pt x="592" y="59"/>
                    </a:lnTo>
                    <a:lnTo>
                      <a:pt x="594" y="65"/>
                    </a:lnTo>
                    <a:lnTo>
                      <a:pt x="597" y="71"/>
                    </a:lnTo>
                    <a:lnTo>
                      <a:pt x="603" y="91"/>
                    </a:lnTo>
                    <a:lnTo>
                      <a:pt x="606" y="113"/>
                    </a:lnTo>
                    <a:lnTo>
                      <a:pt x="607" y="116"/>
                    </a:lnTo>
                    <a:lnTo>
                      <a:pt x="610" y="119"/>
                    </a:lnTo>
                    <a:lnTo>
                      <a:pt x="612" y="122"/>
                    </a:lnTo>
                    <a:lnTo>
                      <a:pt x="612" y="125"/>
                    </a:lnTo>
                    <a:lnTo>
                      <a:pt x="613" y="142"/>
                    </a:lnTo>
                    <a:lnTo>
                      <a:pt x="619" y="158"/>
                    </a:lnTo>
                    <a:lnTo>
                      <a:pt x="626" y="175"/>
                    </a:lnTo>
                    <a:lnTo>
                      <a:pt x="627" y="178"/>
                    </a:lnTo>
                    <a:lnTo>
                      <a:pt x="630" y="181"/>
                    </a:lnTo>
                    <a:lnTo>
                      <a:pt x="633" y="182"/>
                    </a:lnTo>
                    <a:lnTo>
                      <a:pt x="636" y="185"/>
                    </a:lnTo>
                    <a:lnTo>
                      <a:pt x="639" y="188"/>
                    </a:lnTo>
                    <a:lnTo>
                      <a:pt x="642" y="190"/>
                    </a:lnTo>
                    <a:lnTo>
                      <a:pt x="644" y="193"/>
                    </a:lnTo>
                    <a:lnTo>
                      <a:pt x="647" y="196"/>
                    </a:lnTo>
                    <a:lnTo>
                      <a:pt x="648" y="199"/>
                    </a:lnTo>
                    <a:lnTo>
                      <a:pt x="651" y="202"/>
                    </a:lnTo>
                    <a:lnTo>
                      <a:pt x="654" y="203"/>
                    </a:lnTo>
                    <a:lnTo>
                      <a:pt x="663" y="206"/>
                    </a:lnTo>
                    <a:lnTo>
                      <a:pt x="672" y="211"/>
                    </a:lnTo>
                    <a:lnTo>
                      <a:pt x="683" y="212"/>
                    </a:lnTo>
                    <a:lnTo>
                      <a:pt x="680" y="214"/>
                    </a:lnTo>
                    <a:lnTo>
                      <a:pt x="678" y="215"/>
                    </a:lnTo>
                    <a:lnTo>
                      <a:pt x="677" y="218"/>
                    </a:lnTo>
                    <a:lnTo>
                      <a:pt x="675" y="221"/>
                    </a:lnTo>
                    <a:lnTo>
                      <a:pt x="674" y="224"/>
                    </a:lnTo>
                    <a:lnTo>
                      <a:pt x="672" y="227"/>
                    </a:lnTo>
                    <a:lnTo>
                      <a:pt x="671" y="229"/>
                    </a:lnTo>
                    <a:lnTo>
                      <a:pt x="668" y="232"/>
                    </a:lnTo>
                    <a:lnTo>
                      <a:pt x="666" y="233"/>
                    </a:lnTo>
                    <a:lnTo>
                      <a:pt x="666" y="235"/>
                    </a:lnTo>
                    <a:lnTo>
                      <a:pt x="665" y="236"/>
                    </a:lnTo>
                    <a:lnTo>
                      <a:pt x="665" y="238"/>
                    </a:lnTo>
                    <a:lnTo>
                      <a:pt x="662" y="238"/>
                    </a:lnTo>
                    <a:lnTo>
                      <a:pt x="651" y="239"/>
                    </a:lnTo>
                    <a:lnTo>
                      <a:pt x="642" y="245"/>
                    </a:lnTo>
                    <a:lnTo>
                      <a:pt x="638" y="256"/>
                    </a:lnTo>
                    <a:lnTo>
                      <a:pt x="636" y="257"/>
                    </a:lnTo>
                    <a:lnTo>
                      <a:pt x="635" y="257"/>
                    </a:lnTo>
                    <a:lnTo>
                      <a:pt x="632" y="259"/>
                    </a:lnTo>
                    <a:lnTo>
                      <a:pt x="629" y="259"/>
                    </a:lnTo>
                    <a:lnTo>
                      <a:pt x="626" y="259"/>
                    </a:lnTo>
                    <a:lnTo>
                      <a:pt x="623" y="259"/>
                    </a:lnTo>
                    <a:lnTo>
                      <a:pt x="619" y="260"/>
                    </a:lnTo>
                    <a:lnTo>
                      <a:pt x="616" y="265"/>
                    </a:lnTo>
                    <a:lnTo>
                      <a:pt x="615" y="271"/>
                    </a:lnTo>
                    <a:lnTo>
                      <a:pt x="615" y="277"/>
                    </a:lnTo>
                    <a:lnTo>
                      <a:pt x="615" y="280"/>
                    </a:lnTo>
                    <a:lnTo>
                      <a:pt x="616" y="283"/>
                    </a:lnTo>
                    <a:lnTo>
                      <a:pt x="618" y="284"/>
                    </a:lnTo>
                    <a:lnTo>
                      <a:pt x="619" y="287"/>
                    </a:lnTo>
                    <a:lnTo>
                      <a:pt x="619" y="290"/>
                    </a:lnTo>
                    <a:lnTo>
                      <a:pt x="618" y="292"/>
                    </a:lnTo>
                    <a:lnTo>
                      <a:pt x="618" y="293"/>
                    </a:lnTo>
                    <a:lnTo>
                      <a:pt x="616" y="295"/>
                    </a:lnTo>
                    <a:lnTo>
                      <a:pt x="615" y="295"/>
                    </a:lnTo>
                    <a:lnTo>
                      <a:pt x="613" y="307"/>
                    </a:lnTo>
                    <a:lnTo>
                      <a:pt x="610" y="321"/>
                    </a:lnTo>
                    <a:lnTo>
                      <a:pt x="606" y="333"/>
                    </a:lnTo>
                    <a:lnTo>
                      <a:pt x="606" y="334"/>
                    </a:lnTo>
                    <a:lnTo>
                      <a:pt x="604" y="336"/>
                    </a:lnTo>
                    <a:lnTo>
                      <a:pt x="601" y="339"/>
                    </a:lnTo>
                    <a:lnTo>
                      <a:pt x="598" y="339"/>
                    </a:lnTo>
                    <a:lnTo>
                      <a:pt x="600" y="340"/>
                    </a:lnTo>
                    <a:lnTo>
                      <a:pt x="601" y="342"/>
                    </a:lnTo>
                    <a:lnTo>
                      <a:pt x="603" y="343"/>
                    </a:lnTo>
                    <a:lnTo>
                      <a:pt x="603" y="346"/>
                    </a:lnTo>
                    <a:lnTo>
                      <a:pt x="603" y="348"/>
                    </a:lnTo>
                    <a:lnTo>
                      <a:pt x="604" y="360"/>
                    </a:lnTo>
                    <a:lnTo>
                      <a:pt x="606" y="373"/>
                    </a:lnTo>
                    <a:lnTo>
                      <a:pt x="607" y="388"/>
                    </a:lnTo>
                    <a:lnTo>
                      <a:pt x="606" y="403"/>
                    </a:lnTo>
                    <a:lnTo>
                      <a:pt x="604" y="406"/>
                    </a:lnTo>
                    <a:lnTo>
                      <a:pt x="603" y="409"/>
                    </a:lnTo>
                    <a:lnTo>
                      <a:pt x="601" y="412"/>
                    </a:lnTo>
                    <a:lnTo>
                      <a:pt x="601" y="414"/>
                    </a:lnTo>
                    <a:lnTo>
                      <a:pt x="601" y="417"/>
                    </a:lnTo>
                    <a:lnTo>
                      <a:pt x="600" y="418"/>
                    </a:lnTo>
                    <a:lnTo>
                      <a:pt x="595" y="429"/>
                    </a:lnTo>
                    <a:lnTo>
                      <a:pt x="595" y="439"/>
                    </a:lnTo>
                    <a:lnTo>
                      <a:pt x="597" y="450"/>
                    </a:lnTo>
                    <a:lnTo>
                      <a:pt x="594" y="450"/>
                    </a:lnTo>
                    <a:lnTo>
                      <a:pt x="589" y="448"/>
                    </a:lnTo>
                    <a:lnTo>
                      <a:pt x="586" y="450"/>
                    </a:lnTo>
                    <a:lnTo>
                      <a:pt x="583" y="450"/>
                    </a:lnTo>
                    <a:lnTo>
                      <a:pt x="580" y="453"/>
                    </a:lnTo>
                    <a:lnTo>
                      <a:pt x="577" y="454"/>
                    </a:lnTo>
                    <a:lnTo>
                      <a:pt x="576" y="456"/>
                    </a:lnTo>
                    <a:lnTo>
                      <a:pt x="570" y="462"/>
                    </a:lnTo>
                    <a:lnTo>
                      <a:pt x="565" y="469"/>
                    </a:lnTo>
                    <a:lnTo>
                      <a:pt x="559" y="477"/>
                    </a:lnTo>
                    <a:lnTo>
                      <a:pt x="559" y="478"/>
                    </a:lnTo>
                    <a:lnTo>
                      <a:pt x="559" y="480"/>
                    </a:lnTo>
                    <a:lnTo>
                      <a:pt x="559" y="481"/>
                    </a:lnTo>
                    <a:lnTo>
                      <a:pt x="559" y="483"/>
                    </a:lnTo>
                    <a:lnTo>
                      <a:pt x="556" y="486"/>
                    </a:lnTo>
                    <a:lnTo>
                      <a:pt x="553" y="487"/>
                    </a:lnTo>
                    <a:lnTo>
                      <a:pt x="552" y="490"/>
                    </a:lnTo>
                    <a:lnTo>
                      <a:pt x="553" y="493"/>
                    </a:lnTo>
                    <a:lnTo>
                      <a:pt x="553" y="496"/>
                    </a:lnTo>
                    <a:lnTo>
                      <a:pt x="553" y="499"/>
                    </a:lnTo>
                    <a:lnTo>
                      <a:pt x="553" y="504"/>
                    </a:lnTo>
                    <a:lnTo>
                      <a:pt x="550" y="507"/>
                    </a:lnTo>
                    <a:lnTo>
                      <a:pt x="550" y="508"/>
                    </a:lnTo>
                    <a:lnTo>
                      <a:pt x="550" y="511"/>
                    </a:lnTo>
                    <a:lnTo>
                      <a:pt x="552" y="513"/>
                    </a:lnTo>
                    <a:lnTo>
                      <a:pt x="552" y="516"/>
                    </a:lnTo>
                    <a:lnTo>
                      <a:pt x="552" y="519"/>
                    </a:lnTo>
                    <a:lnTo>
                      <a:pt x="549" y="522"/>
                    </a:lnTo>
                    <a:lnTo>
                      <a:pt x="549" y="527"/>
                    </a:lnTo>
                    <a:lnTo>
                      <a:pt x="550" y="530"/>
                    </a:lnTo>
                    <a:lnTo>
                      <a:pt x="550" y="531"/>
                    </a:lnTo>
                    <a:lnTo>
                      <a:pt x="550" y="533"/>
                    </a:lnTo>
                    <a:lnTo>
                      <a:pt x="549" y="533"/>
                    </a:lnTo>
                    <a:lnTo>
                      <a:pt x="547" y="533"/>
                    </a:lnTo>
                    <a:lnTo>
                      <a:pt x="547" y="534"/>
                    </a:lnTo>
                    <a:lnTo>
                      <a:pt x="546" y="534"/>
                    </a:lnTo>
                    <a:lnTo>
                      <a:pt x="544" y="536"/>
                    </a:lnTo>
                    <a:lnTo>
                      <a:pt x="543" y="536"/>
                    </a:lnTo>
                    <a:lnTo>
                      <a:pt x="541" y="536"/>
                    </a:lnTo>
                    <a:lnTo>
                      <a:pt x="538" y="536"/>
                    </a:lnTo>
                    <a:lnTo>
                      <a:pt x="537" y="533"/>
                    </a:lnTo>
                    <a:lnTo>
                      <a:pt x="535" y="531"/>
                    </a:lnTo>
                    <a:lnTo>
                      <a:pt x="534" y="530"/>
                    </a:lnTo>
                    <a:lnTo>
                      <a:pt x="531" y="530"/>
                    </a:lnTo>
                    <a:lnTo>
                      <a:pt x="529" y="530"/>
                    </a:lnTo>
                    <a:lnTo>
                      <a:pt x="528" y="533"/>
                    </a:lnTo>
                    <a:lnTo>
                      <a:pt x="526" y="534"/>
                    </a:lnTo>
                    <a:lnTo>
                      <a:pt x="525" y="542"/>
                    </a:lnTo>
                    <a:lnTo>
                      <a:pt x="526" y="549"/>
                    </a:lnTo>
                    <a:lnTo>
                      <a:pt x="526" y="557"/>
                    </a:lnTo>
                    <a:lnTo>
                      <a:pt x="523" y="563"/>
                    </a:lnTo>
                    <a:lnTo>
                      <a:pt x="517" y="576"/>
                    </a:lnTo>
                    <a:lnTo>
                      <a:pt x="517" y="591"/>
                    </a:lnTo>
                    <a:lnTo>
                      <a:pt x="519" y="606"/>
                    </a:lnTo>
                    <a:lnTo>
                      <a:pt x="519" y="620"/>
                    </a:lnTo>
                    <a:lnTo>
                      <a:pt x="517" y="626"/>
                    </a:lnTo>
                    <a:lnTo>
                      <a:pt x="514" y="632"/>
                    </a:lnTo>
                    <a:lnTo>
                      <a:pt x="511" y="636"/>
                    </a:lnTo>
                    <a:lnTo>
                      <a:pt x="508" y="639"/>
                    </a:lnTo>
                    <a:lnTo>
                      <a:pt x="504" y="641"/>
                    </a:lnTo>
                    <a:lnTo>
                      <a:pt x="501" y="641"/>
                    </a:lnTo>
                    <a:lnTo>
                      <a:pt x="496" y="639"/>
                    </a:lnTo>
                    <a:lnTo>
                      <a:pt x="492" y="636"/>
                    </a:lnTo>
                    <a:lnTo>
                      <a:pt x="490" y="636"/>
                    </a:lnTo>
                    <a:lnTo>
                      <a:pt x="489" y="638"/>
                    </a:lnTo>
                    <a:lnTo>
                      <a:pt x="487" y="639"/>
                    </a:lnTo>
                    <a:lnTo>
                      <a:pt x="487" y="641"/>
                    </a:lnTo>
                    <a:lnTo>
                      <a:pt x="486" y="642"/>
                    </a:lnTo>
                    <a:lnTo>
                      <a:pt x="484" y="644"/>
                    </a:lnTo>
                    <a:lnTo>
                      <a:pt x="481" y="645"/>
                    </a:lnTo>
                    <a:lnTo>
                      <a:pt x="478" y="645"/>
                    </a:lnTo>
                    <a:lnTo>
                      <a:pt x="475" y="647"/>
                    </a:lnTo>
                    <a:lnTo>
                      <a:pt x="472" y="648"/>
                    </a:lnTo>
                    <a:lnTo>
                      <a:pt x="474" y="648"/>
                    </a:lnTo>
                    <a:lnTo>
                      <a:pt x="474" y="647"/>
                    </a:lnTo>
                    <a:lnTo>
                      <a:pt x="474" y="651"/>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205" name="任意多边形 54"/>
              <p:cNvSpPr>
                <a:spLocks/>
              </p:cNvSpPr>
              <p:nvPr/>
            </p:nvSpPr>
            <p:spPr bwMode="gray">
              <a:xfrm>
                <a:off x="4591" y="1989"/>
                <a:ext cx="575" cy="583"/>
              </a:xfrm>
              <a:custGeom>
                <a:avLst/>
                <a:gdLst>
                  <a:gd name="T0" fmla="*/ 172 w 621"/>
                  <a:gd name="T1" fmla="*/ 16 h 630"/>
                  <a:gd name="T2" fmla="*/ 180 w 621"/>
                  <a:gd name="T3" fmla="*/ 31 h 630"/>
                  <a:gd name="T4" fmla="*/ 185 w 621"/>
                  <a:gd name="T5" fmla="*/ 53 h 630"/>
                  <a:gd name="T6" fmla="*/ 196 w 621"/>
                  <a:gd name="T7" fmla="*/ 79 h 630"/>
                  <a:gd name="T8" fmla="*/ 211 w 621"/>
                  <a:gd name="T9" fmla="*/ 86 h 630"/>
                  <a:gd name="T10" fmla="*/ 231 w 621"/>
                  <a:gd name="T11" fmla="*/ 102 h 630"/>
                  <a:gd name="T12" fmla="*/ 266 w 621"/>
                  <a:gd name="T13" fmla="*/ 123 h 630"/>
                  <a:gd name="T14" fmla="*/ 281 w 621"/>
                  <a:gd name="T15" fmla="*/ 134 h 630"/>
                  <a:gd name="T16" fmla="*/ 306 w 621"/>
                  <a:gd name="T17" fmla="*/ 165 h 630"/>
                  <a:gd name="T18" fmla="*/ 315 w 621"/>
                  <a:gd name="T19" fmla="*/ 176 h 630"/>
                  <a:gd name="T20" fmla="*/ 304 w 621"/>
                  <a:gd name="T21" fmla="*/ 180 h 630"/>
                  <a:gd name="T22" fmla="*/ 293 w 621"/>
                  <a:gd name="T23" fmla="*/ 202 h 630"/>
                  <a:gd name="T24" fmla="*/ 286 w 621"/>
                  <a:gd name="T25" fmla="*/ 237 h 630"/>
                  <a:gd name="T26" fmla="*/ 306 w 621"/>
                  <a:gd name="T27" fmla="*/ 235 h 630"/>
                  <a:gd name="T28" fmla="*/ 319 w 621"/>
                  <a:gd name="T29" fmla="*/ 247 h 630"/>
                  <a:gd name="T30" fmla="*/ 329 w 621"/>
                  <a:gd name="T31" fmla="*/ 268 h 630"/>
                  <a:gd name="T32" fmla="*/ 345 w 621"/>
                  <a:gd name="T33" fmla="*/ 283 h 630"/>
                  <a:gd name="T34" fmla="*/ 348 w 621"/>
                  <a:gd name="T35" fmla="*/ 292 h 630"/>
                  <a:gd name="T36" fmla="*/ 353 w 621"/>
                  <a:gd name="T37" fmla="*/ 296 h 630"/>
                  <a:gd name="T38" fmla="*/ 360 w 621"/>
                  <a:gd name="T39" fmla="*/ 304 h 630"/>
                  <a:gd name="T40" fmla="*/ 457 w 621"/>
                  <a:gd name="T41" fmla="*/ 332 h 630"/>
                  <a:gd name="T42" fmla="*/ 353 w 621"/>
                  <a:gd name="T43" fmla="*/ 450 h 630"/>
                  <a:gd name="T44" fmla="*/ 304 w 621"/>
                  <a:gd name="T45" fmla="*/ 476 h 630"/>
                  <a:gd name="T46" fmla="*/ 294 w 621"/>
                  <a:gd name="T47" fmla="*/ 480 h 630"/>
                  <a:gd name="T48" fmla="*/ 275 w 621"/>
                  <a:gd name="T49" fmla="*/ 483 h 630"/>
                  <a:gd name="T50" fmla="*/ 259 w 621"/>
                  <a:gd name="T51" fmla="*/ 477 h 630"/>
                  <a:gd name="T52" fmla="*/ 239 w 621"/>
                  <a:gd name="T53" fmla="*/ 488 h 630"/>
                  <a:gd name="T54" fmla="*/ 226 w 621"/>
                  <a:gd name="T55" fmla="*/ 500 h 630"/>
                  <a:gd name="T56" fmla="*/ 151 w 621"/>
                  <a:gd name="T57" fmla="*/ 478 h 630"/>
                  <a:gd name="T58" fmla="*/ 125 w 621"/>
                  <a:gd name="T59" fmla="*/ 469 h 630"/>
                  <a:gd name="T60" fmla="*/ 102 w 621"/>
                  <a:gd name="T61" fmla="*/ 463 h 630"/>
                  <a:gd name="T62" fmla="*/ 99 w 621"/>
                  <a:gd name="T63" fmla="*/ 445 h 630"/>
                  <a:gd name="T64" fmla="*/ 90 w 621"/>
                  <a:gd name="T65" fmla="*/ 439 h 630"/>
                  <a:gd name="T66" fmla="*/ 75 w 621"/>
                  <a:gd name="T67" fmla="*/ 430 h 630"/>
                  <a:gd name="T68" fmla="*/ 62 w 621"/>
                  <a:gd name="T69" fmla="*/ 398 h 630"/>
                  <a:gd name="T70" fmla="*/ 38 w 621"/>
                  <a:gd name="T71" fmla="*/ 374 h 630"/>
                  <a:gd name="T72" fmla="*/ 29 w 621"/>
                  <a:gd name="T73" fmla="*/ 366 h 630"/>
                  <a:gd name="T74" fmla="*/ 2 w 621"/>
                  <a:gd name="T75" fmla="*/ 353 h 630"/>
                  <a:gd name="T76" fmla="*/ 0 w 621"/>
                  <a:gd name="T77" fmla="*/ 346 h 630"/>
                  <a:gd name="T78" fmla="*/ 11 w 621"/>
                  <a:gd name="T79" fmla="*/ 341 h 630"/>
                  <a:gd name="T80" fmla="*/ 20 w 621"/>
                  <a:gd name="T81" fmla="*/ 337 h 630"/>
                  <a:gd name="T82" fmla="*/ 38 w 621"/>
                  <a:gd name="T83" fmla="*/ 327 h 630"/>
                  <a:gd name="T84" fmla="*/ 41 w 621"/>
                  <a:gd name="T85" fmla="*/ 279 h 630"/>
                  <a:gd name="T86" fmla="*/ 44 w 621"/>
                  <a:gd name="T87" fmla="*/ 251 h 630"/>
                  <a:gd name="T88" fmla="*/ 52 w 621"/>
                  <a:gd name="T89" fmla="*/ 254 h 630"/>
                  <a:gd name="T90" fmla="*/ 59 w 621"/>
                  <a:gd name="T91" fmla="*/ 253 h 630"/>
                  <a:gd name="T92" fmla="*/ 64 w 621"/>
                  <a:gd name="T93" fmla="*/ 249 h 630"/>
                  <a:gd name="T94" fmla="*/ 64 w 621"/>
                  <a:gd name="T95" fmla="*/ 229 h 630"/>
                  <a:gd name="T96" fmla="*/ 67 w 621"/>
                  <a:gd name="T97" fmla="*/ 216 h 630"/>
                  <a:gd name="T98" fmla="*/ 85 w 621"/>
                  <a:gd name="T99" fmla="*/ 190 h 630"/>
                  <a:gd name="T100" fmla="*/ 100 w 621"/>
                  <a:gd name="T101" fmla="*/ 187 h 630"/>
                  <a:gd name="T102" fmla="*/ 105 w 621"/>
                  <a:gd name="T103" fmla="*/ 156 h 630"/>
                  <a:gd name="T104" fmla="*/ 105 w 621"/>
                  <a:gd name="T105" fmla="*/ 105 h 630"/>
                  <a:gd name="T106" fmla="*/ 105 w 621"/>
                  <a:gd name="T107" fmla="*/ 97 h 630"/>
                  <a:gd name="T108" fmla="*/ 112 w 621"/>
                  <a:gd name="T109" fmla="*/ 81 h 630"/>
                  <a:gd name="T110" fmla="*/ 116 w 621"/>
                  <a:gd name="T111" fmla="*/ 64 h 630"/>
                  <a:gd name="T112" fmla="*/ 113 w 621"/>
                  <a:gd name="T113" fmla="*/ 46 h 630"/>
                  <a:gd name="T114" fmla="*/ 124 w 621"/>
                  <a:gd name="T115" fmla="*/ 37 h 630"/>
                  <a:gd name="T116" fmla="*/ 136 w 621"/>
                  <a:gd name="T117" fmla="*/ 27 h 630"/>
                  <a:gd name="T118" fmla="*/ 155 w 621"/>
                  <a:gd name="T119" fmla="*/ 17 h 630"/>
                  <a:gd name="T120" fmla="*/ 164 w 621"/>
                  <a:gd name="T121" fmla="*/ 3 h 63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1" h="630">
                    <a:moveTo>
                      <a:pt x="206" y="0"/>
                    </a:moveTo>
                    <a:lnTo>
                      <a:pt x="209" y="3"/>
                    </a:lnTo>
                    <a:lnTo>
                      <a:pt x="212" y="7"/>
                    </a:lnTo>
                    <a:lnTo>
                      <a:pt x="214" y="12"/>
                    </a:lnTo>
                    <a:lnTo>
                      <a:pt x="215" y="16"/>
                    </a:lnTo>
                    <a:lnTo>
                      <a:pt x="217" y="19"/>
                    </a:lnTo>
                    <a:lnTo>
                      <a:pt x="217" y="22"/>
                    </a:lnTo>
                    <a:lnTo>
                      <a:pt x="218" y="24"/>
                    </a:lnTo>
                    <a:lnTo>
                      <a:pt x="220" y="27"/>
                    </a:lnTo>
                    <a:lnTo>
                      <a:pt x="221" y="30"/>
                    </a:lnTo>
                    <a:lnTo>
                      <a:pt x="223" y="33"/>
                    </a:lnTo>
                    <a:lnTo>
                      <a:pt x="227" y="40"/>
                    </a:lnTo>
                    <a:lnTo>
                      <a:pt x="229" y="48"/>
                    </a:lnTo>
                    <a:lnTo>
                      <a:pt x="232" y="55"/>
                    </a:lnTo>
                    <a:lnTo>
                      <a:pt x="232" y="58"/>
                    </a:lnTo>
                    <a:lnTo>
                      <a:pt x="233" y="61"/>
                    </a:lnTo>
                    <a:lnTo>
                      <a:pt x="233" y="64"/>
                    </a:lnTo>
                    <a:lnTo>
                      <a:pt x="233" y="67"/>
                    </a:lnTo>
                    <a:lnTo>
                      <a:pt x="236" y="72"/>
                    </a:lnTo>
                    <a:lnTo>
                      <a:pt x="238" y="75"/>
                    </a:lnTo>
                    <a:lnTo>
                      <a:pt x="238" y="79"/>
                    </a:lnTo>
                    <a:lnTo>
                      <a:pt x="238" y="82"/>
                    </a:lnTo>
                    <a:lnTo>
                      <a:pt x="239" y="86"/>
                    </a:lnTo>
                    <a:lnTo>
                      <a:pt x="247" y="99"/>
                    </a:lnTo>
                    <a:lnTo>
                      <a:pt x="257" y="113"/>
                    </a:lnTo>
                    <a:lnTo>
                      <a:pt x="260" y="114"/>
                    </a:lnTo>
                    <a:lnTo>
                      <a:pt x="262" y="114"/>
                    </a:lnTo>
                    <a:lnTo>
                      <a:pt x="263" y="113"/>
                    </a:lnTo>
                    <a:lnTo>
                      <a:pt x="265" y="111"/>
                    </a:lnTo>
                    <a:lnTo>
                      <a:pt x="266" y="108"/>
                    </a:lnTo>
                    <a:lnTo>
                      <a:pt x="268" y="105"/>
                    </a:lnTo>
                    <a:lnTo>
                      <a:pt x="269" y="102"/>
                    </a:lnTo>
                    <a:lnTo>
                      <a:pt x="271" y="101"/>
                    </a:lnTo>
                    <a:lnTo>
                      <a:pt x="277" y="111"/>
                    </a:lnTo>
                    <a:lnTo>
                      <a:pt x="283" y="122"/>
                    </a:lnTo>
                    <a:lnTo>
                      <a:pt x="292" y="129"/>
                    </a:lnTo>
                    <a:lnTo>
                      <a:pt x="307" y="138"/>
                    </a:lnTo>
                    <a:lnTo>
                      <a:pt x="322" y="149"/>
                    </a:lnTo>
                    <a:lnTo>
                      <a:pt x="325" y="150"/>
                    </a:lnTo>
                    <a:lnTo>
                      <a:pt x="329" y="152"/>
                    </a:lnTo>
                    <a:lnTo>
                      <a:pt x="332" y="153"/>
                    </a:lnTo>
                    <a:lnTo>
                      <a:pt x="335" y="156"/>
                    </a:lnTo>
                    <a:lnTo>
                      <a:pt x="337" y="159"/>
                    </a:lnTo>
                    <a:lnTo>
                      <a:pt x="338" y="162"/>
                    </a:lnTo>
                    <a:lnTo>
                      <a:pt x="341" y="165"/>
                    </a:lnTo>
                    <a:lnTo>
                      <a:pt x="344" y="167"/>
                    </a:lnTo>
                    <a:lnTo>
                      <a:pt x="349" y="168"/>
                    </a:lnTo>
                    <a:lnTo>
                      <a:pt x="353" y="170"/>
                    </a:lnTo>
                    <a:lnTo>
                      <a:pt x="356" y="173"/>
                    </a:lnTo>
                    <a:lnTo>
                      <a:pt x="365" y="180"/>
                    </a:lnTo>
                    <a:lnTo>
                      <a:pt x="373" y="188"/>
                    </a:lnTo>
                    <a:lnTo>
                      <a:pt x="378" y="197"/>
                    </a:lnTo>
                    <a:lnTo>
                      <a:pt x="381" y="203"/>
                    </a:lnTo>
                    <a:lnTo>
                      <a:pt x="384" y="207"/>
                    </a:lnTo>
                    <a:lnTo>
                      <a:pt x="388" y="212"/>
                    </a:lnTo>
                    <a:lnTo>
                      <a:pt x="393" y="215"/>
                    </a:lnTo>
                    <a:lnTo>
                      <a:pt x="397" y="218"/>
                    </a:lnTo>
                    <a:lnTo>
                      <a:pt x="397" y="219"/>
                    </a:lnTo>
                    <a:lnTo>
                      <a:pt x="397" y="221"/>
                    </a:lnTo>
                    <a:lnTo>
                      <a:pt x="396" y="222"/>
                    </a:lnTo>
                    <a:lnTo>
                      <a:pt x="394" y="225"/>
                    </a:lnTo>
                    <a:lnTo>
                      <a:pt x="393" y="225"/>
                    </a:lnTo>
                    <a:lnTo>
                      <a:pt x="390" y="227"/>
                    </a:lnTo>
                    <a:lnTo>
                      <a:pt x="387" y="227"/>
                    </a:lnTo>
                    <a:lnTo>
                      <a:pt x="384" y="227"/>
                    </a:lnTo>
                    <a:lnTo>
                      <a:pt x="382" y="227"/>
                    </a:lnTo>
                    <a:lnTo>
                      <a:pt x="378" y="230"/>
                    </a:lnTo>
                    <a:lnTo>
                      <a:pt x="375" y="234"/>
                    </a:lnTo>
                    <a:lnTo>
                      <a:pt x="373" y="239"/>
                    </a:lnTo>
                    <a:lnTo>
                      <a:pt x="371" y="243"/>
                    </a:lnTo>
                    <a:lnTo>
                      <a:pt x="370" y="249"/>
                    </a:lnTo>
                    <a:lnTo>
                      <a:pt x="368" y="255"/>
                    </a:lnTo>
                    <a:lnTo>
                      <a:pt x="367" y="260"/>
                    </a:lnTo>
                    <a:lnTo>
                      <a:pt x="359" y="273"/>
                    </a:lnTo>
                    <a:lnTo>
                      <a:pt x="356" y="288"/>
                    </a:lnTo>
                    <a:lnTo>
                      <a:pt x="356" y="293"/>
                    </a:lnTo>
                    <a:lnTo>
                      <a:pt x="358" y="296"/>
                    </a:lnTo>
                    <a:lnTo>
                      <a:pt x="361" y="299"/>
                    </a:lnTo>
                    <a:lnTo>
                      <a:pt x="364" y="302"/>
                    </a:lnTo>
                    <a:lnTo>
                      <a:pt x="368" y="302"/>
                    </a:lnTo>
                    <a:lnTo>
                      <a:pt x="371" y="300"/>
                    </a:lnTo>
                    <a:lnTo>
                      <a:pt x="375" y="299"/>
                    </a:lnTo>
                    <a:lnTo>
                      <a:pt x="378" y="297"/>
                    </a:lnTo>
                    <a:lnTo>
                      <a:pt x="387" y="296"/>
                    </a:lnTo>
                    <a:lnTo>
                      <a:pt x="396" y="297"/>
                    </a:lnTo>
                    <a:lnTo>
                      <a:pt x="405" y="297"/>
                    </a:lnTo>
                    <a:lnTo>
                      <a:pt x="406" y="296"/>
                    </a:lnTo>
                    <a:lnTo>
                      <a:pt x="408" y="296"/>
                    </a:lnTo>
                    <a:lnTo>
                      <a:pt x="403" y="303"/>
                    </a:lnTo>
                    <a:lnTo>
                      <a:pt x="403" y="311"/>
                    </a:lnTo>
                    <a:lnTo>
                      <a:pt x="409" y="320"/>
                    </a:lnTo>
                    <a:lnTo>
                      <a:pt x="411" y="325"/>
                    </a:lnTo>
                    <a:lnTo>
                      <a:pt x="411" y="328"/>
                    </a:lnTo>
                    <a:lnTo>
                      <a:pt x="412" y="332"/>
                    </a:lnTo>
                    <a:lnTo>
                      <a:pt x="412" y="335"/>
                    </a:lnTo>
                    <a:lnTo>
                      <a:pt x="414" y="338"/>
                    </a:lnTo>
                    <a:lnTo>
                      <a:pt x="415" y="340"/>
                    </a:lnTo>
                    <a:lnTo>
                      <a:pt x="418" y="341"/>
                    </a:lnTo>
                    <a:lnTo>
                      <a:pt x="420" y="343"/>
                    </a:lnTo>
                    <a:lnTo>
                      <a:pt x="426" y="347"/>
                    </a:lnTo>
                    <a:lnTo>
                      <a:pt x="430" y="352"/>
                    </a:lnTo>
                    <a:lnTo>
                      <a:pt x="435" y="358"/>
                    </a:lnTo>
                    <a:lnTo>
                      <a:pt x="436" y="359"/>
                    </a:lnTo>
                    <a:lnTo>
                      <a:pt x="435" y="361"/>
                    </a:lnTo>
                    <a:lnTo>
                      <a:pt x="435" y="364"/>
                    </a:lnTo>
                    <a:lnTo>
                      <a:pt x="435" y="367"/>
                    </a:lnTo>
                    <a:lnTo>
                      <a:pt x="436" y="368"/>
                    </a:lnTo>
                    <a:lnTo>
                      <a:pt x="438" y="368"/>
                    </a:lnTo>
                    <a:lnTo>
                      <a:pt x="439" y="368"/>
                    </a:lnTo>
                    <a:lnTo>
                      <a:pt x="441" y="368"/>
                    </a:lnTo>
                    <a:lnTo>
                      <a:pt x="444" y="368"/>
                    </a:lnTo>
                    <a:lnTo>
                      <a:pt x="444" y="371"/>
                    </a:lnTo>
                    <a:lnTo>
                      <a:pt x="444" y="373"/>
                    </a:lnTo>
                    <a:lnTo>
                      <a:pt x="444" y="374"/>
                    </a:lnTo>
                    <a:lnTo>
                      <a:pt x="445" y="376"/>
                    </a:lnTo>
                    <a:lnTo>
                      <a:pt x="447" y="379"/>
                    </a:lnTo>
                    <a:lnTo>
                      <a:pt x="448" y="382"/>
                    </a:lnTo>
                    <a:lnTo>
                      <a:pt x="450" y="383"/>
                    </a:lnTo>
                    <a:lnTo>
                      <a:pt x="453" y="385"/>
                    </a:lnTo>
                    <a:lnTo>
                      <a:pt x="454" y="385"/>
                    </a:lnTo>
                    <a:lnTo>
                      <a:pt x="462" y="386"/>
                    </a:lnTo>
                    <a:lnTo>
                      <a:pt x="474" y="388"/>
                    </a:lnTo>
                    <a:lnTo>
                      <a:pt x="490" y="392"/>
                    </a:lnTo>
                    <a:lnTo>
                      <a:pt x="513" y="398"/>
                    </a:lnTo>
                    <a:lnTo>
                      <a:pt x="541" y="407"/>
                    </a:lnTo>
                    <a:lnTo>
                      <a:pt x="576" y="419"/>
                    </a:lnTo>
                    <a:lnTo>
                      <a:pt x="621" y="418"/>
                    </a:lnTo>
                    <a:lnTo>
                      <a:pt x="510" y="565"/>
                    </a:lnTo>
                    <a:lnTo>
                      <a:pt x="466" y="564"/>
                    </a:lnTo>
                    <a:lnTo>
                      <a:pt x="463" y="564"/>
                    </a:lnTo>
                    <a:lnTo>
                      <a:pt x="456" y="564"/>
                    </a:lnTo>
                    <a:lnTo>
                      <a:pt x="445" y="567"/>
                    </a:lnTo>
                    <a:lnTo>
                      <a:pt x="430" y="577"/>
                    </a:lnTo>
                    <a:lnTo>
                      <a:pt x="415" y="595"/>
                    </a:lnTo>
                    <a:lnTo>
                      <a:pt x="385" y="597"/>
                    </a:lnTo>
                    <a:lnTo>
                      <a:pt x="384" y="598"/>
                    </a:lnTo>
                    <a:lnTo>
                      <a:pt x="382" y="600"/>
                    </a:lnTo>
                    <a:lnTo>
                      <a:pt x="381" y="603"/>
                    </a:lnTo>
                    <a:lnTo>
                      <a:pt x="381" y="604"/>
                    </a:lnTo>
                    <a:lnTo>
                      <a:pt x="382" y="607"/>
                    </a:lnTo>
                    <a:lnTo>
                      <a:pt x="379" y="606"/>
                    </a:lnTo>
                    <a:lnTo>
                      <a:pt x="376" y="606"/>
                    </a:lnTo>
                    <a:lnTo>
                      <a:pt x="370" y="606"/>
                    </a:lnTo>
                    <a:lnTo>
                      <a:pt x="365" y="606"/>
                    </a:lnTo>
                    <a:lnTo>
                      <a:pt x="361" y="607"/>
                    </a:lnTo>
                    <a:lnTo>
                      <a:pt x="358" y="609"/>
                    </a:lnTo>
                    <a:lnTo>
                      <a:pt x="355" y="610"/>
                    </a:lnTo>
                    <a:lnTo>
                      <a:pt x="350" y="612"/>
                    </a:lnTo>
                    <a:lnTo>
                      <a:pt x="347" y="610"/>
                    </a:lnTo>
                    <a:lnTo>
                      <a:pt x="344" y="610"/>
                    </a:lnTo>
                    <a:lnTo>
                      <a:pt x="343" y="607"/>
                    </a:lnTo>
                    <a:lnTo>
                      <a:pt x="340" y="606"/>
                    </a:lnTo>
                    <a:lnTo>
                      <a:pt x="338" y="604"/>
                    </a:lnTo>
                    <a:lnTo>
                      <a:pt x="332" y="603"/>
                    </a:lnTo>
                    <a:lnTo>
                      <a:pt x="326" y="601"/>
                    </a:lnTo>
                    <a:lnTo>
                      <a:pt x="313" y="604"/>
                    </a:lnTo>
                    <a:lnTo>
                      <a:pt x="301" y="610"/>
                    </a:lnTo>
                    <a:lnTo>
                      <a:pt x="301" y="612"/>
                    </a:lnTo>
                    <a:lnTo>
                      <a:pt x="301" y="613"/>
                    </a:lnTo>
                    <a:lnTo>
                      <a:pt x="301" y="615"/>
                    </a:lnTo>
                    <a:lnTo>
                      <a:pt x="301" y="616"/>
                    </a:lnTo>
                    <a:lnTo>
                      <a:pt x="296" y="619"/>
                    </a:lnTo>
                    <a:lnTo>
                      <a:pt x="295" y="622"/>
                    </a:lnTo>
                    <a:lnTo>
                      <a:pt x="292" y="625"/>
                    </a:lnTo>
                    <a:lnTo>
                      <a:pt x="289" y="628"/>
                    </a:lnTo>
                    <a:lnTo>
                      <a:pt x="286" y="630"/>
                    </a:lnTo>
                    <a:lnTo>
                      <a:pt x="284" y="630"/>
                    </a:lnTo>
                    <a:lnTo>
                      <a:pt x="265" y="627"/>
                    </a:lnTo>
                    <a:lnTo>
                      <a:pt x="247" y="627"/>
                    </a:lnTo>
                    <a:lnTo>
                      <a:pt x="232" y="627"/>
                    </a:lnTo>
                    <a:lnTo>
                      <a:pt x="217" y="622"/>
                    </a:lnTo>
                    <a:lnTo>
                      <a:pt x="203" y="615"/>
                    </a:lnTo>
                    <a:lnTo>
                      <a:pt x="190" y="604"/>
                    </a:lnTo>
                    <a:lnTo>
                      <a:pt x="187" y="603"/>
                    </a:lnTo>
                    <a:lnTo>
                      <a:pt x="184" y="601"/>
                    </a:lnTo>
                    <a:lnTo>
                      <a:pt x="182" y="600"/>
                    </a:lnTo>
                    <a:lnTo>
                      <a:pt x="175" y="598"/>
                    </a:lnTo>
                    <a:lnTo>
                      <a:pt x="167" y="595"/>
                    </a:lnTo>
                    <a:lnTo>
                      <a:pt x="158" y="592"/>
                    </a:lnTo>
                    <a:lnTo>
                      <a:pt x="152" y="592"/>
                    </a:lnTo>
                    <a:lnTo>
                      <a:pt x="143" y="594"/>
                    </a:lnTo>
                    <a:lnTo>
                      <a:pt x="138" y="594"/>
                    </a:lnTo>
                    <a:lnTo>
                      <a:pt x="135" y="591"/>
                    </a:lnTo>
                    <a:lnTo>
                      <a:pt x="131" y="588"/>
                    </a:lnTo>
                    <a:lnTo>
                      <a:pt x="128" y="583"/>
                    </a:lnTo>
                    <a:lnTo>
                      <a:pt x="125" y="579"/>
                    </a:lnTo>
                    <a:lnTo>
                      <a:pt x="122" y="574"/>
                    </a:lnTo>
                    <a:lnTo>
                      <a:pt x="122" y="571"/>
                    </a:lnTo>
                    <a:lnTo>
                      <a:pt x="122" y="568"/>
                    </a:lnTo>
                    <a:lnTo>
                      <a:pt x="123" y="565"/>
                    </a:lnTo>
                    <a:lnTo>
                      <a:pt x="125" y="562"/>
                    </a:lnTo>
                    <a:lnTo>
                      <a:pt x="126" y="558"/>
                    </a:lnTo>
                    <a:lnTo>
                      <a:pt x="123" y="558"/>
                    </a:lnTo>
                    <a:lnTo>
                      <a:pt x="122" y="556"/>
                    </a:lnTo>
                    <a:lnTo>
                      <a:pt x="120" y="555"/>
                    </a:lnTo>
                    <a:lnTo>
                      <a:pt x="119" y="553"/>
                    </a:lnTo>
                    <a:lnTo>
                      <a:pt x="113" y="553"/>
                    </a:lnTo>
                    <a:lnTo>
                      <a:pt x="105" y="552"/>
                    </a:lnTo>
                    <a:lnTo>
                      <a:pt x="99" y="550"/>
                    </a:lnTo>
                    <a:lnTo>
                      <a:pt x="98" y="549"/>
                    </a:lnTo>
                    <a:lnTo>
                      <a:pt x="96" y="547"/>
                    </a:lnTo>
                    <a:lnTo>
                      <a:pt x="96" y="546"/>
                    </a:lnTo>
                    <a:lnTo>
                      <a:pt x="95" y="544"/>
                    </a:lnTo>
                    <a:lnTo>
                      <a:pt x="93" y="540"/>
                    </a:lnTo>
                    <a:lnTo>
                      <a:pt x="92" y="535"/>
                    </a:lnTo>
                    <a:lnTo>
                      <a:pt x="89" y="532"/>
                    </a:lnTo>
                    <a:lnTo>
                      <a:pt x="84" y="523"/>
                    </a:lnTo>
                    <a:lnTo>
                      <a:pt x="81" y="514"/>
                    </a:lnTo>
                    <a:lnTo>
                      <a:pt x="78" y="503"/>
                    </a:lnTo>
                    <a:lnTo>
                      <a:pt x="74" y="494"/>
                    </a:lnTo>
                    <a:lnTo>
                      <a:pt x="68" y="488"/>
                    </a:lnTo>
                    <a:lnTo>
                      <a:pt x="59" y="484"/>
                    </a:lnTo>
                    <a:lnTo>
                      <a:pt x="54" y="481"/>
                    </a:lnTo>
                    <a:lnTo>
                      <a:pt x="51" y="476"/>
                    </a:lnTo>
                    <a:lnTo>
                      <a:pt x="48" y="472"/>
                    </a:lnTo>
                    <a:lnTo>
                      <a:pt x="45" y="467"/>
                    </a:lnTo>
                    <a:lnTo>
                      <a:pt x="42" y="463"/>
                    </a:lnTo>
                    <a:lnTo>
                      <a:pt x="41" y="463"/>
                    </a:lnTo>
                    <a:lnTo>
                      <a:pt x="39" y="463"/>
                    </a:lnTo>
                    <a:lnTo>
                      <a:pt x="36" y="463"/>
                    </a:lnTo>
                    <a:lnTo>
                      <a:pt x="29" y="457"/>
                    </a:lnTo>
                    <a:lnTo>
                      <a:pt x="20" y="454"/>
                    </a:lnTo>
                    <a:lnTo>
                      <a:pt x="11" y="452"/>
                    </a:lnTo>
                    <a:lnTo>
                      <a:pt x="2" y="448"/>
                    </a:lnTo>
                    <a:lnTo>
                      <a:pt x="2" y="446"/>
                    </a:lnTo>
                    <a:lnTo>
                      <a:pt x="2" y="445"/>
                    </a:lnTo>
                    <a:lnTo>
                      <a:pt x="3" y="443"/>
                    </a:lnTo>
                    <a:lnTo>
                      <a:pt x="5" y="440"/>
                    </a:lnTo>
                    <a:lnTo>
                      <a:pt x="3" y="439"/>
                    </a:lnTo>
                    <a:lnTo>
                      <a:pt x="3" y="437"/>
                    </a:lnTo>
                    <a:lnTo>
                      <a:pt x="2" y="437"/>
                    </a:lnTo>
                    <a:lnTo>
                      <a:pt x="0" y="437"/>
                    </a:lnTo>
                    <a:lnTo>
                      <a:pt x="0" y="436"/>
                    </a:lnTo>
                    <a:lnTo>
                      <a:pt x="3" y="434"/>
                    </a:lnTo>
                    <a:lnTo>
                      <a:pt x="5" y="433"/>
                    </a:lnTo>
                    <a:lnTo>
                      <a:pt x="8" y="433"/>
                    </a:lnTo>
                    <a:lnTo>
                      <a:pt x="11" y="433"/>
                    </a:lnTo>
                    <a:lnTo>
                      <a:pt x="14" y="431"/>
                    </a:lnTo>
                    <a:lnTo>
                      <a:pt x="15" y="430"/>
                    </a:lnTo>
                    <a:lnTo>
                      <a:pt x="17" y="428"/>
                    </a:lnTo>
                    <a:lnTo>
                      <a:pt x="17" y="427"/>
                    </a:lnTo>
                    <a:lnTo>
                      <a:pt x="18" y="425"/>
                    </a:lnTo>
                    <a:lnTo>
                      <a:pt x="23" y="425"/>
                    </a:lnTo>
                    <a:lnTo>
                      <a:pt x="26" y="425"/>
                    </a:lnTo>
                    <a:lnTo>
                      <a:pt x="30" y="425"/>
                    </a:lnTo>
                    <a:lnTo>
                      <a:pt x="33" y="425"/>
                    </a:lnTo>
                    <a:lnTo>
                      <a:pt x="38" y="422"/>
                    </a:lnTo>
                    <a:lnTo>
                      <a:pt x="42" y="419"/>
                    </a:lnTo>
                    <a:lnTo>
                      <a:pt x="45" y="416"/>
                    </a:lnTo>
                    <a:lnTo>
                      <a:pt x="47" y="412"/>
                    </a:lnTo>
                    <a:lnTo>
                      <a:pt x="48" y="400"/>
                    </a:lnTo>
                    <a:lnTo>
                      <a:pt x="47" y="386"/>
                    </a:lnTo>
                    <a:lnTo>
                      <a:pt x="45" y="373"/>
                    </a:lnTo>
                    <a:lnTo>
                      <a:pt x="47" y="359"/>
                    </a:lnTo>
                    <a:lnTo>
                      <a:pt x="48" y="355"/>
                    </a:lnTo>
                    <a:lnTo>
                      <a:pt x="51" y="352"/>
                    </a:lnTo>
                    <a:lnTo>
                      <a:pt x="54" y="347"/>
                    </a:lnTo>
                    <a:lnTo>
                      <a:pt x="56" y="343"/>
                    </a:lnTo>
                    <a:lnTo>
                      <a:pt x="56" y="335"/>
                    </a:lnTo>
                    <a:lnTo>
                      <a:pt x="54" y="326"/>
                    </a:lnTo>
                    <a:lnTo>
                      <a:pt x="54" y="317"/>
                    </a:lnTo>
                    <a:lnTo>
                      <a:pt x="56" y="317"/>
                    </a:lnTo>
                    <a:lnTo>
                      <a:pt x="57" y="316"/>
                    </a:lnTo>
                    <a:lnTo>
                      <a:pt x="59" y="317"/>
                    </a:lnTo>
                    <a:lnTo>
                      <a:pt x="60" y="319"/>
                    </a:lnTo>
                    <a:lnTo>
                      <a:pt x="62" y="319"/>
                    </a:lnTo>
                    <a:lnTo>
                      <a:pt x="63" y="320"/>
                    </a:lnTo>
                    <a:lnTo>
                      <a:pt x="66" y="320"/>
                    </a:lnTo>
                    <a:lnTo>
                      <a:pt x="68" y="322"/>
                    </a:lnTo>
                    <a:lnTo>
                      <a:pt x="69" y="322"/>
                    </a:lnTo>
                    <a:lnTo>
                      <a:pt x="72" y="322"/>
                    </a:lnTo>
                    <a:lnTo>
                      <a:pt x="74" y="322"/>
                    </a:lnTo>
                    <a:lnTo>
                      <a:pt x="74" y="320"/>
                    </a:lnTo>
                    <a:lnTo>
                      <a:pt x="75" y="319"/>
                    </a:lnTo>
                    <a:lnTo>
                      <a:pt x="77" y="317"/>
                    </a:lnTo>
                    <a:lnTo>
                      <a:pt x="78" y="317"/>
                    </a:lnTo>
                    <a:lnTo>
                      <a:pt x="80" y="316"/>
                    </a:lnTo>
                    <a:lnTo>
                      <a:pt x="80" y="314"/>
                    </a:lnTo>
                    <a:lnTo>
                      <a:pt x="80" y="313"/>
                    </a:lnTo>
                    <a:lnTo>
                      <a:pt x="80" y="311"/>
                    </a:lnTo>
                    <a:lnTo>
                      <a:pt x="80" y="310"/>
                    </a:lnTo>
                    <a:lnTo>
                      <a:pt x="78" y="302"/>
                    </a:lnTo>
                    <a:lnTo>
                      <a:pt x="80" y="296"/>
                    </a:lnTo>
                    <a:lnTo>
                      <a:pt x="80" y="290"/>
                    </a:lnTo>
                    <a:lnTo>
                      <a:pt x="80" y="287"/>
                    </a:lnTo>
                    <a:lnTo>
                      <a:pt x="81" y="285"/>
                    </a:lnTo>
                    <a:lnTo>
                      <a:pt x="81" y="282"/>
                    </a:lnTo>
                    <a:lnTo>
                      <a:pt x="81" y="279"/>
                    </a:lnTo>
                    <a:lnTo>
                      <a:pt x="81" y="276"/>
                    </a:lnTo>
                    <a:lnTo>
                      <a:pt x="84" y="272"/>
                    </a:lnTo>
                    <a:lnTo>
                      <a:pt x="89" y="266"/>
                    </a:lnTo>
                    <a:lnTo>
                      <a:pt x="92" y="261"/>
                    </a:lnTo>
                    <a:lnTo>
                      <a:pt x="95" y="255"/>
                    </a:lnTo>
                    <a:lnTo>
                      <a:pt x="98" y="249"/>
                    </a:lnTo>
                    <a:lnTo>
                      <a:pt x="102" y="245"/>
                    </a:lnTo>
                    <a:lnTo>
                      <a:pt x="107" y="240"/>
                    </a:lnTo>
                    <a:lnTo>
                      <a:pt x="111" y="237"/>
                    </a:lnTo>
                    <a:lnTo>
                      <a:pt x="116" y="236"/>
                    </a:lnTo>
                    <a:lnTo>
                      <a:pt x="122" y="236"/>
                    </a:lnTo>
                    <a:lnTo>
                      <a:pt x="128" y="236"/>
                    </a:lnTo>
                    <a:lnTo>
                      <a:pt x="126" y="236"/>
                    </a:lnTo>
                    <a:lnTo>
                      <a:pt x="125" y="236"/>
                    </a:lnTo>
                    <a:lnTo>
                      <a:pt x="123" y="230"/>
                    </a:lnTo>
                    <a:lnTo>
                      <a:pt x="123" y="224"/>
                    </a:lnTo>
                    <a:lnTo>
                      <a:pt x="123" y="218"/>
                    </a:lnTo>
                    <a:lnTo>
                      <a:pt x="126" y="213"/>
                    </a:lnTo>
                    <a:lnTo>
                      <a:pt x="132" y="198"/>
                    </a:lnTo>
                    <a:lnTo>
                      <a:pt x="135" y="182"/>
                    </a:lnTo>
                    <a:lnTo>
                      <a:pt x="135" y="183"/>
                    </a:lnTo>
                    <a:lnTo>
                      <a:pt x="135" y="159"/>
                    </a:lnTo>
                    <a:lnTo>
                      <a:pt x="132" y="135"/>
                    </a:lnTo>
                    <a:lnTo>
                      <a:pt x="132" y="132"/>
                    </a:lnTo>
                    <a:lnTo>
                      <a:pt x="131" y="129"/>
                    </a:lnTo>
                    <a:lnTo>
                      <a:pt x="129" y="128"/>
                    </a:lnTo>
                    <a:lnTo>
                      <a:pt x="129" y="126"/>
                    </a:lnTo>
                    <a:lnTo>
                      <a:pt x="129" y="125"/>
                    </a:lnTo>
                    <a:lnTo>
                      <a:pt x="131" y="125"/>
                    </a:lnTo>
                    <a:lnTo>
                      <a:pt x="132" y="123"/>
                    </a:lnTo>
                    <a:lnTo>
                      <a:pt x="134" y="123"/>
                    </a:lnTo>
                    <a:lnTo>
                      <a:pt x="135" y="122"/>
                    </a:lnTo>
                    <a:lnTo>
                      <a:pt x="135" y="116"/>
                    </a:lnTo>
                    <a:lnTo>
                      <a:pt x="137" y="110"/>
                    </a:lnTo>
                    <a:lnTo>
                      <a:pt x="140" y="104"/>
                    </a:lnTo>
                    <a:lnTo>
                      <a:pt x="141" y="102"/>
                    </a:lnTo>
                    <a:lnTo>
                      <a:pt x="141" y="99"/>
                    </a:lnTo>
                    <a:lnTo>
                      <a:pt x="141" y="96"/>
                    </a:lnTo>
                    <a:lnTo>
                      <a:pt x="141" y="95"/>
                    </a:lnTo>
                    <a:lnTo>
                      <a:pt x="143" y="90"/>
                    </a:lnTo>
                    <a:lnTo>
                      <a:pt x="144" y="86"/>
                    </a:lnTo>
                    <a:lnTo>
                      <a:pt x="146" y="81"/>
                    </a:lnTo>
                    <a:lnTo>
                      <a:pt x="147" y="76"/>
                    </a:lnTo>
                    <a:lnTo>
                      <a:pt x="147" y="72"/>
                    </a:lnTo>
                    <a:lnTo>
                      <a:pt x="146" y="69"/>
                    </a:lnTo>
                    <a:lnTo>
                      <a:pt x="144" y="66"/>
                    </a:lnTo>
                    <a:lnTo>
                      <a:pt x="143" y="63"/>
                    </a:lnTo>
                    <a:lnTo>
                      <a:pt x="143" y="58"/>
                    </a:lnTo>
                    <a:lnTo>
                      <a:pt x="144" y="55"/>
                    </a:lnTo>
                    <a:lnTo>
                      <a:pt x="147" y="52"/>
                    </a:lnTo>
                    <a:lnTo>
                      <a:pt x="149" y="49"/>
                    </a:lnTo>
                    <a:lnTo>
                      <a:pt x="152" y="48"/>
                    </a:lnTo>
                    <a:lnTo>
                      <a:pt x="154" y="46"/>
                    </a:lnTo>
                    <a:lnTo>
                      <a:pt x="157" y="46"/>
                    </a:lnTo>
                    <a:lnTo>
                      <a:pt x="160" y="46"/>
                    </a:lnTo>
                    <a:lnTo>
                      <a:pt x="163" y="45"/>
                    </a:lnTo>
                    <a:lnTo>
                      <a:pt x="166" y="43"/>
                    </a:lnTo>
                    <a:lnTo>
                      <a:pt x="167" y="40"/>
                    </a:lnTo>
                    <a:lnTo>
                      <a:pt x="170" y="36"/>
                    </a:lnTo>
                    <a:lnTo>
                      <a:pt x="172" y="33"/>
                    </a:lnTo>
                    <a:lnTo>
                      <a:pt x="175" y="31"/>
                    </a:lnTo>
                    <a:lnTo>
                      <a:pt x="179" y="28"/>
                    </a:lnTo>
                    <a:lnTo>
                      <a:pt x="184" y="27"/>
                    </a:lnTo>
                    <a:lnTo>
                      <a:pt x="188" y="25"/>
                    </a:lnTo>
                    <a:lnTo>
                      <a:pt x="191" y="24"/>
                    </a:lnTo>
                    <a:lnTo>
                      <a:pt x="194" y="21"/>
                    </a:lnTo>
                    <a:lnTo>
                      <a:pt x="197" y="18"/>
                    </a:lnTo>
                    <a:lnTo>
                      <a:pt x="199" y="15"/>
                    </a:lnTo>
                    <a:lnTo>
                      <a:pt x="200" y="12"/>
                    </a:lnTo>
                    <a:lnTo>
                      <a:pt x="203" y="9"/>
                    </a:lnTo>
                    <a:lnTo>
                      <a:pt x="205" y="4"/>
                    </a:lnTo>
                    <a:lnTo>
                      <a:pt x="206" y="3"/>
                    </a:lnTo>
                    <a:lnTo>
                      <a:pt x="206" y="1"/>
                    </a:lnTo>
                    <a:lnTo>
                      <a:pt x="206" y="0"/>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206" name="任意多边形 55"/>
              <p:cNvSpPr>
                <a:spLocks/>
              </p:cNvSpPr>
              <p:nvPr/>
            </p:nvSpPr>
            <p:spPr bwMode="gray">
              <a:xfrm>
                <a:off x="4920" y="2191"/>
                <a:ext cx="63" cy="77"/>
              </a:xfrm>
              <a:custGeom>
                <a:avLst/>
                <a:gdLst>
                  <a:gd name="T0" fmla="*/ 29 w 68"/>
                  <a:gd name="T1" fmla="*/ 6 h 84"/>
                  <a:gd name="T2" fmla="*/ 31 w 68"/>
                  <a:gd name="T3" fmla="*/ 4 h 84"/>
                  <a:gd name="T4" fmla="*/ 33 w 68"/>
                  <a:gd name="T5" fmla="*/ 0 h 84"/>
                  <a:gd name="T6" fmla="*/ 44 w 68"/>
                  <a:gd name="T7" fmla="*/ 9 h 84"/>
                  <a:gd name="T8" fmla="*/ 53 w 68"/>
                  <a:gd name="T9" fmla="*/ 21 h 84"/>
                  <a:gd name="T10" fmla="*/ 52 w 68"/>
                  <a:gd name="T11" fmla="*/ 16 h 84"/>
                  <a:gd name="T12" fmla="*/ 48 w 68"/>
                  <a:gd name="T13" fmla="*/ 15 h 84"/>
                  <a:gd name="T14" fmla="*/ 45 w 68"/>
                  <a:gd name="T15" fmla="*/ 16 h 84"/>
                  <a:gd name="T16" fmla="*/ 45 w 68"/>
                  <a:gd name="T17" fmla="*/ 19 h 84"/>
                  <a:gd name="T18" fmla="*/ 45 w 68"/>
                  <a:gd name="T19" fmla="*/ 24 h 84"/>
                  <a:gd name="T20" fmla="*/ 43 w 68"/>
                  <a:gd name="T21" fmla="*/ 26 h 84"/>
                  <a:gd name="T22" fmla="*/ 44 w 68"/>
                  <a:gd name="T23" fmla="*/ 26 h 84"/>
                  <a:gd name="T24" fmla="*/ 45 w 68"/>
                  <a:gd name="T25" fmla="*/ 24 h 84"/>
                  <a:gd name="T26" fmla="*/ 45 w 68"/>
                  <a:gd name="T27" fmla="*/ 21 h 84"/>
                  <a:gd name="T28" fmla="*/ 44 w 68"/>
                  <a:gd name="T29" fmla="*/ 18 h 84"/>
                  <a:gd name="T30" fmla="*/ 42 w 68"/>
                  <a:gd name="T31" fmla="*/ 18 h 84"/>
                  <a:gd name="T32" fmla="*/ 40 w 68"/>
                  <a:gd name="T33" fmla="*/ 24 h 84"/>
                  <a:gd name="T34" fmla="*/ 38 w 68"/>
                  <a:gd name="T35" fmla="*/ 28 h 84"/>
                  <a:gd name="T36" fmla="*/ 35 w 68"/>
                  <a:gd name="T37" fmla="*/ 30 h 84"/>
                  <a:gd name="T38" fmla="*/ 33 w 68"/>
                  <a:gd name="T39" fmla="*/ 28 h 84"/>
                  <a:gd name="T40" fmla="*/ 33 w 68"/>
                  <a:gd name="T41" fmla="*/ 26 h 84"/>
                  <a:gd name="T42" fmla="*/ 31 w 68"/>
                  <a:gd name="T43" fmla="*/ 24 h 84"/>
                  <a:gd name="T44" fmla="*/ 28 w 68"/>
                  <a:gd name="T45" fmla="*/ 24 h 84"/>
                  <a:gd name="T46" fmla="*/ 27 w 68"/>
                  <a:gd name="T47" fmla="*/ 26 h 84"/>
                  <a:gd name="T48" fmla="*/ 28 w 68"/>
                  <a:gd name="T49" fmla="*/ 28 h 84"/>
                  <a:gd name="T50" fmla="*/ 28 w 68"/>
                  <a:gd name="T51" fmla="*/ 28 h 84"/>
                  <a:gd name="T52" fmla="*/ 28 w 68"/>
                  <a:gd name="T53" fmla="*/ 30 h 84"/>
                  <a:gd name="T54" fmla="*/ 26 w 68"/>
                  <a:gd name="T55" fmla="*/ 28 h 84"/>
                  <a:gd name="T56" fmla="*/ 23 w 68"/>
                  <a:gd name="T57" fmla="*/ 30 h 84"/>
                  <a:gd name="T58" fmla="*/ 26 w 68"/>
                  <a:gd name="T59" fmla="*/ 33 h 84"/>
                  <a:gd name="T60" fmla="*/ 29 w 68"/>
                  <a:gd name="T61" fmla="*/ 35 h 84"/>
                  <a:gd name="T62" fmla="*/ 32 w 68"/>
                  <a:gd name="T63" fmla="*/ 35 h 84"/>
                  <a:gd name="T64" fmla="*/ 29 w 68"/>
                  <a:gd name="T65" fmla="*/ 35 h 84"/>
                  <a:gd name="T66" fmla="*/ 26 w 68"/>
                  <a:gd name="T67" fmla="*/ 35 h 84"/>
                  <a:gd name="T68" fmla="*/ 24 w 68"/>
                  <a:gd name="T69" fmla="*/ 36 h 84"/>
                  <a:gd name="T70" fmla="*/ 28 w 68"/>
                  <a:gd name="T71" fmla="*/ 39 h 84"/>
                  <a:gd name="T72" fmla="*/ 33 w 68"/>
                  <a:gd name="T73" fmla="*/ 39 h 84"/>
                  <a:gd name="T74" fmla="*/ 42 w 68"/>
                  <a:gd name="T75" fmla="*/ 35 h 84"/>
                  <a:gd name="T76" fmla="*/ 47 w 68"/>
                  <a:gd name="T77" fmla="*/ 33 h 84"/>
                  <a:gd name="T78" fmla="*/ 47 w 68"/>
                  <a:gd name="T79" fmla="*/ 37 h 84"/>
                  <a:gd name="T80" fmla="*/ 52 w 68"/>
                  <a:gd name="T81" fmla="*/ 39 h 84"/>
                  <a:gd name="T82" fmla="*/ 54 w 68"/>
                  <a:gd name="T83" fmla="*/ 40 h 84"/>
                  <a:gd name="T84" fmla="*/ 53 w 68"/>
                  <a:gd name="T85" fmla="*/ 42 h 84"/>
                  <a:gd name="T86" fmla="*/ 52 w 68"/>
                  <a:gd name="T87" fmla="*/ 46 h 84"/>
                  <a:gd name="T88" fmla="*/ 50 w 68"/>
                  <a:gd name="T89" fmla="*/ 49 h 84"/>
                  <a:gd name="T90" fmla="*/ 47 w 68"/>
                  <a:gd name="T91" fmla="*/ 53 h 84"/>
                  <a:gd name="T92" fmla="*/ 44 w 68"/>
                  <a:gd name="T93" fmla="*/ 58 h 84"/>
                  <a:gd name="T94" fmla="*/ 42 w 68"/>
                  <a:gd name="T95" fmla="*/ 61 h 84"/>
                  <a:gd name="T96" fmla="*/ 32 w 68"/>
                  <a:gd name="T97" fmla="*/ 61 h 84"/>
                  <a:gd name="T98" fmla="*/ 21 w 68"/>
                  <a:gd name="T99" fmla="*/ 61 h 84"/>
                  <a:gd name="T100" fmla="*/ 10 w 68"/>
                  <a:gd name="T101" fmla="*/ 65 h 84"/>
                  <a:gd name="T102" fmla="*/ 6 w 68"/>
                  <a:gd name="T103" fmla="*/ 63 h 84"/>
                  <a:gd name="T104" fmla="*/ 0 w 68"/>
                  <a:gd name="T105" fmla="*/ 56 h 84"/>
                  <a:gd name="T106" fmla="*/ 0 w 68"/>
                  <a:gd name="T107" fmla="*/ 51 h 84"/>
                  <a:gd name="T108" fmla="*/ 3 w 68"/>
                  <a:gd name="T109" fmla="*/ 46 h 84"/>
                  <a:gd name="T110" fmla="*/ 9 w 68"/>
                  <a:gd name="T111" fmla="*/ 31 h 84"/>
                  <a:gd name="T112" fmla="*/ 18 w 68"/>
                  <a:gd name="T113" fmla="*/ 12 h 84"/>
                  <a:gd name="T114" fmla="*/ 19 w 68"/>
                  <a:gd name="T115" fmla="*/ 7 h 84"/>
                  <a:gd name="T116" fmla="*/ 20 w 68"/>
                  <a:gd name="T117" fmla="*/ 6 h 84"/>
                  <a:gd name="T118" fmla="*/ 24 w 68"/>
                  <a:gd name="T119" fmla="*/ 6 h 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68" h="84">
                    <a:moveTo>
                      <a:pt x="35" y="9"/>
                    </a:moveTo>
                    <a:lnTo>
                      <a:pt x="36" y="9"/>
                    </a:lnTo>
                    <a:lnTo>
                      <a:pt x="38" y="6"/>
                    </a:lnTo>
                    <a:lnTo>
                      <a:pt x="39" y="4"/>
                    </a:lnTo>
                    <a:lnTo>
                      <a:pt x="42" y="1"/>
                    </a:lnTo>
                    <a:lnTo>
                      <a:pt x="42" y="0"/>
                    </a:lnTo>
                    <a:lnTo>
                      <a:pt x="47" y="7"/>
                    </a:lnTo>
                    <a:lnTo>
                      <a:pt x="56" y="12"/>
                    </a:lnTo>
                    <a:lnTo>
                      <a:pt x="63" y="18"/>
                    </a:lnTo>
                    <a:lnTo>
                      <a:pt x="66" y="27"/>
                    </a:lnTo>
                    <a:lnTo>
                      <a:pt x="66" y="24"/>
                    </a:lnTo>
                    <a:lnTo>
                      <a:pt x="65" y="21"/>
                    </a:lnTo>
                    <a:lnTo>
                      <a:pt x="62" y="19"/>
                    </a:lnTo>
                    <a:lnTo>
                      <a:pt x="60" y="19"/>
                    </a:lnTo>
                    <a:lnTo>
                      <a:pt x="59" y="19"/>
                    </a:lnTo>
                    <a:lnTo>
                      <a:pt x="57" y="21"/>
                    </a:lnTo>
                    <a:lnTo>
                      <a:pt x="57" y="24"/>
                    </a:lnTo>
                    <a:lnTo>
                      <a:pt x="57" y="25"/>
                    </a:lnTo>
                    <a:lnTo>
                      <a:pt x="57" y="28"/>
                    </a:lnTo>
                    <a:lnTo>
                      <a:pt x="57" y="31"/>
                    </a:lnTo>
                    <a:lnTo>
                      <a:pt x="57" y="33"/>
                    </a:lnTo>
                    <a:lnTo>
                      <a:pt x="54" y="34"/>
                    </a:lnTo>
                    <a:lnTo>
                      <a:pt x="53" y="36"/>
                    </a:lnTo>
                    <a:lnTo>
                      <a:pt x="56" y="34"/>
                    </a:lnTo>
                    <a:lnTo>
                      <a:pt x="57" y="33"/>
                    </a:lnTo>
                    <a:lnTo>
                      <a:pt x="57" y="31"/>
                    </a:lnTo>
                    <a:lnTo>
                      <a:pt x="57" y="28"/>
                    </a:lnTo>
                    <a:lnTo>
                      <a:pt x="57" y="27"/>
                    </a:lnTo>
                    <a:lnTo>
                      <a:pt x="57" y="25"/>
                    </a:lnTo>
                    <a:lnTo>
                      <a:pt x="56" y="24"/>
                    </a:lnTo>
                    <a:lnTo>
                      <a:pt x="54" y="24"/>
                    </a:lnTo>
                    <a:lnTo>
                      <a:pt x="53" y="24"/>
                    </a:lnTo>
                    <a:lnTo>
                      <a:pt x="51" y="27"/>
                    </a:lnTo>
                    <a:lnTo>
                      <a:pt x="50" y="30"/>
                    </a:lnTo>
                    <a:lnTo>
                      <a:pt x="48" y="33"/>
                    </a:lnTo>
                    <a:lnTo>
                      <a:pt x="47" y="36"/>
                    </a:lnTo>
                    <a:lnTo>
                      <a:pt x="48" y="39"/>
                    </a:lnTo>
                    <a:lnTo>
                      <a:pt x="44" y="39"/>
                    </a:lnTo>
                    <a:lnTo>
                      <a:pt x="41" y="39"/>
                    </a:lnTo>
                    <a:lnTo>
                      <a:pt x="42" y="37"/>
                    </a:lnTo>
                    <a:lnTo>
                      <a:pt x="42" y="36"/>
                    </a:lnTo>
                    <a:lnTo>
                      <a:pt x="42" y="34"/>
                    </a:lnTo>
                    <a:lnTo>
                      <a:pt x="41" y="31"/>
                    </a:lnTo>
                    <a:lnTo>
                      <a:pt x="39" y="31"/>
                    </a:lnTo>
                    <a:lnTo>
                      <a:pt x="36" y="31"/>
                    </a:lnTo>
                    <a:lnTo>
                      <a:pt x="35" y="31"/>
                    </a:lnTo>
                    <a:lnTo>
                      <a:pt x="33" y="33"/>
                    </a:lnTo>
                    <a:lnTo>
                      <a:pt x="33" y="34"/>
                    </a:lnTo>
                    <a:lnTo>
                      <a:pt x="35" y="36"/>
                    </a:lnTo>
                    <a:lnTo>
                      <a:pt x="35" y="37"/>
                    </a:lnTo>
                    <a:lnTo>
                      <a:pt x="35" y="39"/>
                    </a:lnTo>
                    <a:lnTo>
                      <a:pt x="33" y="37"/>
                    </a:lnTo>
                    <a:lnTo>
                      <a:pt x="32" y="37"/>
                    </a:lnTo>
                    <a:lnTo>
                      <a:pt x="30" y="37"/>
                    </a:lnTo>
                    <a:lnTo>
                      <a:pt x="29" y="39"/>
                    </a:lnTo>
                    <a:lnTo>
                      <a:pt x="30" y="42"/>
                    </a:lnTo>
                    <a:lnTo>
                      <a:pt x="32" y="43"/>
                    </a:lnTo>
                    <a:lnTo>
                      <a:pt x="33" y="45"/>
                    </a:lnTo>
                    <a:lnTo>
                      <a:pt x="36" y="45"/>
                    </a:lnTo>
                    <a:lnTo>
                      <a:pt x="38" y="45"/>
                    </a:lnTo>
                    <a:lnTo>
                      <a:pt x="41" y="45"/>
                    </a:lnTo>
                    <a:lnTo>
                      <a:pt x="38" y="45"/>
                    </a:lnTo>
                    <a:lnTo>
                      <a:pt x="36" y="45"/>
                    </a:lnTo>
                    <a:lnTo>
                      <a:pt x="33" y="43"/>
                    </a:lnTo>
                    <a:lnTo>
                      <a:pt x="32" y="45"/>
                    </a:lnTo>
                    <a:lnTo>
                      <a:pt x="30" y="45"/>
                    </a:lnTo>
                    <a:lnTo>
                      <a:pt x="30" y="46"/>
                    </a:lnTo>
                    <a:lnTo>
                      <a:pt x="32" y="49"/>
                    </a:lnTo>
                    <a:lnTo>
                      <a:pt x="35" y="51"/>
                    </a:lnTo>
                    <a:lnTo>
                      <a:pt x="38" y="55"/>
                    </a:lnTo>
                    <a:lnTo>
                      <a:pt x="42" y="51"/>
                    </a:lnTo>
                    <a:lnTo>
                      <a:pt x="48" y="48"/>
                    </a:lnTo>
                    <a:lnTo>
                      <a:pt x="53" y="45"/>
                    </a:lnTo>
                    <a:lnTo>
                      <a:pt x="59" y="42"/>
                    </a:lnTo>
                    <a:lnTo>
                      <a:pt x="59" y="43"/>
                    </a:lnTo>
                    <a:lnTo>
                      <a:pt x="59" y="46"/>
                    </a:lnTo>
                    <a:lnTo>
                      <a:pt x="59" y="48"/>
                    </a:lnTo>
                    <a:lnTo>
                      <a:pt x="60" y="49"/>
                    </a:lnTo>
                    <a:lnTo>
                      <a:pt x="65" y="51"/>
                    </a:lnTo>
                    <a:lnTo>
                      <a:pt x="66" y="52"/>
                    </a:lnTo>
                    <a:lnTo>
                      <a:pt x="68" y="52"/>
                    </a:lnTo>
                    <a:lnTo>
                      <a:pt x="68" y="54"/>
                    </a:lnTo>
                    <a:lnTo>
                      <a:pt x="66" y="55"/>
                    </a:lnTo>
                    <a:lnTo>
                      <a:pt x="66" y="57"/>
                    </a:lnTo>
                    <a:lnTo>
                      <a:pt x="65" y="60"/>
                    </a:lnTo>
                    <a:lnTo>
                      <a:pt x="63" y="63"/>
                    </a:lnTo>
                    <a:lnTo>
                      <a:pt x="62" y="66"/>
                    </a:lnTo>
                    <a:lnTo>
                      <a:pt x="59" y="69"/>
                    </a:lnTo>
                    <a:lnTo>
                      <a:pt x="57" y="72"/>
                    </a:lnTo>
                    <a:lnTo>
                      <a:pt x="56" y="75"/>
                    </a:lnTo>
                    <a:lnTo>
                      <a:pt x="54" y="76"/>
                    </a:lnTo>
                    <a:lnTo>
                      <a:pt x="53" y="78"/>
                    </a:lnTo>
                    <a:lnTo>
                      <a:pt x="50" y="79"/>
                    </a:lnTo>
                    <a:lnTo>
                      <a:pt x="41" y="79"/>
                    </a:lnTo>
                    <a:lnTo>
                      <a:pt x="33" y="79"/>
                    </a:lnTo>
                    <a:lnTo>
                      <a:pt x="27" y="79"/>
                    </a:lnTo>
                    <a:lnTo>
                      <a:pt x="18" y="81"/>
                    </a:lnTo>
                    <a:lnTo>
                      <a:pt x="13" y="84"/>
                    </a:lnTo>
                    <a:lnTo>
                      <a:pt x="12" y="84"/>
                    </a:lnTo>
                    <a:lnTo>
                      <a:pt x="7" y="82"/>
                    </a:lnTo>
                    <a:lnTo>
                      <a:pt x="1" y="75"/>
                    </a:lnTo>
                    <a:lnTo>
                      <a:pt x="0" y="73"/>
                    </a:lnTo>
                    <a:lnTo>
                      <a:pt x="0" y="69"/>
                    </a:lnTo>
                    <a:lnTo>
                      <a:pt x="0" y="66"/>
                    </a:lnTo>
                    <a:lnTo>
                      <a:pt x="1" y="63"/>
                    </a:lnTo>
                    <a:lnTo>
                      <a:pt x="3" y="60"/>
                    </a:lnTo>
                    <a:lnTo>
                      <a:pt x="4" y="57"/>
                    </a:lnTo>
                    <a:lnTo>
                      <a:pt x="12" y="40"/>
                    </a:lnTo>
                    <a:lnTo>
                      <a:pt x="16" y="27"/>
                    </a:lnTo>
                    <a:lnTo>
                      <a:pt x="23" y="15"/>
                    </a:lnTo>
                    <a:lnTo>
                      <a:pt x="24" y="12"/>
                    </a:lnTo>
                    <a:lnTo>
                      <a:pt x="24" y="10"/>
                    </a:lnTo>
                    <a:lnTo>
                      <a:pt x="26" y="9"/>
                    </a:lnTo>
                    <a:lnTo>
                      <a:pt x="29" y="7"/>
                    </a:lnTo>
                    <a:lnTo>
                      <a:pt x="30" y="7"/>
                    </a:lnTo>
                    <a:lnTo>
                      <a:pt x="35" y="9"/>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207" name="任意多边形 56"/>
              <p:cNvSpPr>
                <a:spLocks/>
              </p:cNvSpPr>
              <p:nvPr/>
            </p:nvSpPr>
            <p:spPr bwMode="gray">
              <a:xfrm>
                <a:off x="4618" y="1434"/>
                <a:ext cx="816" cy="644"/>
              </a:xfrm>
              <a:custGeom>
                <a:avLst/>
                <a:gdLst>
                  <a:gd name="T0" fmla="*/ 99 w 881"/>
                  <a:gd name="T1" fmla="*/ 58 h 696"/>
                  <a:gd name="T2" fmla="*/ 89 w 881"/>
                  <a:gd name="T3" fmla="*/ 80 h 696"/>
                  <a:gd name="T4" fmla="*/ 69 w 881"/>
                  <a:gd name="T5" fmla="*/ 104 h 696"/>
                  <a:gd name="T6" fmla="*/ 0 w 881"/>
                  <a:gd name="T7" fmla="*/ 114 h 696"/>
                  <a:gd name="T8" fmla="*/ 19 w 881"/>
                  <a:gd name="T9" fmla="*/ 155 h 696"/>
                  <a:gd name="T10" fmla="*/ 38 w 881"/>
                  <a:gd name="T11" fmla="*/ 180 h 696"/>
                  <a:gd name="T12" fmla="*/ 63 w 881"/>
                  <a:gd name="T13" fmla="*/ 210 h 696"/>
                  <a:gd name="T14" fmla="*/ 88 w 881"/>
                  <a:gd name="T15" fmla="*/ 241 h 696"/>
                  <a:gd name="T16" fmla="*/ 113 w 881"/>
                  <a:gd name="T17" fmla="*/ 275 h 696"/>
                  <a:gd name="T18" fmla="*/ 122 w 881"/>
                  <a:gd name="T19" fmla="*/ 287 h 696"/>
                  <a:gd name="T20" fmla="*/ 138 w 881"/>
                  <a:gd name="T21" fmla="*/ 316 h 696"/>
                  <a:gd name="T22" fmla="*/ 164 w 881"/>
                  <a:gd name="T23" fmla="*/ 360 h 696"/>
                  <a:gd name="T24" fmla="*/ 207 w 881"/>
                  <a:gd name="T25" fmla="*/ 421 h 696"/>
                  <a:gd name="T26" fmla="*/ 233 w 881"/>
                  <a:gd name="T27" fmla="*/ 460 h 696"/>
                  <a:gd name="T28" fmla="*/ 262 w 881"/>
                  <a:gd name="T29" fmla="*/ 503 h 696"/>
                  <a:gd name="T30" fmla="*/ 277 w 881"/>
                  <a:gd name="T31" fmla="*/ 525 h 696"/>
                  <a:gd name="T32" fmla="*/ 295 w 881"/>
                  <a:gd name="T33" fmla="*/ 509 h 696"/>
                  <a:gd name="T34" fmla="*/ 298 w 881"/>
                  <a:gd name="T35" fmla="*/ 488 h 696"/>
                  <a:gd name="T36" fmla="*/ 304 w 881"/>
                  <a:gd name="T37" fmla="*/ 488 h 696"/>
                  <a:gd name="T38" fmla="*/ 328 w 881"/>
                  <a:gd name="T39" fmla="*/ 489 h 696"/>
                  <a:gd name="T40" fmla="*/ 396 w 881"/>
                  <a:gd name="T41" fmla="*/ 540 h 696"/>
                  <a:gd name="T42" fmla="*/ 414 w 881"/>
                  <a:gd name="T43" fmla="*/ 510 h 696"/>
                  <a:gd name="T44" fmla="*/ 436 w 881"/>
                  <a:gd name="T45" fmla="*/ 476 h 696"/>
                  <a:gd name="T46" fmla="*/ 453 w 881"/>
                  <a:gd name="T47" fmla="*/ 465 h 696"/>
                  <a:gd name="T48" fmla="*/ 492 w 881"/>
                  <a:gd name="T49" fmla="*/ 445 h 696"/>
                  <a:gd name="T50" fmla="*/ 544 w 881"/>
                  <a:gd name="T51" fmla="*/ 423 h 696"/>
                  <a:gd name="T52" fmla="*/ 584 w 881"/>
                  <a:gd name="T53" fmla="*/ 412 h 696"/>
                  <a:gd name="T54" fmla="*/ 598 w 881"/>
                  <a:gd name="T55" fmla="*/ 407 h 696"/>
                  <a:gd name="T56" fmla="*/ 638 w 881"/>
                  <a:gd name="T57" fmla="*/ 385 h 696"/>
                  <a:gd name="T58" fmla="*/ 681 w 881"/>
                  <a:gd name="T59" fmla="*/ 348 h 696"/>
                  <a:gd name="T60" fmla="*/ 700 w 881"/>
                  <a:gd name="T61" fmla="*/ 295 h 696"/>
                  <a:gd name="T62" fmla="*/ 693 w 881"/>
                  <a:gd name="T63" fmla="*/ 268 h 696"/>
                  <a:gd name="T64" fmla="*/ 694 w 881"/>
                  <a:gd name="T65" fmla="*/ 250 h 696"/>
                  <a:gd name="T66" fmla="*/ 603 w 881"/>
                  <a:gd name="T67" fmla="*/ 260 h 696"/>
                  <a:gd name="T68" fmla="*/ 583 w 881"/>
                  <a:gd name="T69" fmla="*/ 246 h 696"/>
                  <a:gd name="T70" fmla="*/ 553 w 881"/>
                  <a:gd name="T71" fmla="*/ 237 h 696"/>
                  <a:gd name="T72" fmla="*/ 534 w 881"/>
                  <a:gd name="T73" fmla="*/ 232 h 696"/>
                  <a:gd name="T74" fmla="*/ 521 w 881"/>
                  <a:gd name="T75" fmla="*/ 208 h 696"/>
                  <a:gd name="T76" fmla="*/ 499 w 881"/>
                  <a:gd name="T77" fmla="*/ 178 h 696"/>
                  <a:gd name="T78" fmla="*/ 487 w 881"/>
                  <a:gd name="T79" fmla="*/ 165 h 696"/>
                  <a:gd name="T80" fmla="*/ 387 w 881"/>
                  <a:gd name="T81" fmla="*/ 109 h 696"/>
                  <a:gd name="T82" fmla="*/ 363 w 881"/>
                  <a:gd name="T83" fmla="*/ 94 h 696"/>
                  <a:gd name="T84" fmla="*/ 345 w 881"/>
                  <a:gd name="T85" fmla="*/ 82 h 696"/>
                  <a:gd name="T86" fmla="*/ 308 w 881"/>
                  <a:gd name="T87" fmla="*/ 61 h 696"/>
                  <a:gd name="T88" fmla="*/ 250 w 881"/>
                  <a:gd name="T89" fmla="*/ 33 h 696"/>
                  <a:gd name="T90" fmla="*/ 145 w 881"/>
                  <a:gd name="T91" fmla="*/ 0 h 696"/>
                  <a:gd name="T92" fmla="*/ 143 w 881"/>
                  <a:gd name="T93" fmla="*/ 3 h 696"/>
                  <a:gd name="T94" fmla="*/ 133 w 881"/>
                  <a:gd name="T95" fmla="*/ 7 h 69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81" h="696">
                    <a:moveTo>
                      <a:pt x="159" y="12"/>
                    </a:moveTo>
                    <a:lnTo>
                      <a:pt x="96" y="33"/>
                    </a:lnTo>
                    <a:lnTo>
                      <a:pt x="125" y="74"/>
                    </a:lnTo>
                    <a:lnTo>
                      <a:pt x="125" y="81"/>
                    </a:lnTo>
                    <a:lnTo>
                      <a:pt x="120" y="90"/>
                    </a:lnTo>
                    <a:lnTo>
                      <a:pt x="112" y="101"/>
                    </a:lnTo>
                    <a:lnTo>
                      <a:pt x="103" y="111"/>
                    </a:lnTo>
                    <a:lnTo>
                      <a:pt x="94" y="122"/>
                    </a:lnTo>
                    <a:lnTo>
                      <a:pt x="87" y="131"/>
                    </a:lnTo>
                    <a:lnTo>
                      <a:pt x="81" y="137"/>
                    </a:lnTo>
                    <a:lnTo>
                      <a:pt x="78" y="140"/>
                    </a:lnTo>
                    <a:lnTo>
                      <a:pt x="0" y="144"/>
                    </a:lnTo>
                    <a:lnTo>
                      <a:pt x="7" y="164"/>
                    </a:lnTo>
                    <a:lnTo>
                      <a:pt x="21" y="192"/>
                    </a:lnTo>
                    <a:lnTo>
                      <a:pt x="24" y="195"/>
                    </a:lnTo>
                    <a:lnTo>
                      <a:pt x="30" y="204"/>
                    </a:lnTo>
                    <a:lnTo>
                      <a:pt x="37" y="215"/>
                    </a:lnTo>
                    <a:lnTo>
                      <a:pt x="48" y="228"/>
                    </a:lnTo>
                    <a:lnTo>
                      <a:pt x="60" y="242"/>
                    </a:lnTo>
                    <a:lnTo>
                      <a:pt x="70" y="256"/>
                    </a:lnTo>
                    <a:lnTo>
                      <a:pt x="79" y="265"/>
                    </a:lnTo>
                    <a:lnTo>
                      <a:pt x="88" y="275"/>
                    </a:lnTo>
                    <a:lnTo>
                      <a:pt x="99" y="289"/>
                    </a:lnTo>
                    <a:lnTo>
                      <a:pt x="111" y="304"/>
                    </a:lnTo>
                    <a:lnTo>
                      <a:pt x="123" y="320"/>
                    </a:lnTo>
                    <a:lnTo>
                      <a:pt x="134" y="335"/>
                    </a:lnTo>
                    <a:lnTo>
                      <a:pt x="143" y="347"/>
                    </a:lnTo>
                    <a:lnTo>
                      <a:pt x="149" y="356"/>
                    </a:lnTo>
                    <a:lnTo>
                      <a:pt x="152" y="359"/>
                    </a:lnTo>
                    <a:lnTo>
                      <a:pt x="153" y="362"/>
                    </a:lnTo>
                    <a:lnTo>
                      <a:pt x="158" y="371"/>
                    </a:lnTo>
                    <a:lnTo>
                      <a:pt x="165" y="383"/>
                    </a:lnTo>
                    <a:lnTo>
                      <a:pt x="174" y="400"/>
                    </a:lnTo>
                    <a:lnTo>
                      <a:pt x="183" y="416"/>
                    </a:lnTo>
                    <a:lnTo>
                      <a:pt x="195" y="436"/>
                    </a:lnTo>
                    <a:lnTo>
                      <a:pt x="206" y="454"/>
                    </a:lnTo>
                    <a:lnTo>
                      <a:pt x="216" y="471"/>
                    </a:lnTo>
                    <a:lnTo>
                      <a:pt x="254" y="523"/>
                    </a:lnTo>
                    <a:lnTo>
                      <a:pt x="261" y="532"/>
                    </a:lnTo>
                    <a:lnTo>
                      <a:pt x="270" y="546"/>
                    </a:lnTo>
                    <a:lnTo>
                      <a:pt x="282" y="562"/>
                    </a:lnTo>
                    <a:lnTo>
                      <a:pt x="294" y="580"/>
                    </a:lnTo>
                    <a:lnTo>
                      <a:pt x="308" y="600"/>
                    </a:lnTo>
                    <a:lnTo>
                      <a:pt x="320" y="619"/>
                    </a:lnTo>
                    <a:lnTo>
                      <a:pt x="330" y="636"/>
                    </a:lnTo>
                    <a:lnTo>
                      <a:pt x="339" y="649"/>
                    </a:lnTo>
                    <a:lnTo>
                      <a:pt x="346" y="658"/>
                    </a:lnTo>
                    <a:lnTo>
                      <a:pt x="349" y="663"/>
                    </a:lnTo>
                    <a:lnTo>
                      <a:pt x="356" y="651"/>
                    </a:lnTo>
                    <a:lnTo>
                      <a:pt x="364" y="645"/>
                    </a:lnTo>
                    <a:lnTo>
                      <a:pt x="370" y="642"/>
                    </a:lnTo>
                    <a:lnTo>
                      <a:pt x="373" y="642"/>
                    </a:lnTo>
                    <a:lnTo>
                      <a:pt x="377" y="628"/>
                    </a:lnTo>
                    <a:lnTo>
                      <a:pt x="376" y="616"/>
                    </a:lnTo>
                    <a:lnTo>
                      <a:pt x="379" y="615"/>
                    </a:lnTo>
                    <a:lnTo>
                      <a:pt x="380" y="615"/>
                    </a:lnTo>
                    <a:lnTo>
                      <a:pt x="382" y="616"/>
                    </a:lnTo>
                    <a:lnTo>
                      <a:pt x="388" y="618"/>
                    </a:lnTo>
                    <a:lnTo>
                      <a:pt x="397" y="619"/>
                    </a:lnTo>
                    <a:lnTo>
                      <a:pt x="412" y="618"/>
                    </a:lnTo>
                    <a:lnTo>
                      <a:pt x="487" y="696"/>
                    </a:lnTo>
                    <a:lnTo>
                      <a:pt x="497" y="686"/>
                    </a:lnTo>
                    <a:lnTo>
                      <a:pt x="499" y="682"/>
                    </a:lnTo>
                    <a:lnTo>
                      <a:pt x="503" y="673"/>
                    </a:lnTo>
                    <a:lnTo>
                      <a:pt x="512" y="660"/>
                    </a:lnTo>
                    <a:lnTo>
                      <a:pt x="521" y="643"/>
                    </a:lnTo>
                    <a:lnTo>
                      <a:pt x="532" y="627"/>
                    </a:lnTo>
                    <a:lnTo>
                      <a:pt x="541" y="613"/>
                    </a:lnTo>
                    <a:lnTo>
                      <a:pt x="550" y="601"/>
                    </a:lnTo>
                    <a:lnTo>
                      <a:pt x="557" y="594"/>
                    </a:lnTo>
                    <a:lnTo>
                      <a:pt x="560" y="592"/>
                    </a:lnTo>
                    <a:lnTo>
                      <a:pt x="570" y="588"/>
                    </a:lnTo>
                    <a:lnTo>
                      <a:pt x="583" y="580"/>
                    </a:lnTo>
                    <a:lnTo>
                      <a:pt x="600" y="571"/>
                    </a:lnTo>
                    <a:lnTo>
                      <a:pt x="619" y="562"/>
                    </a:lnTo>
                    <a:lnTo>
                      <a:pt x="642" y="552"/>
                    </a:lnTo>
                    <a:lnTo>
                      <a:pt x="663" y="543"/>
                    </a:lnTo>
                    <a:lnTo>
                      <a:pt x="684" y="534"/>
                    </a:lnTo>
                    <a:lnTo>
                      <a:pt x="703" y="526"/>
                    </a:lnTo>
                    <a:lnTo>
                      <a:pt x="721" y="522"/>
                    </a:lnTo>
                    <a:lnTo>
                      <a:pt x="735" y="520"/>
                    </a:lnTo>
                    <a:lnTo>
                      <a:pt x="739" y="519"/>
                    </a:lnTo>
                    <a:lnTo>
                      <a:pt x="744" y="517"/>
                    </a:lnTo>
                    <a:lnTo>
                      <a:pt x="753" y="513"/>
                    </a:lnTo>
                    <a:lnTo>
                      <a:pt x="766" y="507"/>
                    </a:lnTo>
                    <a:lnTo>
                      <a:pt x="783" y="498"/>
                    </a:lnTo>
                    <a:lnTo>
                      <a:pt x="803" y="486"/>
                    </a:lnTo>
                    <a:lnTo>
                      <a:pt x="822" y="472"/>
                    </a:lnTo>
                    <a:lnTo>
                      <a:pt x="840" y="457"/>
                    </a:lnTo>
                    <a:lnTo>
                      <a:pt x="857" y="439"/>
                    </a:lnTo>
                    <a:lnTo>
                      <a:pt x="870" y="418"/>
                    </a:lnTo>
                    <a:lnTo>
                      <a:pt x="878" y="397"/>
                    </a:lnTo>
                    <a:lnTo>
                      <a:pt x="881" y="373"/>
                    </a:lnTo>
                    <a:lnTo>
                      <a:pt x="876" y="347"/>
                    </a:lnTo>
                    <a:lnTo>
                      <a:pt x="875" y="344"/>
                    </a:lnTo>
                    <a:lnTo>
                      <a:pt x="872" y="338"/>
                    </a:lnTo>
                    <a:lnTo>
                      <a:pt x="870" y="331"/>
                    </a:lnTo>
                    <a:lnTo>
                      <a:pt x="870" y="323"/>
                    </a:lnTo>
                    <a:lnTo>
                      <a:pt x="873" y="316"/>
                    </a:lnTo>
                    <a:lnTo>
                      <a:pt x="827" y="323"/>
                    </a:lnTo>
                    <a:lnTo>
                      <a:pt x="762" y="331"/>
                    </a:lnTo>
                    <a:lnTo>
                      <a:pt x="759" y="329"/>
                    </a:lnTo>
                    <a:lnTo>
                      <a:pt x="751" y="326"/>
                    </a:lnTo>
                    <a:lnTo>
                      <a:pt x="742" y="320"/>
                    </a:lnTo>
                    <a:lnTo>
                      <a:pt x="733" y="310"/>
                    </a:lnTo>
                    <a:lnTo>
                      <a:pt x="705" y="298"/>
                    </a:lnTo>
                    <a:lnTo>
                      <a:pt x="702" y="298"/>
                    </a:lnTo>
                    <a:lnTo>
                      <a:pt x="696" y="299"/>
                    </a:lnTo>
                    <a:lnTo>
                      <a:pt x="688" y="299"/>
                    </a:lnTo>
                    <a:lnTo>
                      <a:pt x="679" y="298"/>
                    </a:lnTo>
                    <a:lnTo>
                      <a:pt x="672" y="293"/>
                    </a:lnTo>
                    <a:lnTo>
                      <a:pt x="667" y="286"/>
                    </a:lnTo>
                    <a:lnTo>
                      <a:pt x="663" y="275"/>
                    </a:lnTo>
                    <a:lnTo>
                      <a:pt x="655" y="263"/>
                    </a:lnTo>
                    <a:lnTo>
                      <a:pt x="646" y="251"/>
                    </a:lnTo>
                    <a:lnTo>
                      <a:pt x="637" y="237"/>
                    </a:lnTo>
                    <a:lnTo>
                      <a:pt x="628" y="225"/>
                    </a:lnTo>
                    <a:lnTo>
                      <a:pt x="621" y="216"/>
                    </a:lnTo>
                    <a:lnTo>
                      <a:pt x="616" y="209"/>
                    </a:lnTo>
                    <a:lnTo>
                      <a:pt x="613" y="207"/>
                    </a:lnTo>
                    <a:lnTo>
                      <a:pt x="547" y="132"/>
                    </a:lnTo>
                    <a:lnTo>
                      <a:pt x="488" y="138"/>
                    </a:lnTo>
                    <a:lnTo>
                      <a:pt x="487" y="137"/>
                    </a:lnTo>
                    <a:lnTo>
                      <a:pt x="481" y="131"/>
                    </a:lnTo>
                    <a:lnTo>
                      <a:pt x="472" y="125"/>
                    </a:lnTo>
                    <a:lnTo>
                      <a:pt x="457" y="119"/>
                    </a:lnTo>
                    <a:lnTo>
                      <a:pt x="454" y="117"/>
                    </a:lnTo>
                    <a:lnTo>
                      <a:pt x="446" y="111"/>
                    </a:lnTo>
                    <a:lnTo>
                      <a:pt x="434" y="104"/>
                    </a:lnTo>
                    <a:lnTo>
                      <a:pt x="421" y="95"/>
                    </a:lnTo>
                    <a:lnTo>
                      <a:pt x="404" y="84"/>
                    </a:lnTo>
                    <a:lnTo>
                      <a:pt x="388" y="77"/>
                    </a:lnTo>
                    <a:lnTo>
                      <a:pt x="371" y="71"/>
                    </a:lnTo>
                    <a:lnTo>
                      <a:pt x="356" y="68"/>
                    </a:lnTo>
                    <a:lnTo>
                      <a:pt x="315" y="42"/>
                    </a:lnTo>
                    <a:lnTo>
                      <a:pt x="290" y="42"/>
                    </a:lnTo>
                    <a:lnTo>
                      <a:pt x="203" y="10"/>
                    </a:lnTo>
                    <a:lnTo>
                      <a:pt x="182" y="0"/>
                    </a:lnTo>
                    <a:lnTo>
                      <a:pt x="182" y="1"/>
                    </a:lnTo>
                    <a:lnTo>
                      <a:pt x="179" y="3"/>
                    </a:lnTo>
                    <a:lnTo>
                      <a:pt x="177" y="6"/>
                    </a:lnTo>
                    <a:lnTo>
                      <a:pt x="173" y="7"/>
                    </a:lnTo>
                    <a:lnTo>
                      <a:pt x="167" y="10"/>
                    </a:lnTo>
                    <a:lnTo>
                      <a:pt x="159" y="12"/>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208" name="任意多边形 57"/>
              <p:cNvSpPr>
                <a:spLocks/>
              </p:cNvSpPr>
              <p:nvPr/>
            </p:nvSpPr>
            <p:spPr bwMode="gray">
              <a:xfrm>
                <a:off x="4941" y="2003"/>
                <a:ext cx="129" cy="186"/>
              </a:xfrm>
              <a:custGeom>
                <a:avLst/>
                <a:gdLst>
                  <a:gd name="T0" fmla="*/ 51 w 139"/>
                  <a:gd name="T1" fmla="*/ 155 h 201"/>
                  <a:gd name="T2" fmla="*/ 39 w 139"/>
                  <a:gd name="T3" fmla="*/ 150 h 201"/>
                  <a:gd name="T4" fmla="*/ 30 w 139"/>
                  <a:gd name="T5" fmla="*/ 114 h 201"/>
                  <a:gd name="T6" fmla="*/ 15 w 139"/>
                  <a:gd name="T7" fmla="*/ 90 h 201"/>
                  <a:gd name="T8" fmla="*/ 9 w 139"/>
                  <a:gd name="T9" fmla="*/ 67 h 201"/>
                  <a:gd name="T10" fmla="*/ 0 w 139"/>
                  <a:gd name="T11" fmla="*/ 38 h 201"/>
                  <a:gd name="T12" fmla="*/ 4 w 139"/>
                  <a:gd name="T13" fmla="*/ 31 h 201"/>
                  <a:gd name="T14" fmla="*/ 15 w 139"/>
                  <a:gd name="T15" fmla="*/ 21 h 201"/>
                  <a:gd name="T16" fmla="*/ 19 w 139"/>
                  <a:gd name="T17" fmla="*/ 19 h 201"/>
                  <a:gd name="T18" fmla="*/ 19 w 139"/>
                  <a:gd name="T19" fmla="*/ 17 h 201"/>
                  <a:gd name="T20" fmla="*/ 22 w 139"/>
                  <a:gd name="T21" fmla="*/ 10 h 201"/>
                  <a:gd name="T22" fmla="*/ 22 w 139"/>
                  <a:gd name="T23" fmla="*/ 6 h 201"/>
                  <a:gd name="T24" fmla="*/ 21 w 139"/>
                  <a:gd name="T25" fmla="*/ 4 h 201"/>
                  <a:gd name="T26" fmla="*/ 21 w 139"/>
                  <a:gd name="T27" fmla="*/ 1 h 201"/>
                  <a:gd name="T28" fmla="*/ 24 w 139"/>
                  <a:gd name="T29" fmla="*/ 0 h 201"/>
                  <a:gd name="T30" fmla="*/ 28 w 139"/>
                  <a:gd name="T31" fmla="*/ 1 h 201"/>
                  <a:gd name="T32" fmla="*/ 32 w 139"/>
                  <a:gd name="T33" fmla="*/ 4 h 201"/>
                  <a:gd name="T34" fmla="*/ 39 w 139"/>
                  <a:gd name="T35" fmla="*/ 4 h 201"/>
                  <a:gd name="T36" fmla="*/ 46 w 139"/>
                  <a:gd name="T37" fmla="*/ 4 h 201"/>
                  <a:gd name="T38" fmla="*/ 110 w 139"/>
                  <a:gd name="T39" fmla="*/ 64 h 201"/>
                  <a:gd name="T40" fmla="*/ 106 w 139"/>
                  <a:gd name="T41" fmla="*/ 69 h 201"/>
                  <a:gd name="T42" fmla="*/ 101 w 139"/>
                  <a:gd name="T43" fmla="*/ 81 h 201"/>
                  <a:gd name="T44" fmla="*/ 106 w 139"/>
                  <a:gd name="T45" fmla="*/ 90 h 201"/>
                  <a:gd name="T46" fmla="*/ 111 w 139"/>
                  <a:gd name="T47" fmla="*/ 99 h 201"/>
                  <a:gd name="T48" fmla="*/ 108 w 139"/>
                  <a:gd name="T49" fmla="*/ 109 h 201"/>
                  <a:gd name="T50" fmla="*/ 106 w 139"/>
                  <a:gd name="T51" fmla="*/ 109 h 201"/>
                  <a:gd name="T52" fmla="*/ 101 w 139"/>
                  <a:gd name="T53" fmla="*/ 109 h 201"/>
                  <a:gd name="T54" fmla="*/ 96 w 139"/>
                  <a:gd name="T55" fmla="*/ 111 h 201"/>
                  <a:gd name="T56" fmla="*/ 94 w 139"/>
                  <a:gd name="T57" fmla="*/ 117 h 201"/>
                  <a:gd name="T58" fmla="*/ 86 w 139"/>
                  <a:gd name="T59" fmla="*/ 128 h 201"/>
                  <a:gd name="T60" fmla="*/ 83 w 139"/>
                  <a:gd name="T61" fmla="*/ 134 h 201"/>
                  <a:gd name="T62" fmla="*/ 84 w 139"/>
                  <a:gd name="T63" fmla="*/ 146 h 201"/>
                  <a:gd name="T64" fmla="*/ 82 w 139"/>
                  <a:gd name="T65" fmla="*/ 146 h 201"/>
                  <a:gd name="T66" fmla="*/ 77 w 139"/>
                  <a:gd name="T67" fmla="*/ 144 h 201"/>
                  <a:gd name="T68" fmla="*/ 72 w 139"/>
                  <a:gd name="T69" fmla="*/ 146 h 201"/>
                  <a:gd name="T70" fmla="*/ 70 w 139"/>
                  <a:gd name="T71" fmla="*/ 150 h 201"/>
                  <a:gd name="T72" fmla="*/ 66 w 139"/>
                  <a:gd name="T73" fmla="*/ 155 h 201"/>
                  <a:gd name="T74" fmla="*/ 62 w 139"/>
                  <a:gd name="T75" fmla="*/ 158 h 2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9" h="201">
                    <a:moveTo>
                      <a:pt x="78" y="201"/>
                    </a:moveTo>
                    <a:lnTo>
                      <a:pt x="64" y="197"/>
                    </a:lnTo>
                    <a:lnTo>
                      <a:pt x="55" y="192"/>
                    </a:lnTo>
                    <a:lnTo>
                      <a:pt x="49" y="189"/>
                    </a:lnTo>
                    <a:lnTo>
                      <a:pt x="48" y="188"/>
                    </a:lnTo>
                    <a:lnTo>
                      <a:pt x="37" y="144"/>
                    </a:lnTo>
                    <a:lnTo>
                      <a:pt x="18" y="117"/>
                    </a:lnTo>
                    <a:lnTo>
                      <a:pt x="18" y="113"/>
                    </a:lnTo>
                    <a:lnTo>
                      <a:pt x="15" y="101"/>
                    </a:lnTo>
                    <a:lnTo>
                      <a:pt x="12" y="84"/>
                    </a:lnTo>
                    <a:lnTo>
                      <a:pt x="7" y="64"/>
                    </a:lnTo>
                    <a:lnTo>
                      <a:pt x="0" y="48"/>
                    </a:lnTo>
                    <a:lnTo>
                      <a:pt x="1" y="45"/>
                    </a:lnTo>
                    <a:lnTo>
                      <a:pt x="4" y="39"/>
                    </a:lnTo>
                    <a:lnTo>
                      <a:pt x="10" y="33"/>
                    </a:lnTo>
                    <a:lnTo>
                      <a:pt x="18" y="27"/>
                    </a:lnTo>
                    <a:lnTo>
                      <a:pt x="24" y="27"/>
                    </a:lnTo>
                    <a:lnTo>
                      <a:pt x="24" y="25"/>
                    </a:lnTo>
                    <a:lnTo>
                      <a:pt x="25" y="24"/>
                    </a:lnTo>
                    <a:lnTo>
                      <a:pt x="25" y="21"/>
                    </a:lnTo>
                    <a:lnTo>
                      <a:pt x="27" y="18"/>
                    </a:lnTo>
                    <a:lnTo>
                      <a:pt x="28" y="13"/>
                    </a:lnTo>
                    <a:lnTo>
                      <a:pt x="28" y="10"/>
                    </a:lnTo>
                    <a:lnTo>
                      <a:pt x="28" y="7"/>
                    </a:lnTo>
                    <a:lnTo>
                      <a:pt x="27" y="6"/>
                    </a:lnTo>
                    <a:lnTo>
                      <a:pt x="27" y="4"/>
                    </a:lnTo>
                    <a:lnTo>
                      <a:pt x="27" y="3"/>
                    </a:lnTo>
                    <a:lnTo>
                      <a:pt x="27" y="1"/>
                    </a:lnTo>
                    <a:lnTo>
                      <a:pt x="28" y="0"/>
                    </a:lnTo>
                    <a:lnTo>
                      <a:pt x="30" y="0"/>
                    </a:lnTo>
                    <a:lnTo>
                      <a:pt x="31" y="0"/>
                    </a:lnTo>
                    <a:lnTo>
                      <a:pt x="34" y="1"/>
                    </a:lnTo>
                    <a:lnTo>
                      <a:pt x="39" y="3"/>
                    </a:lnTo>
                    <a:lnTo>
                      <a:pt x="40" y="4"/>
                    </a:lnTo>
                    <a:lnTo>
                      <a:pt x="43" y="4"/>
                    </a:lnTo>
                    <a:lnTo>
                      <a:pt x="48" y="4"/>
                    </a:lnTo>
                    <a:lnTo>
                      <a:pt x="52" y="4"/>
                    </a:lnTo>
                    <a:lnTo>
                      <a:pt x="58" y="4"/>
                    </a:lnTo>
                    <a:lnTo>
                      <a:pt x="63" y="3"/>
                    </a:lnTo>
                    <a:lnTo>
                      <a:pt x="138" y="81"/>
                    </a:lnTo>
                    <a:lnTo>
                      <a:pt x="136" y="83"/>
                    </a:lnTo>
                    <a:lnTo>
                      <a:pt x="132" y="87"/>
                    </a:lnTo>
                    <a:lnTo>
                      <a:pt x="127" y="93"/>
                    </a:lnTo>
                    <a:lnTo>
                      <a:pt x="126" y="102"/>
                    </a:lnTo>
                    <a:lnTo>
                      <a:pt x="130" y="113"/>
                    </a:lnTo>
                    <a:lnTo>
                      <a:pt x="132" y="114"/>
                    </a:lnTo>
                    <a:lnTo>
                      <a:pt x="136" y="119"/>
                    </a:lnTo>
                    <a:lnTo>
                      <a:pt x="139" y="125"/>
                    </a:lnTo>
                    <a:lnTo>
                      <a:pt x="139" y="131"/>
                    </a:lnTo>
                    <a:lnTo>
                      <a:pt x="135" y="137"/>
                    </a:lnTo>
                    <a:lnTo>
                      <a:pt x="133" y="137"/>
                    </a:lnTo>
                    <a:lnTo>
                      <a:pt x="132" y="137"/>
                    </a:lnTo>
                    <a:lnTo>
                      <a:pt x="129" y="137"/>
                    </a:lnTo>
                    <a:lnTo>
                      <a:pt x="126" y="137"/>
                    </a:lnTo>
                    <a:lnTo>
                      <a:pt x="123" y="138"/>
                    </a:lnTo>
                    <a:lnTo>
                      <a:pt x="120" y="140"/>
                    </a:lnTo>
                    <a:lnTo>
                      <a:pt x="118" y="141"/>
                    </a:lnTo>
                    <a:lnTo>
                      <a:pt x="117" y="147"/>
                    </a:lnTo>
                    <a:lnTo>
                      <a:pt x="112" y="153"/>
                    </a:lnTo>
                    <a:lnTo>
                      <a:pt x="108" y="161"/>
                    </a:lnTo>
                    <a:lnTo>
                      <a:pt x="105" y="167"/>
                    </a:lnTo>
                    <a:lnTo>
                      <a:pt x="103" y="170"/>
                    </a:lnTo>
                    <a:lnTo>
                      <a:pt x="108" y="177"/>
                    </a:lnTo>
                    <a:lnTo>
                      <a:pt x="105" y="185"/>
                    </a:lnTo>
                    <a:lnTo>
                      <a:pt x="103" y="185"/>
                    </a:lnTo>
                    <a:lnTo>
                      <a:pt x="102" y="185"/>
                    </a:lnTo>
                    <a:lnTo>
                      <a:pt x="99" y="183"/>
                    </a:lnTo>
                    <a:lnTo>
                      <a:pt x="96" y="183"/>
                    </a:lnTo>
                    <a:lnTo>
                      <a:pt x="93" y="183"/>
                    </a:lnTo>
                    <a:lnTo>
                      <a:pt x="90" y="185"/>
                    </a:lnTo>
                    <a:lnTo>
                      <a:pt x="88" y="186"/>
                    </a:lnTo>
                    <a:lnTo>
                      <a:pt x="87" y="189"/>
                    </a:lnTo>
                    <a:lnTo>
                      <a:pt x="84" y="194"/>
                    </a:lnTo>
                    <a:lnTo>
                      <a:pt x="82" y="197"/>
                    </a:lnTo>
                    <a:lnTo>
                      <a:pt x="79" y="198"/>
                    </a:lnTo>
                    <a:lnTo>
                      <a:pt x="78" y="200"/>
                    </a:lnTo>
                    <a:lnTo>
                      <a:pt x="78" y="201"/>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209" name="任意多边形 58"/>
              <p:cNvSpPr>
                <a:spLocks/>
              </p:cNvSpPr>
              <p:nvPr/>
            </p:nvSpPr>
            <p:spPr bwMode="gray">
              <a:xfrm>
                <a:off x="5014" y="1917"/>
                <a:ext cx="330" cy="275"/>
              </a:xfrm>
              <a:custGeom>
                <a:avLst/>
                <a:gdLst>
                  <a:gd name="T0" fmla="*/ 261 w 357"/>
                  <a:gd name="T1" fmla="*/ 75 h 297"/>
                  <a:gd name="T2" fmla="*/ 232 w 357"/>
                  <a:gd name="T3" fmla="*/ 91 h 297"/>
                  <a:gd name="T4" fmla="*/ 214 w 357"/>
                  <a:gd name="T5" fmla="*/ 110 h 297"/>
                  <a:gd name="T6" fmla="*/ 199 w 357"/>
                  <a:gd name="T7" fmla="*/ 131 h 297"/>
                  <a:gd name="T8" fmla="*/ 177 w 357"/>
                  <a:gd name="T9" fmla="*/ 150 h 297"/>
                  <a:gd name="T10" fmla="*/ 150 w 357"/>
                  <a:gd name="T11" fmla="*/ 167 h 297"/>
                  <a:gd name="T12" fmla="*/ 130 w 357"/>
                  <a:gd name="T13" fmla="*/ 171 h 297"/>
                  <a:gd name="T14" fmla="*/ 91 w 357"/>
                  <a:gd name="T15" fmla="*/ 211 h 297"/>
                  <a:gd name="T16" fmla="*/ 7 w 357"/>
                  <a:gd name="T17" fmla="*/ 235 h 297"/>
                  <a:gd name="T18" fmla="*/ 0 w 357"/>
                  <a:gd name="T19" fmla="*/ 233 h 297"/>
                  <a:gd name="T20" fmla="*/ 1 w 357"/>
                  <a:gd name="T21" fmla="*/ 232 h 297"/>
                  <a:gd name="T22" fmla="*/ 6 w 357"/>
                  <a:gd name="T23" fmla="*/ 231 h 297"/>
                  <a:gd name="T24" fmla="*/ 7 w 357"/>
                  <a:gd name="T25" fmla="*/ 223 h 297"/>
                  <a:gd name="T26" fmla="*/ 10 w 357"/>
                  <a:gd name="T27" fmla="*/ 221 h 297"/>
                  <a:gd name="T28" fmla="*/ 16 w 357"/>
                  <a:gd name="T29" fmla="*/ 220 h 297"/>
                  <a:gd name="T30" fmla="*/ 21 w 357"/>
                  <a:gd name="T31" fmla="*/ 221 h 297"/>
                  <a:gd name="T32" fmla="*/ 19 w 357"/>
                  <a:gd name="T33" fmla="*/ 209 h 297"/>
                  <a:gd name="T34" fmla="*/ 31 w 357"/>
                  <a:gd name="T35" fmla="*/ 192 h 297"/>
                  <a:gd name="T36" fmla="*/ 31 w 357"/>
                  <a:gd name="T37" fmla="*/ 190 h 297"/>
                  <a:gd name="T38" fmla="*/ 34 w 357"/>
                  <a:gd name="T39" fmla="*/ 186 h 297"/>
                  <a:gd name="T40" fmla="*/ 39 w 357"/>
                  <a:gd name="T41" fmla="*/ 183 h 297"/>
                  <a:gd name="T42" fmla="*/ 43 w 357"/>
                  <a:gd name="T43" fmla="*/ 183 h 297"/>
                  <a:gd name="T44" fmla="*/ 45 w 357"/>
                  <a:gd name="T45" fmla="*/ 183 h 297"/>
                  <a:gd name="T46" fmla="*/ 48 w 357"/>
                  <a:gd name="T47" fmla="*/ 181 h 297"/>
                  <a:gd name="T48" fmla="*/ 50 w 357"/>
                  <a:gd name="T49" fmla="*/ 178 h 297"/>
                  <a:gd name="T50" fmla="*/ 47 w 357"/>
                  <a:gd name="T51" fmla="*/ 171 h 297"/>
                  <a:gd name="T52" fmla="*/ 43 w 357"/>
                  <a:gd name="T53" fmla="*/ 167 h 297"/>
                  <a:gd name="T54" fmla="*/ 38 w 357"/>
                  <a:gd name="T55" fmla="*/ 155 h 297"/>
                  <a:gd name="T56" fmla="*/ 47 w 357"/>
                  <a:gd name="T57" fmla="*/ 140 h 297"/>
                  <a:gd name="T58" fmla="*/ 50 w 357"/>
                  <a:gd name="T59" fmla="*/ 138 h 297"/>
                  <a:gd name="T60" fmla="*/ 53 w 357"/>
                  <a:gd name="T61" fmla="*/ 134 h 297"/>
                  <a:gd name="T62" fmla="*/ 55 w 357"/>
                  <a:gd name="T63" fmla="*/ 131 h 297"/>
                  <a:gd name="T64" fmla="*/ 60 w 357"/>
                  <a:gd name="T65" fmla="*/ 121 h 297"/>
                  <a:gd name="T66" fmla="*/ 72 w 357"/>
                  <a:gd name="T67" fmla="*/ 101 h 297"/>
                  <a:gd name="T68" fmla="*/ 88 w 357"/>
                  <a:gd name="T69" fmla="*/ 77 h 297"/>
                  <a:gd name="T70" fmla="*/ 103 w 357"/>
                  <a:gd name="T71" fmla="*/ 58 h 297"/>
                  <a:gd name="T72" fmla="*/ 111 w 357"/>
                  <a:gd name="T73" fmla="*/ 52 h 297"/>
                  <a:gd name="T74" fmla="*/ 131 w 357"/>
                  <a:gd name="T75" fmla="*/ 43 h 297"/>
                  <a:gd name="T76" fmla="*/ 164 w 357"/>
                  <a:gd name="T77" fmla="*/ 27 h 297"/>
                  <a:gd name="T78" fmla="*/ 199 w 357"/>
                  <a:gd name="T79" fmla="*/ 12 h 297"/>
                  <a:gd name="T80" fmla="*/ 229 w 357"/>
                  <a:gd name="T81" fmla="*/ 1 h 297"/>
                  <a:gd name="T82" fmla="*/ 239 w 357"/>
                  <a:gd name="T83" fmla="*/ 0 h 297"/>
                  <a:gd name="T84" fmla="*/ 243 w 357"/>
                  <a:gd name="T85" fmla="*/ 0 h 297"/>
                  <a:gd name="T86" fmla="*/ 246 w 357"/>
                  <a:gd name="T87" fmla="*/ 1 h 297"/>
                  <a:gd name="T88" fmla="*/ 282 w 357"/>
                  <a:gd name="T89" fmla="*/ 69 h 2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57" h="297">
                    <a:moveTo>
                      <a:pt x="357" y="87"/>
                    </a:moveTo>
                    <a:lnTo>
                      <a:pt x="330" y="94"/>
                    </a:lnTo>
                    <a:lnTo>
                      <a:pt x="311" y="103"/>
                    </a:lnTo>
                    <a:lnTo>
                      <a:pt x="294" y="114"/>
                    </a:lnTo>
                    <a:lnTo>
                      <a:pt x="281" y="126"/>
                    </a:lnTo>
                    <a:lnTo>
                      <a:pt x="270" y="138"/>
                    </a:lnTo>
                    <a:lnTo>
                      <a:pt x="261" y="151"/>
                    </a:lnTo>
                    <a:lnTo>
                      <a:pt x="252" y="164"/>
                    </a:lnTo>
                    <a:lnTo>
                      <a:pt x="242" y="176"/>
                    </a:lnTo>
                    <a:lnTo>
                      <a:pt x="225" y="189"/>
                    </a:lnTo>
                    <a:lnTo>
                      <a:pt x="207" y="200"/>
                    </a:lnTo>
                    <a:lnTo>
                      <a:pt x="189" y="209"/>
                    </a:lnTo>
                    <a:lnTo>
                      <a:pt x="176" y="213"/>
                    </a:lnTo>
                    <a:lnTo>
                      <a:pt x="165" y="216"/>
                    </a:lnTo>
                    <a:lnTo>
                      <a:pt x="161" y="218"/>
                    </a:lnTo>
                    <a:lnTo>
                      <a:pt x="115" y="266"/>
                    </a:lnTo>
                    <a:lnTo>
                      <a:pt x="22" y="297"/>
                    </a:lnTo>
                    <a:lnTo>
                      <a:pt x="10" y="296"/>
                    </a:lnTo>
                    <a:lnTo>
                      <a:pt x="0" y="293"/>
                    </a:lnTo>
                    <a:lnTo>
                      <a:pt x="0" y="294"/>
                    </a:lnTo>
                    <a:lnTo>
                      <a:pt x="1" y="294"/>
                    </a:lnTo>
                    <a:lnTo>
                      <a:pt x="1" y="293"/>
                    </a:lnTo>
                    <a:lnTo>
                      <a:pt x="4" y="293"/>
                    </a:lnTo>
                    <a:lnTo>
                      <a:pt x="6" y="290"/>
                    </a:lnTo>
                    <a:lnTo>
                      <a:pt x="9" y="287"/>
                    </a:lnTo>
                    <a:lnTo>
                      <a:pt x="10" y="281"/>
                    </a:lnTo>
                    <a:lnTo>
                      <a:pt x="12" y="281"/>
                    </a:lnTo>
                    <a:lnTo>
                      <a:pt x="13" y="279"/>
                    </a:lnTo>
                    <a:lnTo>
                      <a:pt x="16" y="278"/>
                    </a:lnTo>
                    <a:lnTo>
                      <a:pt x="19" y="278"/>
                    </a:lnTo>
                    <a:lnTo>
                      <a:pt x="24" y="278"/>
                    </a:lnTo>
                    <a:lnTo>
                      <a:pt x="27" y="279"/>
                    </a:lnTo>
                    <a:lnTo>
                      <a:pt x="31" y="272"/>
                    </a:lnTo>
                    <a:lnTo>
                      <a:pt x="25" y="264"/>
                    </a:lnTo>
                    <a:lnTo>
                      <a:pt x="39" y="242"/>
                    </a:lnTo>
                    <a:lnTo>
                      <a:pt x="39" y="240"/>
                    </a:lnTo>
                    <a:lnTo>
                      <a:pt x="40" y="239"/>
                    </a:lnTo>
                    <a:lnTo>
                      <a:pt x="42" y="236"/>
                    </a:lnTo>
                    <a:lnTo>
                      <a:pt x="43" y="234"/>
                    </a:lnTo>
                    <a:lnTo>
                      <a:pt x="46" y="233"/>
                    </a:lnTo>
                    <a:lnTo>
                      <a:pt x="49" y="231"/>
                    </a:lnTo>
                    <a:lnTo>
                      <a:pt x="54" y="231"/>
                    </a:lnTo>
                    <a:lnTo>
                      <a:pt x="55" y="231"/>
                    </a:lnTo>
                    <a:lnTo>
                      <a:pt x="57" y="231"/>
                    </a:lnTo>
                    <a:lnTo>
                      <a:pt x="60" y="230"/>
                    </a:lnTo>
                    <a:lnTo>
                      <a:pt x="61" y="228"/>
                    </a:lnTo>
                    <a:lnTo>
                      <a:pt x="61" y="227"/>
                    </a:lnTo>
                    <a:lnTo>
                      <a:pt x="63" y="224"/>
                    </a:lnTo>
                    <a:lnTo>
                      <a:pt x="61" y="221"/>
                    </a:lnTo>
                    <a:lnTo>
                      <a:pt x="60" y="216"/>
                    </a:lnTo>
                    <a:lnTo>
                      <a:pt x="58" y="213"/>
                    </a:lnTo>
                    <a:lnTo>
                      <a:pt x="54" y="209"/>
                    </a:lnTo>
                    <a:lnTo>
                      <a:pt x="49" y="201"/>
                    </a:lnTo>
                    <a:lnTo>
                      <a:pt x="48" y="194"/>
                    </a:lnTo>
                    <a:lnTo>
                      <a:pt x="51" y="185"/>
                    </a:lnTo>
                    <a:lnTo>
                      <a:pt x="60" y="176"/>
                    </a:lnTo>
                    <a:lnTo>
                      <a:pt x="61" y="176"/>
                    </a:lnTo>
                    <a:lnTo>
                      <a:pt x="63" y="174"/>
                    </a:lnTo>
                    <a:lnTo>
                      <a:pt x="64" y="171"/>
                    </a:lnTo>
                    <a:lnTo>
                      <a:pt x="67" y="170"/>
                    </a:lnTo>
                    <a:lnTo>
                      <a:pt x="69" y="167"/>
                    </a:lnTo>
                    <a:lnTo>
                      <a:pt x="70" y="165"/>
                    </a:lnTo>
                    <a:lnTo>
                      <a:pt x="72" y="162"/>
                    </a:lnTo>
                    <a:lnTo>
                      <a:pt x="76" y="153"/>
                    </a:lnTo>
                    <a:lnTo>
                      <a:pt x="84" y="141"/>
                    </a:lnTo>
                    <a:lnTo>
                      <a:pt x="91" y="127"/>
                    </a:lnTo>
                    <a:lnTo>
                      <a:pt x="102" y="111"/>
                    </a:lnTo>
                    <a:lnTo>
                      <a:pt x="111" y="97"/>
                    </a:lnTo>
                    <a:lnTo>
                      <a:pt x="121" y="84"/>
                    </a:lnTo>
                    <a:lnTo>
                      <a:pt x="130" y="73"/>
                    </a:lnTo>
                    <a:lnTo>
                      <a:pt x="138" y="67"/>
                    </a:lnTo>
                    <a:lnTo>
                      <a:pt x="141" y="66"/>
                    </a:lnTo>
                    <a:lnTo>
                      <a:pt x="152" y="61"/>
                    </a:lnTo>
                    <a:lnTo>
                      <a:pt x="167" y="54"/>
                    </a:lnTo>
                    <a:lnTo>
                      <a:pt x="186" y="45"/>
                    </a:lnTo>
                    <a:lnTo>
                      <a:pt x="207" y="34"/>
                    </a:lnTo>
                    <a:lnTo>
                      <a:pt x="230" y="24"/>
                    </a:lnTo>
                    <a:lnTo>
                      <a:pt x="252" y="15"/>
                    </a:lnTo>
                    <a:lnTo>
                      <a:pt x="272" y="7"/>
                    </a:lnTo>
                    <a:lnTo>
                      <a:pt x="290" y="1"/>
                    </a:lnTo>
                    <a:lnTo>
                      <a:pt x="303" y="0"/>
                    </a:lnTo>
                    <a:lnTo>
                      <a:pt x="305" y="0"/>
                    </a:lnTo>
                    <a:lnTo>
                      <a:pt x="308" y="0"/>
                    </a:lnTo>
                    <a:lnTo>
                      <a:pt x="309" y="0"/>
                    </a:lnTo>
                    <a:lnTo>
                      <a:pt x="312" y="1"/>
                    </a:lnTo>
                    <a:lnTo>
                      <a:pt x="315" y="4"/>
                    </a:lnTo>
                    <a:lnTo>
                      <a:pt x="357" y="87"/>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210" name="任意多边形 59"/>
              <p:cNvSpPr>
                <a:spLocks/>
              </p:cNvSpPr>
              <p:nvPr/>
            </p:nvSpPr>
            <p:spPr bwMode="gray">
              <a:xfrm>
                <a:off x="5299" y="1687"/>
                <a:ext cx="257" cy="308"/>
              </a:xfrm>
              <a:custGeom>
                <a:avLst/>
                <a:gdLst>
                  <a:gd name="T0" fmla="*/ 165 w 278"/>
                  <a:gd name="T1" fmla="*/ 6 h 333"/>
                  <a:gd name="T2" fmla="*/ 165 w 278"/>
                  <a:gd name="T3" fmla="*/ 12 h 333"/>
                  <a:gd name="T4" fmla="*/ 165 w 278"/>
                  <a:gd name="T5" fmla="*/ 17 h 333"/>
                  <a:gd name="T6" fmla="*/ 176 w 278"/>
                  <a:gd name="T7" fmla="*/ 31 h 333"/>
                  <a:gd name="T8" fmla="*/ 196 w 278"/>
                  <a:gd name="T9" fmla="*/ 47 h 333"/>
                  <a:gd name="T10" fmla="*/ 211 w 278"/>
                  <a:gd name="T11" fmla="*/ 52 h 333"/>
                  <a:gd name="T12" fmla="*/ 220 w 278"/>
                  <a:gd name="T13" fmla="*/ 67 h 333"/>
                  <a:gd name="T14" fmla="*/ 214 w 278"/>
                  <a:gd name="T15" fmla="*/ 91 h 333"/>
                  <a:gd name="T16" fmla="*/ 198 w 278"/>
                  <a:gd name="T17" fmla="*/ 110 h 333"/>
                  <a:gd name="T18" fmla="*/ 183 w 278"/>
                  <a:gd name="T19" fmla="*/ 121 h 333"/>
                  <a:gd name="T20" fmla="*/ 182 w 278"/>
                  <a:gd name="T21" fmla="*/ 131 h 333"/>
                  <a:gd name="T22" fmla="*/ 173 w 278"/>
                  <a:gd name="T23" fmla="*/ 148 h 333"/>
                  <a:gd name="T24" fmla="*/ 161 w 278"/>
                  <a:gd name="T25" fmla="*/ 158 h 333"/>
                  <a:gd name="T26" fmla="*/ 143 w 278"/>
                  <a:gd name="T27" fmla="*/ 164 h 333"/>
                  <a:gd name="T28" fmla="*/ 129 w 278"/>
                  <a:gd name="T29" fmla="*/ 178 h 333"/>
                  <a:gd name="T30" fmla="*/ 125 w 278"/>
                  <a:gd name="T31" fmla="*/ 191 h 333"/>
                  <a:gd name="T32" fmla="*/ 126 w 278"/>
                  <a:gd name="T33" fmla="*/ 199 h 333"/>
                  <a:gd name="T34" fmla="*/ 123 w 278"/>
                  <a:gd name="T35" fmla="*/ 205 h 333"/>
                  <a:gd name="T36" fmla="*/ 113 w 278"/>
                  <a:gd name="T37" fmla="*/ 222 h 333"/>
                  <a:gd name="T38" fmla="*/ 92 w 278"/>
                  <a:gd name="T39" fmla="*/ 242 h 333"/>
                  <a:gd name="T40" fmla="*/ 61 w 278"/>
                  <a:gd name="T41" fmla="*/ 258 h 333"/>
                  <a:gd name="T42" fmla="*/ 6 w 278"/>
                  <a:gd name="T43" fmla="*/ 200 h 333"/>
                  <a:gd name="T44" fmla="*/ 4 w 278"/>
                  <a:gd name="T45" fmla="*/ 197 h 333"/>
                  <a:gd name="T46" fmla="*/ 1 w 278"/>
                  <a:gd name="T47" fmla="*/ 196 h 333"/>
                  <a:gd name="T48" fmla="*/ 3 w 278"/>
                  <a:gd name="T49" fmla="*/ 194 h 333"/>
                  <a:gd name="T50" fmla="*/ 22 w 278"/>
                  <a:gd name="T51" fmla="*/ 185 h 333"/>
                  <a:gd name="T52" fmla="*/ 54 w 278"/>
                  <a:gd name="T53" fmla="*/ 167 h 333"/>
                  <a:gd name="T54" fmla="*/ 85 w 278"/>
                  <a:gd name="T55" fmla="*/ 142 h 333"/>
                  <a:gd name="T56" fmla="*/ 109 w 278"/>
                  <a:gd name="T57" fmla="*/ 110 h 333"/>
                  <a:gd name="T58" fmla="*/ 114 w 278"/>
                  <a:gd name="T59" fmla="*/ 72 h 333"/>
                  <a:gd name="T60" fmla="*/ 113 w 278"/>
                  <a:gd name="T61" fmla="*/ 64 h 333"/>
                  <a:gd name="T62" fmla="*/ 109 w 278"/>
                  <a:gd name="T63" fmla="*/ 50 h 333"/>
                  <a:gd name="T64" fmla="*/ 107 w 278"/>
                  <a:gd name="T65" fmla="*/ 43 h 333"/>
                  <a:gd name="T66" fmla="*/ 107 w 278"/>
                  <a:gd name="T67" fmla="*/ 40 h 333"/>
                  <a:gd name="T68" fmla="*/ 108 w 278"/>
                  <a:gd name="T69" fmla="*/ 36 h 333"/>
                  <a:gd name="T70" fmla="*/ 111 w 278"/>
                  <a:gd name="T71" fmla="*/ 33 h 333"/>
                  <a:gd name="T72" fmla="*/ 119 w 278"/>
                  <a:gd name="T73" fmla="*/ 31 h 333"/>
                  <a:gd name="T74" fmla="*/ 130 w 278"/>
                  <a:gd name="T75" fmla="*/ 25 h 333"/>
                  <a:gd name="T76" fmla="*/ 132 w 278"/>
                  <a:gd name="T77" fmla="*/ 18 h 333"/>
                  <a:gd name="T78" fmla="*/ 135 w 278"/>
                  <a:gd name="T79" fmla="*/ 16 h 333"/>
                  <a:gd name="T80" fmla="*/ 140 w 278"/>
                  <a:gd name="T81" fmla="*/ 12 h 333"/>
                  <a:gd name="T82" fmla="*/ 141 w 278"/>
                  <a:gd name="T83" fmla="*/ 7 h 333"/>
                  <a:gd name="T84" fmla="*/ 146 w 278"/>
                  <a:gd name="T85" fmla="*/ 10 h 33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78" h="333">
                    <a:moveTo>
                      <a:pt x="207" y="0"/>
                    </a:moveTo>
                    <a:lnTo>
                      <a:pt x="209" y="6"/>
                    </a:lnTo>
                    <a:lnTo>
                      <a:pt x="209" y="10"/>
                    </a:lnTo>
                    <a:lnTo>
                      <a:pt x="210" y="15"/>
                    </a:lnTo>
                    <a:lnTo>
                      <a:pt x="210" y="19"/>
                    </a:lnTo>
                    <a:lnTo>
                      <a:pt x="210" y="22"/>
                    </a:lnTo>
                    <a:lnTo>
                      <a:pt x="222" y="40"/>
                    </a:lnTo>
                    <a:lnTo>
                      <a:pt x="236" y="52"/>
                    </a:lnTo>
                    <a:lnTo>
                      <a:pt x="248" y="60"/>
                    </a:lnTo>
                    <a:lnTo>
                      <a:pt x="260" y="64"/>
                    </a:lnTo>
                    <a:lnTo>
                      <a:pt x="267" y="66"/>
                    </a:lnTo>
                    <a:lnTo>
                      <a:pt x="270" y="67"/>
                    </a:lnTo>
                    <a:lnTo>
                      <a:pt x="278" y="84"/>
                    </a:lnTo>
                    <a:lnTo>
                      <a:pt x="278" y="100"/>
                    </a:lnTo>
                    <a:lnTo>
                      <a:pt x="272" y="115"/>
                    </a:lnTo>
                    <a:lnTo>
                      <a:pt x="263" y="127"/>
                    </a:lnTo>
                    <a:lnTo>
                      <a:pt x="251" y="139"/>
                    </a:lnTo>
                    <a:lnTo>
                      <a:pt x="240" y="147"/>
                    </a:lnTo>
                    <a:lnTo>
                      <a:pt x="231" y="153"/>
                    </a:lnTo>
                    <a:lnTo>
                      <a:pt x="228" y="154"/>
                    </a:lnTo>
                    <a:lnTo>
                      <a:pt x="230" y="166"/>
                    </a:lnTo>
                    <a:lnTo>
                      <a:pt x="225" y="178"/>
                    </a:lnTo>
                    <a:lnTo>
                      <a:pt x="218" y="187"/>
                    </a:lnTo>
                    <a:lnTo>
                      <a:pt x="209" y="195"/>
                    </a:lnTo>
                    <a:lnTo>
                      <a:pt x="203" y="200"/>
                    </a:lnTo>
                    <a:lnTo>
                      <a:pt x="200" y="201"/>
                    </a:lnTo>
                    <a:lnTo>
                      <a:pt x="182" y="207"/>
                    </a:lnTo>
                    <a:lnTo>
                      <a:pt x="170" y="216"/>
                    </a:lnTo>
                    <a:lnTo>
                      <a:pt x="162" y="225"/>
                    </a:lnTo>
                    <a:lnTo>
                      <a:pt x="159" y="234"/>
                    </a:lnTo>
                    <a:lnTo>
                      <a:pt x="158" y="242"/>
                    </a:lnTo>
                    <a:lnTo>
                      <a:pt x="159" y="248"/>
                    </a:lnTo>
                    <a:lnTo>
                      <a:pt x="159" y="251"/>
                    </a:lnTo>
                    <a:lnTo>
                      <a:pt x="158" y="252"/>
                    </a:lnTo>
                    <a:lnTo>
                      <a:pt x="156" y="260"/>
                    </a:lnTo>
                    <a:lnTo>
                      <a:pt x="150" y="269"/>
                    </a:lnTo>
                    <a:lnTo>
                      <a:pt x="143" y="281"/>
                    </a:lnTo>
                    <a:lnTo>
                      <a:pt x="132" y="293"/>
                    </a:lnTo>
                    <a:lnTo>
                      <a:pt x="117" y="306"/>
                    </a:lnTo>
                    <a:lnTo>
                      <a:pt x="99" y="318"/>
                    </a:lnTo>
                    <a:lnTo>
                      <a:pt x="77" y="327"/>
                    </a:lnTo>
                    <a:lnTo>
                      <a:pt x="48" y="333"/>
                    </a:lnTo>
                    <a:lnTo>
                      <a:pt x="6" y="252"/>
                    </a:lnTo>
                    <a:lnTo>
                      <a:pt x="6" y="251"/>
                    </a:lnTo>
                    <a:lnTo>
                      <a:pt x="4" y="249"/>
                    </a:lnTo>
                    <a:lnTo>
                      <a:pt x="3" y="248"/>
                    </a:lnTo>
                    <a:lnTo>
                      <a:pt x="1" y="248"/>
                    </a:lnTo>
                    <a:lnTo>
                      <a:pt x="0" y="246"/>
                    </a:lnTo>
                    <a:lnTo>
                      <a:pt x="3" y="245"/>
                    </a:lnTo>
                    <a:lnTo>
                      <a:pt x="13" y="242"/>
                    </a:lnTo>
                    <a:lnTo>
                      <a:pt x="28" y="234"/>
                    </a:lnTo>
                    <a:lnTo>
                      <a:pt x="46" y="224"/>
                    </a:lnTo>
                    <a:lnTo>
                      <a:pt x="68" y="212"/>
                    </a:lnTo>
                    <a:lnTo>
                      <a:pt x="89" y="198"/>
                    </a:lnTo>
                    <a:lnTo>
                      <a:pt x="108" y="180"/>
                    </a:lnTo>
                    <a:lnTo>
                      <a:pt x="125" y="160"/>
                    </a:lnTo>
                    <a:lnTo>
                      <a:pt x="138" y="139"/>
                    </a:lnTo>
                    <a:lnTo>
                      <a:pt x="144" y="117"/>
                    </a:lnTo>
                    <a:lnTo>
                      <a:pt x="144" y="91"/>
                    </a:lnTo>
                    <a:lnTo>
                      <a:pt x="144" y="88"/>
                    </a:lnTo>
                    <a:lnTo>
                      <a:pt x="143" y="81"/>
                    </a:lnTo>
                    <a:lnTo>
                      <a:pt x="140" y="70"/>
                    </a:lnTo>
                    <a:lnTo>
                      <a:pt x="138" y="63"/>
                    </a:lnTo>
                    <a:lnTo>
                      <a:pt x="135" y="57"/>
                    </a:lnTo>
                    <a:lnTo>
                      <a:pt x="135" y="55"/>
                    </a:lnTo>
                    <a:lnTo>
                      <a:pt x="135" y="54"/>
                    </a:lnTo>
                    <a:lnTo>
                      <a:pt x="135" y="51"/>
                    </a:lnTo>
                    <a:lnTo>
                      <a:pt x="135" y="48"/>
                    </a:lnTo>
                    <a:lnTo>
                      <a:pt x="137" y="45"/>
                    </a:lnTo>
                    <a:lnTo>
                      <a:pt x="138" y="43"/>
                    </a:lnTo>
                    <a:lnTo>
                      <a:pt x="141" y="42"/>
                    </a:lnTo>
                    <a:lnTo>
                      <a:pt x="144" y="40"/>
                    </a:lnTo>
                    <a:lnTo>
                      <a:pt x="150" y="39"/>
                    </a:lnTo>
                    <a:lnTo>
                      <a:pt x="158" y="36"/>
                    </a:lnTo>
                    <a:lnTo>
                      <a:pt x="165" y="31"/>
                    </a:lnTo>
                    <a:lnTo>
                      <a:pt x="168" y="25"/>
                    </a:lnTo>
                    <a:lnTo>
                      <a:pt x="168" y="24"/>
                    </a:lnTo>
                    <a:lnTo>
                      <a:pt x="170" y="22"/>
                    </a:lnTo>
                    <a:lnTo>
                      <a:pt x="171" y="19"/>
                    </a:lnTo>
                    <a:lnTo>
                      <a:pt x="173" y="16"/>
                    </a:lnTo>
                    <a:lnTo>
                      <a:pt x="176" y="15"/>
                    </a:lnTo>
                    <a:lnTo>
                      <a:pt x="177" y="12"/>
                    </a:lnTo>
                    <a:lnTo>
                      <a:pt x="180" y="10"/>
                    </a:lnTo>
                    <a:lnTo>
                      <a:pt x="182" y="10"/>
                    </a:lnTo>
                    <a:lnTo>
                      <a:pt x="185" y="13"/>
                    </a:lnTo>
                    <a:lnTo>
                      <a:pt x="207" y="0"/>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211" name="任意多边形 60"/>
              <p:cNvSpPr>
                <a:spLocks/>
              </p:cNvSpPr>
              <p:nvPr/>
            </p:nvSpPr>
            <p:spPr bwMode="gray">
              <a:xfrm>
                <a:off x="4564" y="1387"/>
                <a:ext cx="57" cy="179"/>
              </a:xfrm>
              <a:custGeom>
                <a:avLst/>
                <a:gdLst>
                  <a:gd name="T0" fmla="*/ 41 w 62"/>
                  <a:gd name="T1" fmla="*/ 0 h 193"/>
                  <a:gd name="T2" fmla="*/ 28 w 62"/>
                  <a:gd name="T3" fmla="*/ 6 h 193"/>
                  <a:gd name="T4" fmla="*/ 28 w 62"/>
                  <a:gd name="T5" fmla="*/ 6 h 193"/>
                  <a:gd name="T6" fmla="*/ 27 w 62"/>
                  <a:gd name="T7" fmla="*/ 15 h 193"/>
                  <a:gd name="T8" fmla="*/ 26 w 62"/>
                  <a:gd name="T9" fmla="*/ 23 h 193"/>
                  <a:gd name="T10" fmla="*/ 26 w 62"/>
                  <a:gd name="T11" fmla="*/ 30 h 193"/>
                  <a:gd name="T12" fmla="*/ 25 w 62"/>
                  <a:gd name="T13" fmla="*/ 35 h 193"/>
                  <a:gd name="T14" fmla="*/ 25 w 62"/>
                  <a:gd name="T15" fmla="*/ 36 h 193"/>
                  <a:gd name="T16" fmla="*/ 25 w 62"/>
                  <a:gd name="T17" fmla="*/ 40 h 193"/>
                  <a:gd name="T18" fmla="*/ 24 w 62"/>
                  <a:gd name="T19" fmla="*/ 45 h 193"/>
                  <a:gd name="T20" fmla="*/ 18 w 62"/>
                  <a:gd name="T21" fmla="*/ 53 h 193"/>
                  <a:gd name="T22" fmla="*/ 12 w 62"/>
                  <a:gd name="T23" fmla="*/ 63 h 193"/>
                  <a:gd name="T24" fmla="*/ 0 w 62"/>
                  <a:gd name="T25" fmla="*/ 75 h 193"/>
                  <a:gd name="T26" fmla="*/ 0 w 62"/>
                  <a:gd name="T27" fmla="*/ 75 h 193"/>
                  <a:gd name="T28" fmla="*/ 0 w 62"/>
                  <a:gd name="T29" fmla="*/ 77 h 193"/>
                  <a:gd name="T30" fmla="*/ 0 w 62"/>
                  <a:gd name="T31" fmla="*/ 80 h 193"/>
                  <a:gd name="T32" fmla="*/ 2 w 62"/>
                  <a:gd name="T33" fmla="*/ 85 h 193"/>
                  <a:gd name="T34" fmla="*/ 6 w 62"/>
                  <a:gd name="T35" fmla="*/ 93 h 193"/>
                  <a:gd name="T36" fmla="*/ 11 w 62"/>
                  <a:gd name="T37" fmla="*/ 104 h 193"/>
                  <a:gd name="T38" fmla="*/ 17 w 62"/>
                  <a:gd name="T39" fmla="*/ 116 h 193"/>
                  <a:gd name="T40" fmla="*/ 29 w 62"/>
                  <a:gd name="T41" fmla="*/ 134 h 193"/>
                  <a:gd name="T42" fmla="*/ 44 w 62"/>
                  <a:gd name="T43" fmla="*/ 154 h 193"/>
                  <a:gd name="T44" fmla="*/ 43 w 62"/>
                  <a:gd name="T45" fmla="*/ 149 h 193"/>
                  <a:gd name="T46" fmla="*/ 43 w 62"/>
                  <a:gd name="T47" fmla="*/ 140 h 193"/>
                  <a:gd name="T48" fmla="*/ 42 w 62"/>
                  <a:gd name="T49" fmla="*/ 127 h 193"/>
                  <a:gd name="T50" fmla="*/ 42 w 62"/>
                  <a:gd name="T51" fmla="*/ 112 h 193"/>
                  <a:gd name="T52" fmla="*/ 43 w 62"/>
                  <a:gd name="T53" fmla="*/ 97 h 193"/>
                  <a:gd name="T54" fmla="*/ 44 w 62"/>
                  <a:gd name="T55" fmla="*/ 87 h 193"/>
                  <a:gd name="T56" fmla="*/ 48 w 62"/>
                  <a:gd name="T57" fmla="*/ 81 h 193"/>
                  <a:gd name="T58" fmla="*/ 48 w 62"/>
                  <a:gd name="T59" fmla="*/ 77 h 193"/>
                  <a:gd name="T60" fmla="*/ 47 w 62"/>
                  <a:gd name="T61" fmla="*/ 66 h 193"/>
                  <a:gd name="T62" fmla="*/ 46 w 62"/>
                  <a:gd name="T63" fmla="*/ 52 h 193"/>
                  <a:gd name="T64" fmla="*/ 44 w 62"/>
                  <a:gd name="T65" fmla="*/ 33 h 193"/>
                  <a:gd name="T66" fmla="*/ 42 w 62"/>
                  <a:gd name="T67" fmla="*/ 17 h 193"/>
                  <a:gd name="T68" fmla="*/ 41 w 62"/>
                  <a:gd name="T69" fmla="*/ 0 h 1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2" h="193">
                    <a:moveTo>
                      <a:pt x="53" y="0"/>
                    </a:moveTo>
                    <a:lnTo>
                      <a:pt x="36" y="6"/>
                    </a:lnTo>
                    <a:lnTo>
                      <a:pt x="36" y="9"/>
                    </a:lnTo>
                    <a:lnTo>
                      <a:pt x="35" y="18"/>
                    </a:lnTo>
                    <a:lnTo>
                      <a:pt x="33" y="29"/>
                    </a:lnTo>
                    <a:lnTo>
                      <a:pt x="33" y="38"/>
                    </a:lnTo>
                    <a:lnTo>
                      <a:pt x="32" y="44"/>
                    </a:lnTo>
                    <a:lnTo>
                      <a:pt x="32" y="45"/>
                    </a:lnTo>
                    <a:lnTo>
                      <a:pt x="32" y="50"/>
                    </a:lnTo>
                    <a:lnTo>
                      <a:pt x="30" y="57"/>
                    </a:lnTo>
                    <a:lnTo>
                      <a:pt x="24" y="66"/>
                    </a:lnTo>
                    <a:lnTo>
                      <a:pt x="15" y="79"/>
                    </a:lnTo>
                    <a:lnTo>
                      <a:pt x="0" y="94"/>
                    </a:lnTo>
                    <a:lnTo>
                      <a:pt x="0" y="97"/>
                    </a:lnTo>
                    <a:lnTo>
                      <a:pt x="0" y="100"/>
                    </a:lnTo>
                    <a:lnTo>
                      <a:pt x="2" y="107"/>
                    </a:lnTo>
                    <a:lnTo>
                      <a:pt x="6" y="116"/>
                    </a:lnTo>
                    <a:lnTo>
                      <a:pt x="14" y="130"/>
                    </a:lnTo>
                    <a:lnTo>
                      <a:pt x="23" y="146"/>
                    </a:lnTo>
                    <a:lnTo>
                      <a:pt x="38" y="167"/>
                    </a:lnTo>
                    <a:lnTo>
                      <a:pt x="57" y="193"/>
                    </a:lnTo>
                    <a:lnTo>
                      <a:pt x="56" y="188"/>
                    </a:lnTo>
                    <a:lnTo>
                      <a:pt x="56" y="176"/>
                    </a:lnTo>
                    <a:lnTo>
                      <a:pt x="54" y="160"/>
                    </a:lnTo>
                    <a:lnTo>
                      <a:pt x="54" y="140"/>
                    </a:lnTo>
                    <a:lnTo>
                      <a:pt x="56" y="122"/>
                    </a:lnTo>
                    <a:lnTo>
                      <a:pt x="57" y="109"/>
                    </a:lnTo>
                    <a:lnTo>
                      <a:pt x="62" y="101"/>
                    </a:lnTo>
                    <a:lnTo>
                      <a:pt x="62" y="97"/>
                    </a:lnTo>
                    <a:lnTo>
                      <a:pt x="60" y="83"/>
                    </a:lnTo>
                    <a:lnTo>
                      <a:pt x="59" y="65"/>
                    </a:lnTo>
                    <a:lnTo>
                      <a:pt x="57" y="42"/>
                    </a:lnTo>
                    <a:lnTo>
                      <a:pt x="54" y="20"/>
                    </a:lnTo>
                    <a:lnTo>
                      <a:pt x="53" y="0"/>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212" name="任意多边形 61"/>
              <p:cNvSpPr>
                <a:spLocks/>
              </p:cNvSpPr>
              <p:nvPr/>
            </p:nvSpPr>
            <p:spPr bwMode="gray">
              <a:xfrm>
                <a:off x="5333" y="1649"/>
                <a:ext cx="157" cy="91"/>
              </a:xfrm>
              <a:custGeom>
                <a:avLst/>
                <a:gdLst>
                  <a:gd name="T0" fmla="*/ 134 w 170"/>
                  <a:gd name="T1" fmla="*/ 33 h 98"/>
                  <a:gd name="T2" fmla="*/ 133 w 170"/>
                  <a:gd name="T3" fmla="*/ 31 h 98"/>
                  <a:gd name="T4" fmla="*/ 128 w 170"/>
                  <a:gd name="T5" fmla="*/ 26 h 98"/>
                  <a:gd name="T6" fmla="*/ 127 w 170"/>
                  <a:gd name="T7" fmla="*/ 19 h 98"/>
                  <a:gd name="T8" fmla="*/ 124 w 170"/>
                  <a:gd name="T9" fmla="*/ 11 h 98"/>
                  <a:gd name="T10" fmla="*/ 124 w 170"/>
                  <a:gd name="T11" fmla="*/ 6 h 98"/>
                  <a:gd name="T12" fmla="*/ 124 w 170"/>
                  <a:gd name="T13" fmla="*/ 3 h 98"/>
                  <a:gd name="T14" fmla="*/ 122 w 170"/>
                  <a:gd name="T15" fmla="*/ 1 h 98"/>
                  <a:gd name="T16" fmla="*/ 122 w 170"/>
                  <a:gd name="T17" fmla="*/ 1 h 98"/>
                  <a:gd name="T18" fmla="*/ 119 w 170"/>
                  <a:gd name="T19" fmla="*/ 0 h 98"/>
                  <a:gd name="T20" fmla="*/ 118 w 170"/>
                  <a:gd name="T21" fmla="*/ 1 h 98"/>
                  <a:gd name="T22" fmla="*/ 117 w 170"/>
                  <a:gd name="T23" fmla="*/ 3 h 98"/>
                  <a:gd name="T24" fmla="*/ 115 w 170"/>
                  <a:gd name="T25" fmla="*/ 4 h 98"/>
                  <a:gd name="T26" fmla="*/ 115 w 170"/>
                  <a:gd name="T27" fmla="*/ 6 h 98"/>
                  <a:gd name="T28" fmla="*/ 112 w 170"/>
                  <a:gd name="T29" fmla="*/ 7 h 98"/>
                  <a:gd name="T30" fmla="*/ 107 w 170"/>
                  <a:gd name="T31" fmla="*/ 14 h 98"/>
                  <a:gd name="T32" fmla="*/ 103 w 170"/>
                  <a:gd name="T33" fmla="*/ 19 h 98"/>
                  <a:gd name="T34" fmla="*/ 100 w 170"/>
                  <a:gd name="T35" fmla="*/ 24 h 98"/>
                  <a:gd name="T36" fmla="*/ 98 w 170"/>
                  <a:gd name="T37" fmla="*/ 27 h 98"/>
                  <a:gd name="T38" fmla="*/ 98 w 170"/>
                  <a:gd name="T39" fmla="*/ 27 h 98"/>
                  <a:gd name="T40" fmla="*/ 96 w 170"/>
                  <a:gd name="T41" fmla="*/ 29 h 98"/>
                  <a:gd name="T42" fmla="*/ 95 w 170"/>
                  <a:gd name="T43" fmla="*/ 31 h 98"/>
                  <a:gd name="T44" fmla="*/ 93 w 170"/>
                  <a:gd name="T45" fmla="*/ 33 h 98"/>
                  <a:gd name="T46" fmla="*/ 91 w 170"/>
                  <a:gd name="T47" fmla="*/ 35 h 98"/>
                  <a:gd name="T48" fmla="*/ 87 w 170"/>
                  <a:gd name="T49" fmla="*/ 38 h 98"/>
                  <a:gd name="T50" fmla="*/ 84 w 170"/>
                  <a:gd name="T51" fmla="*/ 39 h 98"/>
                  <a:gd name="T52" fmla="*/ 77 w 170"/>
                  <a:gd name="T53" fmla="*/ 41 h 98"/>
                  <a:gd name="T54" fmla="*/ 67 w 170"/>
                  <a:gd name="T55" fmla="*/ 43 h 98"/>
                  <a:gd name="T56" fmla="*/ 56 w 170"/>
                  <a:gd name="T57" fmla="*/ 46 h 98"/>
                  <a:gd name="T58" fmla="*/ 49 w 170"/>
                  <a:gd name="T59" fmla="*/ 47 h 98"/>
                  <a:gd name="T60" fmla="*/ 46 w 170"/>
                  <a:gd name="T61" fmla="*/ 47 h 98"/>
                  <a:gd name="T62" fmla="*/ 43 w 170"/>
                  <a:gd name="T63" fmla="*/ 47 h 98"/>
                  <a:gd name="T64" fmla="*/ 36 w 170"/>
                  <a:gd name="T65" fmla="*/ 48 h 98"/>
                  <a:gd name="T66" fmla="*/ 27 w 170"/>
                  <a:gd name="T67" fmla="*/ 50 h 98"/>
                  <a:gd name="T68" fmla="*/ 17 w 170"/>
                  <a:gd name="T69" fmla="*/ 52 h 98"/>
                  <a:gd name="T70" fmla="*/ 8 w 170"/>
                  <a:gd name="T71" fmla="*/ 55 h 98"/>
                  <a:gd name="T72" fmla="*/ 6 w 170"/>
                  <a:gd name="T73" fmla="*/ 59 h 98"/>
                  <a:gd name="T74" fmla="*/ 2 w 170"/>
                  <a:gd name="T75" fmla="*/ 67 h 98"/>
                  <a:gd name="T76" fmla="*/ 0 w 170"/>
                  <a:gd name="T77" fmla="*/ 74 h 98"/>
                  <a:gd name="T78" fmla="*/ 0 w 170"/>
                  <a:gd name="T79" fmla="*/ 79 h 98"/>
                  <a:gd name="T80" fmla="*/ 72 w 170"/>
                  <a:gd name="T81" fmla="*/ 67 h 98"/>
                  <a:gd name="T82" fmla="*/ 74 w 170"/>
                  <a:gd name="T83" fmla="*/ 67 h 98"/>
                  <a:gd name="T84" fmla="*/ 81 w 170"/>
                  <a:gd name="T85" fmla="*/ 67 h 98"/>
                  <a:gd name="T86" fmla="*/ 89 w 170"/>
                  <a:gd name="T87" fmla="*/ 65 h 98"/>
                  <a:gd name="T88" fmla="*/ 98 w 170"/>
                  <a:gd name="T89" fmla="*/ 60 h 98"/>
                  <a:gd name="T90" fmla="*/ 103 w 170"/>
                  <a:gd name="T91" fmla="*/ 53 h 98"/>
                  <a:gd name="T92" fmla="*/ 103 w 170"/>
                  <a:gd name="T93" fmla="*/ 52 h 98"/>
                  <a:gd name="T94" fmla="*/ 105 w 170"/>
                  <a:gd name="T95" fmla="*/ 51 h 98"/>
                  <a:gd name="T96" fmla="*/ 107 w 170"/>
                  <a:gd name="T97" fmla="*/ 50 h 98"/>
                  <a:gd name="T98" fmla="*/ 109 w 170"/>
                  <a:gd name="T99" fmla="*/ 47 h 98"/>
                  <a:gd name="T100" fmla="*/ 113 w 170"/>
                  <a:gd name="T101" fmla="*/ 45 h 98"/>
                  <a:gd name="T102" fmla="*/ 117 w 170"/>
                  <a:gd name="T103" fmla="*/ 43 h 98"/>
                  <a:gd name="T104" fmla="*/ 117 w 170"/>
                  <a:gd name="T105" fmla="*/ 43 h 98"/>
                  <a:gd name="T106" fmla="*/ 119 w 170"/>
                  <a:gd name="T107" fmla="*/ 41 h 98"/>
                  <a:gd name="T108" fmla="*/ 122 w 170"/>
                  <a:gd name="T109" fmla="*/ 39 h 98"/>
                  <a:gd name="T110" fmla="*/ 127 w 170"/>
                  <a:gd name="T111" fmla="*/ 38 h 98"/>
                  <a:gd name="T112" fmla="*/ 128 w 170"/>
                  <a:gd name="T113" fmla="*/ 36 h 98"/>
                  <a:gd name="T114" fmla="*/ 131 w 170"/>
                  <a:gd name="T115" fmla="*/ 33 h 98"/>
                  <a:gd name="T116" fmla="*/ 133 w 170"/>
                  <a:gd name="T117" fmla="*/ 33 h 98"/>
                  <a:gd name="T118" fmla="*/ 134 w 170"/>
                  <a:gd name="T119" fmla="*/ 33 h 9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0" h="98">
                    <a:moveTo>
                      <a:pt x="170" y="41"/>
                    </a:moveTo>
                    <a:lnTo>
                      <a:pt x="169" y="39"/>
                    </a:lnTo>
                    <a:lnTo>
                      <a:pt x="164" y="32"/>
                    </a:lnTo>
                    <a:lnTo>
                      <a:pt x="160" y="23"/>
                    </a:lnTo>
                    <a:lnTo>
                      <a:pt x="157" y="14"/>
                    </a:lnTo>
                    <a:lnTo>
                      <a:pt x="157" y="6"/>
                    </a:lnTo>
                    <a:lnTo>
                      <a:pt x="157" y="3"/>
                    </a:lnTo>
                    <a:lnTo>
                      <a:pt x="155" y="1"/>
                    </a:lnTo>
                    <a:lnTo>
                      <a:pt x="152" y="0"/>
                    </a:lnTo>
                    <a:lnTo>
                      <a:pt x="151" y="1"/>
                    </a:lnTo>
                    <a:lnTo>
                      <a:pt x="149" y="3"/>
                    </a:lnTo>
                    <a:lnTo>
                      <a:pt x="146" y="4"/>
                    </a:lnTo>
                    <a:lnTo>
                      <a:pt x="145" y="6"/>
                    </a:lnTo>
                    <a:lnTo>
                      <a:pt x="142" y="10"/>
                    </a:lnTo>
                    <a:lnTo>
                      <a:pt x="136" y="17"/>
                    </a:lnTo>
                    <a:lnTo>
                      <a:pt x="131" y="24"/>
                    </a:lnTo>
                    <a:lnTo>
                      <a:pt x="127" y="30"/>
                    </a:lnTo>
                    <a:lnTo>
                      <a:pt x="125" y="33"/>
                    </a:lnTo>
                    <a:lnTo>
                      <a:pt x="124" y="33"/>
                    </a:lnTo>
                    <a:lnTo>
                      <a:pt x="122" y="35"/>
                    </a:lnTo>
                    <a:lnTo>
                      <a:pt x="121" y="38"/>
                    </a:lnTo>
                    <a:lnTo>
                      <a:pt x="118" y="41"/>
                    </a:lnTo>
                    <a:lnTo>
                      <a:pt x="115" y="44"/>
                    </a:lnTo>
                    <a:lnTo>
                      <a:pt x="110" y="47"/>
                    </a:lnTo>
                    <a:lnTo>
                      <a:pt x="106" y="48"/>
                    </a:lnTo>
                    <a:lnTo>
                      <a:pt x="97" y="51"/>
                    </a:lnTo>
                    <a:lnTo>
                      <a:pt x="85" y="54"/>
                    </a:lnTo>
                    <a:lnTo>
                      <a:pt x="71" y="57"/>
                    </a:lnTo>
                    <a:lnTo>
                      <a:pt x="62" y="59"/>
                    </a:lnTo>
                    <a:lnTo>
                      <a:pt x="59" y="59"/>
                    </a:lnTo>
                    <a:lnTo>
                      <a:pt x="55" y="59"/>
                    </a:lnTo>
                    <a:lnTo>
                      <a:pt x="46" y="60"/>
                    </a:lnTo>
                    <a:lnTo>
                      <a:pt x="34" y="62"/>
                    </a:lnTo>
                    <a:lnTo>
                      <a:pt x="22" y="65"/>
                    </a:lnTo>
                    <a:lnTo>
                      <a:pt x="11" y="69"/>
                    </a:lnTo>
                    <a:lnTo>
                      <a:pt x="6" y="74"/>
                    </a:lnTo>
                    <a:lnTo>
                      <a:pt x="2" y="84"/>
                    </a:lnTo>
                    <a:lnTo>
                      <a:pt x="0" y="93"/>
                    </a:lnTo>
                    <a:lnTo>
                      <a:pt x="0" y="98"/>
                    </a:lnTo>
                    <a:lnTo>
                      <a:pt x="91" y="84"/>
                    </a:lnTo>
                    <a:lnTo>
                      <a:pt x="94" y="84"/>
                    </a:lnTo>
                    <a:lnTo>
                      <a:pt x="103" y="84"/>
                    </a:lnTo>
                    <a:lnTo>
                      <a:pt x="113" y="81"/>
                    </a:lnTo>
                    <a:lnTo>
                      <a:pt x="124" y="75"/>
                    </a:lnTo>
                    <a:lnTo>
                      <a:pt x="131" y="66"/>
                    </a:lnTo>
                    <a:lnTo>
                      <a:pt x="131" y="65"/>
                    </a:lnTo>
                    <a:lnTo>
                      <a:pt x="133" y="63"/>
                    </a:lnTo>
                    <a:lnTo>
                      <a:pt x="136" y="62"/>
                    </a:lnTo>
                    <a:lnTo>
                      <a:pt x="139" y="59"/>
                    </a:lnTo>
                    <a:lnTo>
                      <a:pt x="143" y="56"/>
                    </a:lnTo>
                    <a:lnTo>
                      <a:pt x="148" y="54"/>
                    </a:lnTo>
                    <a:lnTo>
                      <a:pt x="149" y="53"/>
                    </a:lnTo>
                    <a:lnTo>
                      <a:pt x="152" y="51"/>
                    </a:lnTo>
                    <a:lnTo>
                      <a:pt x="155" y="48"/>
                    </a:lnTo>
                    <a:lnTo>
                      <a:pt x="160" y="47"/>
                    </a:lnTo>
                    <a:lnTo>
                      <a:pt x="163" y="45"/>
                    </a:lnTo>
                    <a:lnTo>
                      <a:pt x="167" y="42"/>
                    </a:lnTo>
                    <a:lnTo>
                      <a:pt x="169" y="42"/>
                    </a:lnTo>
                    <a:lnTo>
                      <a:pt x="170" y="41"/>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213" name="任意多边形 62"/>
              <p:cNvSpPr>
                <a:spLocks/>
              </p:cNvSpPr>
              <p:nvPr/>
            </p:nvSpPr>
            <p:spPr bwMode="gray">
              <a:xfrm>
                <a:off x="5268" y="1662"/>
                <a:ext cx="32" cy="58"/>
              </a:xfrm>
              <a:custGeom>
                <a:avLst/>
                <a:gdLst>
                  <a:gd name="T0" fmla="*/ 3 w 34"/>
                  <a:gd name="T1" fmla="*/ 40 h 63"/>
                  <a:gd name="T2" fmla="*/ 1 w 34"/>
                  <a:gd name="T3" fmla="*/ 38 h 63"/>
                  <a:gd name="T4" fmla="*/ 1 w 34"/>
                  <a:gd name="T5" fmla="*/ 30 h 63"/>
                  <a:gd name="T6" fmla="*/ 0 w 34"/>
                  <a:gd name="T7" fmla="*/ 22 h 63"/>
                  <a:gd name="T8" fmla="*/ 0 w 34"/>
                  <a:gd name="T9" fmla="*/ 13 h 63"/>
                  <a:gd name="T10" fmla="*/ 3 w 34"/>
                  <a:gd name="T11" fmla="*/ 6 h 63"/>
                  <a:gd name="T12" fmla="*/ 8 w 34"/>
                  <a:gd name="T13" fmla="*/ 3 h 63"/>
                  <a:gd name="T14" fmla="*/ 15 w 34"/>
                  <a:gd name="T15" fmla="*/ 1 h 63"/>
                  <a:gd name="T16" fmla="*/ 23 w 34"/>
                  <a:gd name="T17" fmla="*/ 0 h 63"/>
                  <a:gd name="T18" fmla="*/ 25 w 34"/>
                  <a:gd name="T19" fmla="*/ 1 h 63"/>
                  <a:gd name="T20" fmla="*/ 28 w 34"/>
                  <a:gd name="T21" fmla="*/ 6 h 63"/>
                  <a:gd name="T22" fmla="*/ 28 w 34"/>
                  <a:gd name="T23" fmla="*/ 17 h 63"/>
                  <a:gd name="T24" fmla="*/ 28 w 34"/>
                  <a:gd name="T25" fmla="*/ 30 h 63"/>
                  <a:gd name="T26" fmla="*/ 27 w 34"/>
                  <a:gd name="T27" fmla="*/ 42 h 63"/>
                  <a:gd name="T28" fmla="*/ 25 w 34"/>
                  <a:gd name="T29" fmla="*/ 49 h 63"/>
                  <a:gd name="T30" fmla="*/ 3 w 34"/>
                  <a:gd name="T31" fmla="*/ 40 h 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4" h="63">
                    <a:moveTo>
                      <a:pt x="3" y="51"/>
                    </a:moveTo>
                    <a:lnTo>
                      <a:pt x="1" y="48"/>
                    </a:lnTo>
                    <a:lnTo>
                      <a:pt x="1" y="39"/>
                    </a:lnTo>
                    <a:lnTo>
                      <a:pt x="0" y="28"/>
                    </a:lnTo>
                    <a:lnTo>
                      <a:pt x="0" y="16"/>
                    </a:lnTo>
                    <a:lnTo>
                      <a:pt x="3" y="7"/>
                    </a:lnTo>
                    <a:lnTo>
                      <a:pt x="9" y="3"/>
                    </a:lnTo>
                    <a:lnTo>
                      <a:pt x="18" y="1"/>
                    </a:lnTo>
                    <a:lnTo>
                      <a:pt x="27" y="0"/>
                    </a:lnTo>
                    <a:lnTo>
                      <a:pt x="31" y="1"/>
                    </a:lnTo>
                    <a:lnTo>
                      <a:pt x="34" y="9"/>
                    </a:lnTo>
                    <a:lnTo>
                      <a:pt x="34" y="22"/>
                    </a:lnTo>
                    <a:lnTo>
                      <a:pt x="34" y="39"/>
                    </a:lnTo>
                    <a:lnTo>
                      <a:pt x="33" y="54"/>
                    </a:lnTo>
                    <a:lnTo>
                      <a:pt x="31" y="63"/>
                    </a:lnTo>
                    <a:lnTo>
                      <a:pt x="3" y="51"/>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214" name="任意多边形 63"/>
              <p:cNvSpPr>
                <a:spLocks/>
              </p:cNvSpPr>
              <p:nvPr/>
            </p:nvSpPr>
            <p:spPr bwMode="gray">
              <a:xfrm>
                <a:off x="4945" y="3206"/>
                <a:ext cx="301" cy="539"/>
              </a:xfrm>
              <a:custGeom>
                <a:avLst/>
                <a:gdLst>
                  <a:gd name="T0" fmla="*/ 140 w 325"/>
                  <a:gd name="T1" fmla="*/ 363 h 582"/>
                  <a:gd name="T2" fmla="*/ 98 w 325"/>
                  <a:gd name="T3" fmla="*/ 450 h 582"/>
                  <a:gd name="T4" fmla="*/ 85 w 325"/>
                  <a:gd name="T5" fmla="*/ 447 h 582"/>
                  <a:gd name="T6" fmla="*/ 74 w 325"/>
                  <a:gd name="T7" fmla="*/ 447 h 582"/>
                  <a:gd name="T8" fmla="*/ 70 w 325"/>
                  <a:gd name="T9" fmla="*/ 455 h 582"/>
                  <a:gd name="T10" fmla="*/ 59 w 325"/>
                  <a:gd name="T11" fmla="*/ 458 h 582"/>
                  <a:gd name="T12" fmla="*/ 52 w 325"/>
                  <a:gd name="T13" fmla="*/ 459 h 582"/>
                  <a:gd name="T14" fmla="*/ 43 w 325"/>
                  <a:gd name="T15" fmla="*/ 458 h 582"/>
                  <a:gd name="T16" fmla="*/ 23 w 325"/>
                  <a:gd name="T17" fmla="*/ 447 h 582"/>
                  <a:gd name="T18" fmla="*/ 17 w 325"/>
                  <a:gd name="T19" fmla="*/ 438 h 582"/>
                  <a:gd name="T20" fmla="*/ 15 w 325"/>
                  <a:gd name="T21" fmla="*/ 429 h 582"/>
                  <a:gd name="T22" fmla="*/ 9 w 325"/>
                  <a:gd name="T23" fmla="*/ 415 h 582"/>
                  <a:gd name="T24" fmla="*/ 9 w 325"/>
                  <a:gd name="T25" fmla="*/ 387 h 582"/>
                  <a:gd name="T26" fmla="*/ 11 w 325"/>
                  <a:gd name="T27" fmla="*/ 377 h 582"/>
                  <a:gd name="T28" fmla="*/ 3 w 325"/>
                  <a:gd name="T29" fmla="*/ 341 h 582"/>
                  <a:gd name="T30" fmla="*/ 12 w 325"/>
                  <a:gd name="T31" fmla="*/ 324 h 582"/>
                  <a:gd name="T32" fmla="*/ 29 w 325"/>
                  <a:gd name="T33" fmla="*/ 313 h 582"/>
                  <a:gd name="T34" fmla="*/ 23 w 325"/>
                  <a:gd name="T35" fmla="*/ 307 h 582"/>
                  <a:gd name="T36" fmla="*/ 44 w 325"/>
                  <a:gd name="T37" fmla="*/ 282 h 582"/>
                  <a:gd name="T38" fmla="*/ 52 w 325"/>
                  <a:gd name="T39" fmla="*/ 262 h 582"/>
                  <a:gd name="T40" fmla="*/ 45 w 325"/>
                  <a:gd name="T41" fmla="*/ 232 h 582"/>
                  <a:gd name="T42" fmla="*/ 45 w 325"/>
                  <a:gd name="T43" fmla="*/ 216 h 582"/>
                  <a:gd name="T44" fmla="*/ 52 w 325"/>
                  <a:gd name="T45" fmla="*/ 223 h 582"/>
                  <a:gd name="T46" fmla="*/ 45 w 325"/>
                  <a:gd name="T47" fmla="*/ 180 h 582"/>
                  <a:gd name="T48" fmla="*/ 54 w 325"/>
                  <a:gd name="T49" fmla="*/ 168 h 582"/>
                  <a:gd name="T50" fmla="*/ 64 w 325"/>
                  <a:gd name="T51" fmla="*/ 160 h 582"/>
                  <a:gd name="T52" fmla="*/ 70 w 325"/>
                  <a:gd name="T53" fmla="*/ 157 h 582"/>
                  <a:gd name="T54" fmla="*/ 71 w 325"/>
                  <a:gd name="T55" fmla="*/ 148 h 582"/>
                  <a:gd name="T56" fmla="*/ 93 w 325"/>
                  <a:gd name="T57" fmla="*/ 139 h 582"/>
                  <a:gd name="T58" fmla="*/ 113 w 325"/>
                  <a:gd name="T59" fmla="*/ 133 h 582"/>
                  <a:gd name="T60" fmla="*/ 123 w 325"/>
                  <a:gd name="T61" fmla="*/ 137 h 582"/>
                  <a:gd name="T62" fmla="*/ 128 w 325"/>
                  <a:gd name="T63" fmla="*/ 130 h 582"/>
                  <a:gd name="T64" fmla="*/ 123 w 325"/>
                  <a:gd name="T65" fmla="*/ 127 h 582"/>
                  <a:gd name="T66" fmla="*/ 145 w 325"/>
                  <a:gd name="T67" fmla="*/ 119 h 582"/>
                  <a:gd name="T68" fmla="*/ 155 w 325"/>
                  <a:gd name="T69" fmla="*/ 120 h 582"/>
                  <a:gd name="T70" fmla="*/ 155 w 325"/>
                  <a:gd name="T71" fmla="*/ 110 h 582"/>
                  <a:gd name="T72" fmla="*/ 157 w 325"/>
                  <a:gd name="T73" fmla="*/ 99 h 582"/>
                  <a:gd name="T74" fmla="*/ 164 w 325"/>
                  <a:gd name="T75" fmla="*/ 103 h 582"/>
                  <a:gd name="T76" fmla="*/ 170 w 325"/>
                  <a:gd name="T77" fmla="*/ 102 h 582"/>
                  <a:gd name="T78" fmla="*/ 180 w 325"/>
                  <a:gd name="T79" fmla="*/ 92 h 582"/>
                  <a:gd name="T80" fmla="*/ 182 w 325"/>
                  <a:gd name="T81" fmla="*/ 82 h 582"/>
                  <a:gd name="T82" fmla="*/ 182 w 325"/>
                  <a:gd name="T83" fmla="*/ 77 h 582"/>
                  <a:gd name="T84" fmla="*/ 187 w 325"/>
                  <a:gd name="T85" fmla="*/ 66 h 582"/>
                  <a:gd name="T86" fmla="*/ 182 w 325"/>
                  <a:gd name="T87" fmla="*/ 55 h 582"/>
                  <a:gd name="T88" fmla="*/ 197 w 325"/>
                  <a:gd name="T89" fmla="*/ 61 h 582"/>
                  <a:gd name="T90" fmla="*/ 215 w 325"/>
                  <a:gd name="T91" fmla="*/ 48 h 582"/>
                  <a:gd name="T92" fmla="*/ 214 w 325"/>
                  <a:gd name="T93" fmla="*/ 35 h 582"/>
                  <a:gd name="T94" fmla="*/ 222 w 325"/>
                  <a:gd name="T95" fmla="*/ 29 h 582"/>
                  <a:gd name="T96" fmla="*/ 220 w 325"/>
                  <a:gd name="T97" fmla="*/ 12 h 582"/>
                  <a:gd name="T98" fmla="*/ 245 w 325"/>
                  <a:gd name="T99" fmla="*/ 32 h 582"/>
                  <a:gd name="T100" fmla="*/ 253 w 325"/>
                  <a:gd name="T101" fmla="*/ 124 h 582"/>
                  <a:gd name="T102" fmla="*/ 240 w 325"/>
                  <a:gd name="T103" fmla="*/ 132 h 582"/>
                  <a:gd name="T104" fmla="*/ 235 w 325"/>
                  <a:gd name="T105" fmla="*/ 123 h 582"/>
                  <a:gd name="T106" fmla="*/ 231 w 325"/>
                  <a:gd name="T107" fmla="*/ 145 h 582"/>
                  <a:gd name="T108" fmla="*/ 219 w 325"/>
                  <a:gd name="T109" fmla="*/ 184 h 582"/>
                  <a:gd name="T110" fmla="*/ 219 w 325"/>
                  <a:gd name="T111" fmla="*/ 220 h 582"/>
                  <a:gd name="T112" fmla="*/ 211 w 325"/>
                  <a:gd name="T113" fmla="*/ 223 h 5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25" h="582">
                    <a:moveTo>
                      <a:pt x="266" y="281"/>
                    </a:moveTo>
                    <a:lnTo>
                      <a:pt x="260" y="302"/>
                    </a:lnTo>
                    <a:lnTo>
                      <a:pt x="251" y="322"/>
                    </a:lnTo>
                    <a:lnTo>
                      <a:pt x="239" y="343"/>
                    </a:lnTo>
                    <a:lnTo>
                      <a:pt x="226" y="366"/>
                    </a:lnTo>
                    <a:lnTo>
                      <a:pt x="210" y="391"/>
                    </a:lnTo>
                    <a:lnTo>
                      <a:pt x="194" y="421"/>
                    </a:lnTo>
                    <a:lnTo>
                      <a:pt x="176" y="457"/>
                    </a:lnTo>
                    <a:lnTo>
                      <a:pt x="159" y="499"/>
                    </a:lnTo>
                    <a:lnTo>
                      <a:pt x="144" y="551"/>
                    </a:lnTo>
                    <a:lnTo>
                      <a:pt x="143" y="554"/>
                    </a:lnTo>
                    <a:lnTo>
                      <a:pt x="140" y="558"/>
                    </a:lnTo>
                    <a:lnTo>
                      <a:pt x="135" y="563"/>
                    </a:lnTo>
                    <a:lnTo>
                      <a:pt x="131" y="566"/>
                    </a:lnTo>
                    <a:lnTo>
                      <a:pt x="126" y="567"/>
                    </a:lnTo>
                    <a:lnTo>
                      <a:pt x="123" y="567"/>
                    </a:lnTo>
                    <a:lnTo>
                      <a:pt x="120" y="566"/>
                    </a:lnTo>
                    <a:lnTo>
                      <a:pt x="117" y="563"/>
                    </a:lnTo>
                    <a:lnTo>
                      <a:pt x="114" y="563"/>
                    </a:lnTo>
                    <a:lnTo>
                      <a:pt x="113" y="563"/>
                    </a:lnTo>
                    <a:lnTo>
                      <a:pt x="111" y="564"/>
                    </a:lnTo>
                    <a:lnTo>
                      <a:pt x="111" y="566"/>
                    </a:lnTo>
                    <a:lnTo>
                      <a:pt x="108" y="564"/>
                    </a:lnTo>
                    <a:lnTo>
                      <a:pt x="107" y="564"/>
                    </a:lnTo>
                    <a:lnTo>
                      <a:pt x="104" y="566"/>
                    </a:lnTo>
                    <a:lnTo>
                      <a:pt x="101" y="567"/>
                    </a:lnTo>
                    <a:lnTo>
                      <a:pt x="99" y="569"/>
                    </a:lnTo>
                    <a:lnTo>
                      <a:pt x="96" y="569"/>
                    </a:lnTo>
                    <a:lnTo>
                      <a:pt x="93" y="569"/>
                    </a:lnTo>
                    <a:lnTo>
                      <a:pt x="93" y="567"/>
                    </a:lnTo>
                    <a:lnTo>
                      <a:pt x="93" y="566"/>
                    </a:lnTo>
                    <a:lnTo>
                      <a:pt x="93" y="564"/>
                    </a:lnTo>
                    <a:lnTo>
                      <a:pt x="92" y="563"/>
                    </a:lnTo>
                    <a:lnTo>
                      <a:pt x="90" y="563"/>
                    </a:lnTo>
                    <a:lnTo>
                      <a:pt x="89" y="563"/>
                    </a:lnTo>
                    <a:lnTo>
                      <a:pt x="89" y="564"/>
                    </a:lnTo>
                    <a:lnTo>
                      <a:pt x="87" y="566"/>
                    </a:lnTo>
                    <a:lnTo>
                      <a:pt x="89" y="567"/>
                    </a:lnTo>
                    <a:lnTo>
                      <a:pt x="89" y="570"/>
                    </a:lnTo>
                    <a:lnTo>
                      <a:pt x="89" y="572"/>
                    </a:lnTo>
                    <a:lnTo>
                      <a:pt x="87" y="570"/>
                    </a:lnTo>
                    <a:lnTo>
                      <a:pt x="86" y="569"/>
                    </a:lnTo>
                    <a:lnTo>
                      <a:pt x="86" y="566"/>
                    </a:lnTo>
                    <a:lnTo>
                      <a:pt x="84" y="564"/>
                    </a:lnTo>
                    <a:lnTo>
                      <a:pt x="83" y="566"/>
                    </a:lnTo>
                    <a:lnTo>
                      <a:pt x="80" y="567"/>
                    </a:lnTo>
                    <a:lnTo>
                      <a:pt x="78" y="572"/>
                    </a:lnTo>
                    <a:lnTo>
                      <a:pt x="75" y="576"/>
                    </a:lnTo>
                    <a:lnTo>
                      <a:pt x="72" y="579"/>
                    </a:lnTo>
                    <a:lnTo>
                      <a:pt x="71" y="578"/>
                    </a:lnTo>
                    <a:lnTo>
                      <a:pt x="68" y="578"/>
                    </a:lnTo>
                    <a:lnTo>
                      <a:pt x="68" y="579"/>
                    </a:lnTo>
                    <a:lnTo>
                      <a:pt x="68" y="582"/>
                    </a:lnTo>
                    <a:lnTo>
                      <a:pt x="66" y="581"/>
                    </a:lnTo>
                    <a:lnTo>
                      <a:pt x="65" y="579"/>
                    </a:lnTo>
                    <a:lnTo>
                      <a:pt x="62" y="579"/>
                    </a:lnTo>
                    <a:lnTo>
                      <a:pt x="60" y="581"/>
                    </a:lnTo>
                    <a:lnTo>
                      <a:pt x="60" y="582"/>
                    </a:lnTo>
                    <a:lnTo>
                      <a:pt x="59" y="582"/>
                    </a:lnTo>
                    <a:lnTo>
                      <a:pt x="57" y="582"/>
                    </a:lnTo>
                    <a:lnTo>
                      <a:pt x="57" y="579"/>
                    </a:lnTo>
                    <a:lnTo>
                      <a:pt x="56" y="576"/>
                    </a:lnTo>
                    <a:lnTo>
                      <a:pt x="54" y="575"/>
                    </a:lnTo>
                    <a:lnTo>
                      <a:pt x="53" y="573"/>
                    </a:lnTo>
                    <a:lnTo>
                      <a:pt x="50" y="572"/>
                    </a:lnTo>
                    <a:lnTo>
                      <a:pt x="45" y="572"/>
                    </a:lnTo>
                    <a:lnTo>
                      <a:pt x="41" y="570"/>
                    </a:lnTo>
                    <a:lnTo>
                      <a:pt x="36" y="567"/>
                    </a:lnTo>
                    <a:lnTo>
                      <a:pt x="33" y="566"/>
                    </a:lnTo>
                    <a:lnTo>
                      <a:pt x="29" y="563"/>
                    </a:lnTo>
                    <a:lnTo>
                      <a:pt x="29" y="561"/>
                    </a:lnTo>
                    <a:lnTo>
                      <a:pt x="29" y="560"/>
                    </a:lnTo>
                    <a:lnTo>
                      <a:pt x="27" y="558"/>
                    </a:lnTo>
                    <a:lnTo>
                      <a:pt x="26" y="557"/>
                    </a:lnTo>
                    <a:lnTo>
                      <a:pt x="23" y="557"/>
                    </a:lnTo>
                    <a:lnTo>
                      <a:pt x="21" y="557"/>
                    </a:lnTo>
                    <a:lnTo>
                      <a:pt x="21" y="554"/>
                    </a:lnTo>
                    <a:lnTo>
                      <a:pt x="20" y="552"/>
                    </a:lnTo>
                    <a:lnTo>
                      <a:pt x="18" y="551"/>
                    </a:lnTo>
                    <a:lnTo>
                      <a:pt x="18" y="549"/>
                    </a:lnTo>
                    <a:lnTo>
                      <a:pt x="18" y="548"/>
                    </a:lnTo>
                    <a:lnTo>
                      <a:pt x="20" y="546"/>
                    </a:lnTo>
                    <a:lnTo>
                      <a:pt x="21" y="543"/>
                    </a:lnTo>
                    <a:lnTo>
                      <a:pt x="20" y="542"/>
                    </a:lnTo>
                    <a:lnTo>
                      <a:pt x="18" y="540"/>
                    </a:lnTo>
                    <a:lnTo>
                      <a:pt x="17" y="542"/>
                    </a:lnTo>
                    <a:lnTo>
                      <a:pt x="15" y="543"/>
                    </a:lnTo>
                    <a:lnTo>
                      <a:pt x="15" y="539"/>
                    </a:lnTo>
                    <a:lnTo>
                      <a:pt x="15" y="536"/>
                    </a:lnTo>
                    <a:lnTo>
                      <a:pt x="14" y="534"/>
                    </a:lnTo>
                    <a:lnTo>
                      <a:pt x="12" y="533"/>
                    </a:lnTo>
                    <a:lnTo>
                      <a:pt x="11" y="533"/>
                    </a:lnTo>
                    <a:lnTo>
                      <a:pt x="12" y="523"/>
                    </a:lnTo>
                    <a:lnTo>
                      <a:pt x="14" y="514"/>
                    </a:lnTo>
                    <a:lnTo>
                      <a:pt x="12" y="507"/>
                    </a:lnTo>
                    <a:lnTo>
                      <a:pt x="9" y="499"/>
                    </a:lnTo>
                    <a:lnTo>
                      <a:pt x="8" y="493"/>
                    </a:lnTo>
                    <a:lnTo>
                      <a:pt x="8" y="486"/>
                    </a:lnTo>
                    <a:lnTo>
                      <a:pt x="9" y="487"/>
                    </a:lnTo>
                    <a:lnTo>
                      <a:pt x="11" y="487"/>
                    </a:lnTo>
                    <a:lnTo>
                      <a:pt x="12" y="487"/>
                    </a:lnTo>
                    <a:lnTo>
                      <a:pt x="12" y="486"/>
                    </a:lnTo>
                    <a:lnTo>
                      <a:pt x="14" y="484"/>
                    </a:lnTo>
                    <a:lnTo>
                      <a:pt x="15" y="483"/>
                    </a:lnTo>
                    <a:lnTo>
                      <a:pt x="14" y="481"/>
                    </a:lnTo>
                    <a:lnTo>
                      <a:pt x="14" y="480"/>
                    </a:lnTo>
                    <a:lnTo>
                      <a:pt x="12" y="477"/>
                    </a:lnTo>
                    <a:lnTo>
                      <a:pt x="14" y="475"/>
                    </a:lnTo>
                    <a:lnTo>
                      <a:pt x="12" y="474"/>
                    </a:lnTo>
                    <a:lnTo>
                      <a:pt x="12" y="472"/>
                    </a:lnTo>
                    <a:lnTo>
                      <a:pt x="11" y="471"/>
                    </a:lnTo>
                    <a:lnTo>
                      <a:pt x="9" y="471"/>
                    </a:lnTo>
                    <a:lnTo>
                      <a:pt x="8" y="472"/>
                    </a:lnTo>
                    <a:lnTo>
                      <a:pt x="6" y="457"/>
                    </a:lnTo>
                    <a:lnTo>
                      <a:pt x="6" y="444"/>
                    </a:lnTo>
                    <a:lnTo>
                      <a:pt x="3" y="429"/>
                    </a:lnTo>
                    <a:lnTo>
                      <a:pt x="2" y="430"/>
                    </a:lnTo>
                    <a:lnTo>
                      <a:pt x="0" y="432"/>
                    </a:lnTo>
                    <a:lnTo>
                      <a:pt x="5" y="426"/>
                    </a:lnTo>
                    <a:lnTo>
                      <a:pt x="9" y="421"/>
                    </a:lnTo>
                    <a:lnTo>
                      <a:pt x="14" y="415"/>
                    </a:lnTo>
                    <a:lnTo>
                      <a:pt x="18" y="411"/>
                    </a:lnTo>
                    <a:lnTo>
                      <a:pt x="17" y="409"/>
                    </a:lnTo>
                    <a:lnTo>
                      <a:pt x="15" y="408"/>
                    </a:lnTo>
                    <a:lnTo>
                      <a:pt x="14" y="408"/>
                    </a:lnTo>
                    <a:lnTo>
                      <a:pt x="17" y="403"/>
                    </a:lnTo>
                    <a:lnTo>
                      <a:pt x="21" y="400"/>
                    </a:lnTo>
                    <a:lnTo>
                      <a:pt x="27" y="399"/>
                    </a:lnTo>
                    <a:lnTo>
                      <a:pt x="33" y="399"/>
                    </a:lnTo>
                    <a:lnTo>
                      <a:pt x="36" y="399"/>
                    </a:lnTo>
                    <a:lnTo>
                      <a:pt x="36" y="397"/>
                    </a:lnTo>
                    <a:lnTo>
                      <a:pt x="36" y="394"/>
                    </a:lnTo>
                    <a:lnTo>
                      <a:pt x="36" y="393"/>
                    </a:lnTo>
                    <a:lnTo>
                      <a:pt x="35" y="390"/>
                    </a:lnTo>
                    <a:lnTo>
                      <a:pt x="33" y="388"/>
                    </a:lnTo>
                    <a:lnTo>
                      <a:pt x="32" y="388"/>
                    </a:lnTo>
                    <a:lnTo>
                      <a:pt x="30" y="388"/>
                    </a:lnTo>
                    <a:lnTo>
                      <a:pt x="29" y="390"/>
                    </a:lnTo>
                    <a:lnTo>
                      <a:pt x="29" y="393"/>
                    </a:lnTo>
                    <a:lnTo>
                      <a:pt x="29" y="388"/>
                    </a:lnTo>
                    <a:lnTo>
                      <a:pt x="32" y="385"/>
                    </a:lnTo>
                    <a:lnTo>
                      <a:pt x="33" y="384"/>
                    </a:lnTo>
                    <a:lnTo>
                      <a:pt x="36" y="381"/>
                    </a:lnTo>
                    <a:lnTo>
                      <a:pt x="39" y="379"/>
                    </a:lnTo>
                    <a:lnTo>
                      <a:pt x="41" y="376"/>
                    </a:lnTo>
                    <a:lnTo>
                      <a:pt x="45" y="369"/>
                    </a:lnTo>
                    <a:lnTo>
                      <a:pt x="51" y="361"/>
                    </a:lnTo>
                    <a:lnTo>
                      <a:pt x="56" y="354"/>
                    </a:lnTo>
                    <a:lnTo>
                      <a:pt x="60" y="345"/>
                    </a:lnTo>
                    <a:lnTo>
                      <a:pt x="60" y="336"/>
                    </a:lnTo>
                    <a:lnTo>
                      <a:pt x="60" y="337"/>
                    </a:lnTo>
                    <a:lnTo>
                      <a:pt x="60" y="340"/>
                    </a:lnTo>
                    <a:lnTo>
                      <a:pt x="60" y="343"/>
                    </a:lnTo>
                    <a:lnTo>
                      <a:pt x="60" y="346"/>
                    </a:lnTo>
                    <a:lnTo>
                      <a:pt x="62" y="348"/>
                    </a:lnTo>
                    <a:lnTo>
                      <a:pt x="66" y="330"/>
                    </a:lnTo>
                    <a:lnTo>
                      <a:pt x="66" y="311"/>
                    </a:lnTo>
                    <a:lnTo>
                      <a:pt x="65" y="308"/>
                    </a:lnTo>
                    <a:lnTo>
                      <a:pt x="63" y="305"/>
                    </a:lnTo>
                    <a:lnTo>
                      <a:pt x="60" y="302"/>
                    </a:lnTo>
                    <a:lnTo>
                      <a:pt x="59" y="299"/>
                    </a:lnTo>
                    <a:lnTo>
                      <a:pt x="57" y="295"/>
                    </a:lnTo>
                    <a:lnTo>
                      <a:pt x="57" y="290"/>
                    </a:lnTo>
                    <a:lnTo>
                      <a:pt x="57" y="293"/>
                    </a:lnTo>
                    <a:lnTo>
                      <a:pt x="57" y="295"/>
                    </a:lnTo>
                    <a:lnTo>
                      <a:pt x="57" y="296"/>
                    </a:lnTo>
                    <a:lnTo>
                      <a:pt x="57" y="298"/>
                    </a:lnTo>
                    <a:lnTo>
                      <a:pt x="59" y="298"/>
                    </a:lnTo>
                    <a:lnTo>
                      <a:pt x="63" y="292"/>
                    </a:lnTo>
                    <a:lnTo>
                      <a:pt x="62" y="286"/>
                    </a:lnTo>
                    <a:lnTo>
                      <a:pt x="59" y="280"/>
                    </a:lnTo>
                    <a:lnTo>
                      <a:pt x="57" y="272"/>
                    </a:lnTo>
                    <a:lnTo>
                      <a:pt x="59" y="272"/>
                    </a:lnTo>
                    <a:lnTo>
                      <a:pt x="60" y="274"/>
                    </a:lnTo>
                    <a:lnTo>
                      <a:pt x="60" y="275"/>
                    </a:lnTo>
                    <a:lnTo>
                      <a:pt x="59" y="277"/>
                    </a:lnTo>
                    <a:lnTo>
                      <a:pt x="60" y="278"/>
                    </a:lnTo>
                    <a:lnTo>
                      <a:pt x="62" y="280"/>
                    </a:lnTo>
                    <a:lnTo>
                      <a:pt x="65" y="281"/>
                    </a:lnTo>
                    <a:lnTo>
                      <a:pt x="66" y="280"/>
                    </a:lnTo>
                    <a:lnTo>
                      <a:pt x="66" y="278"/>
                    </a:lnTo>
                    <a:lnTo>
                      <a:pt x="66" y="274"/>
                    </a:lnTo>
                    <a:lnTo>
                      <a:pt x="63" y="271"/>
                    </a:lnTo>
                    <a:lnTo>
                      <a:pt x="60" y="268"/>
                    </a:lnTo>
                    <a:lnTo>
                      <a:pt x="59" y="265"/>
                    </a:lnTo>
                    <a:lnTo>
                      <a:pt x="56" y="245"/>
                    </a:lnTo>
                    <a:lnTo>
                      <a:pt x="57" y="226"/>
                    </a:lnTo>
                    <a:lnTo>
                      <a:pt x="59" y="226"/>
                    </a:lnTo>
                    <a:lnTo>
                      <a:pt x="60" y="226"/>
                    </a:lnTo>
                    <a:lnTo>
                      <a:pt x="62" y="227"/>
                    </a:lnTo>
                    <a:lnTo>
                      <a:pt x="62" y="229"/>
                    </a:lnTo>
                    <a:lnTo>
                      <a:pt x="63" y="224"/>
                    </a:lnTo>
                    <a:lnTo>
                      <a:pt x="65" y="220"/>
                    </a:lnTo>
                    <a:lnTo>
                      <a:pt x="66" y="215"/>
                    </a:lnTo>
                    <a:lnTo>
                      <a:pt x="68" y="211"/>
                    </a:lnTo>
                    <a:lnTo>
                      <a:pt x="71" y="208"/>
                    </a:lnTo>
                    <a:lnTo>
                      <a:pt x="75" y="206"/>
                    </a:lnTo>
                    <a:lnTo>
                      <a:pt x="77" y="208"/>
                    </a:lnTo>
                    <a:lnTo>
                      <a:pt x="80" y="206"/>
                    </a:lnTo>
                    <a:lnTo>
                      <a:pt x="80" y="203"/>
                    </a:lnTo>
                    <a:lnTo>
                      <a:pt x="81" y="202"/>
                    </a:lnTo>
                    <a:lnTo>
                      <a:pt x="81" y="199"/>
                    </a:lnTo>
                    <a:lnTo>
                      <a:pt x="81" y="196"/>
                    </a:lnTo>
                    <a:lnTo>
                      <a:pt x="81" y="194"/>
                    </a:lnTo>
                    <a:lnTo>
                      <a:pt x="83" y="193"/>
                    </a:lnTo>
                    <a:lnTo>
                      <a:pt x="84" y="191"/>
                    </a:lnTo>
                    <a:lnTo>
                      <a:pt x="89" y="193"/>
                    </a:lnTo>
                    <a:lnTo>
                      <a:pt x="89" y="194"/>
                    </a:lnTo>
                    <a:lnTo>
                      <a:pt x="89" y="196"/>
                    </a:lnTo>
                    <a:lnTo>
                      <a:pt x="90" y="197"/>
                    </a:lnTo>
                    <a:lnTo>
                      <a:pt x="93" y="196"/>
                    </a:lnTo>
                    <a:lnTo>
                      <a:pt x="93" y="194"/>
                    </a:lnTo>
                    <a:lnTo>
                      <a:pt x="93" y="193"/>
                    </a:lnTo>
                    <a:lnTo>
                      <a:pt x="93" y="191"/>
                    </a:lnTo>
                    <a:lnTo>
                      <a:pt x="93" y="190"/>
                    </a:lnTo>
                    <a:lnTo>
                      <a:pt x="92" y="188"/>
                    </a:lnTo>
                    <a:lnTo>
                      <a:pt x="90" y="187"/>
                    </a:lnTo>
                    <a:lnTo>
                      <a:pt x="87" y="187"/>
                    </a:lnTo>
                    <a:lnTo>
                      <a:pt x="84" y="187"/>
                    </a:lnTo>
                    <a:lnTo>
                      <a:pt x="83" y="185"/>
                    </a:lnTo>
                    <a:lnTo>
                      <a:pt x="80" y="184"/>
                    </a:lnTo>
                    <a:lnTo>
                      <a:pt x="90" y="185"/>
                    </a:lnTo>
                    <a:lnTo>
                      <a:pt x="98" y="181"/>
                    </a:lnTo>
                    <a:lnTo>
                      <a:pt x="107" y="176"/>
                    </a:lnTo>
                    <a:lnTo>
                      <a:pt x="117" y="175"/>
                    </a:lnTo>
                    <a:lnTo>
                      <a:pt x="120" y="175"/>
                    </a:lnTo>
                    <a:lnTo>
                      <a:pt x="123" y="173"/>
                    </a:lnTo>
                    <a:lnTo>
                      <a:pt x="126" y="170"/>
                    </a:lnTo>
                    <a:lnTo>
                      <a:pt x="129" y="169"/>
                    </a:lnTo>
                    <a:lnTo>
                      <a:pt x="132" y="167"/>
                    </a:lnTo>
                    <a:lnTo>
                      <a:pt x="135" y="166"/>
                    </a:lnTo>
                    <a:lnTo>
                      <a:pt x="140" y="166"/>
                    </a:lnTo>
                    <a:lnTo>
                      <a:pt x="143" y="167"/>
                    </a:lnTo>
                    <a:lnTo>
                      <a:pt x="146" y="166"/>
                    </a:lnTo>
                    <a:lnTo>
                      <a:pt x="147" y="166"/>
                    </a:lnTo>
                    <a:lnTo>
                      <a:pt x="149" y="164"/>
                    </a:lnTo>
                    <a:lnTo>
                      <a:pt x="150" y="164"/>
                    </a:lnTo>
                    <a:lnTo>
                      <a:pt x="153" y="166"/>
                    </a:lnTo>
                    <a:lnTo>
                      <a:pt x="155" y="167"/>
                    </a:lnTo>
                    <a:lnTo>
                      <a:pt x="155" y="170"/>
                    </a:lnTo>
                    <a:lnTo>
                      <a:pt x="156" y="173"/>
                    </a:lnTo>
                    <a:lnTo>
                      <a:pt x="156" y="175"/>
                    </a:lnTo>
                    <a:lnTo>
                      <a:pt x="158" y="175"/>
                    </a:lnTo>
                    <a:lnTo>
                      <a:pt x="161" y="175"/>
                    </a:lnTo>
                    <a:lnTo>
                      <a:pt x="161" y="173"/>
                    </a:lnTo>
                    <a:lnTo>
                      <a:pt x="161" y="172"/>
                    </a:lnTo>
                    <a:lnTo>
                      <a:pt x="161" y="169"/>
                    </a:lnTo>
                    <a:lnTo>
                      <a:pt x="161" y="166"/>
                    </a:lnTo>
                    <a:lnTo>
                      <a:pt x="161" y="163"/>
                    </a:lnTo>
                    <a:lnTo>
                      <a:pt x="162" y="161"/>
                    </a:lnTo>
                    <a:lnTo>
                      <a:pt x="162" y="160"/>
                    </a:lnTo>
                    <a:lnTo>
                      <a:pt x="162" y="158"/>
                    </a:lnTo>
                    <a:lnTo>
                      <a:pt x="161" y="158"/>
                    </a:lnTo>
                    <a:lnTo>
                      <a:pt x="159" y="158"/>
                    </a:lnTo>
                    <a:lnTo>
                      <a:pt x="158" y="160"/>
                    </a:lnTo>
                    <a:lnTo>
                      <a:pt x="156" y="160"/>
                    </a:lnTo>
                    <a:lnTo>
                      <a:pt x="162" y="154"/>
                    </a:lnTo>
                    <a:lnTo>
                      <a:pt x="170" y="148"/>
                    </a:lnTo>
                    <a:lnTo>
                      <a:pt x="177" y="143"/>
                    </a:lnTo>
                    <a:lnTo>
                      <a:pt x="179" y="143"/>
                    </a:lnTo>
                    <a:lnTo>
                      <a:pt x="180" y="143"/>
                    </a:lnTo>
                    <a:lnTo>
                      <a:pt x="182" y="145"/>
                    </a:lnTo>
                    <a:lnTo>
                      <a:pt x="183" y="148"/>
                    </a:lnTo>
                    <a:lnTo>
                      <a:pt x="183" y="149"/>
                    </a:lnTo>
                    <a:lnTo>
                      <a:pt x="185" y="151"/>
                    </a:lnTo>
                    <a:lnTo>
                      <a:pt x="188" y="152"/>
                    </a:lnTo>
                    <a:lnTo>
                      <a:pt x="189" y="151"/>
                    </a:lnTo>
                    <a:lnTo>
                      <a:pt x="189" y="148"/>
                    </a:lnTo>
                    <a:lnTo>
                      <a:pt x="191" y="149"/>
                    </a:lnTo>
                    <a:lnTo>
                      <a:pt x="192" y="151"/>
                    </a:lnTo>
                    <a:lnTo>
                      <a:pt x="194" y="151"/>
                    </a:lnTo>
                    <a:lnTo>
                      <a:pt x="195" y="149"/>
                    </a:lnTo>
                    <a:lnTo>
                      <a:pt x="197" y="148"/>
                    </a:lnTo>
                    <a:lnTo>
                      <a:pt x="197" y="146"/>
                    </a:lnTo>
                    <a:lnTo>
                      <a:pt x="195" y="145"/>
                    </a:lnTo>
                    <a:lnTo>
                      <a:pt x="195" y="142"/>
                    </a:lnTo>
                    <a:lnTo>
                      <a:pt x="194" y="140"/>
                    </a:lnTo>
                    <a:lnTo>
                      <a:pt x="194" y="139"/>
                    </a:lnTo>
                    <a:lnTo>
                      <a:pt x="192" y="137"/>
                    </a:lnTo>
                    <a:lnTo>
                      <a:pt x="189" y="137"/>
                    </a:lnTo>
                    <a:lnTo>
                      <a:pt x="192" y="136"/>
                    </a:lnTo>
                    <a:lnTo>
                      <a:pt x="194" y="134"/>
                    </a:lnTo>
                    <a:lnTo>
                      <a:pt x="195" y="131"/>
                    </a:lnTo>
                    <a:lnTo>
                      <a:pt x="195" y="128"/>
                    </a:lnTo>
                    <a:lnTo>
                      <a:pt x="197" y="127"/>
                    </a:lnTo>
                    <a:lnTo>
                      <a:pt x="198" y="124"/>
                    </a:lnTo>
                    <a:lnTo>
                      <a:pt x="201" y="122"/>
                    </a:lnTo>
                    <a:lnTo>
                      <a:pt x="204" y="122"/>
                    </a:lnTo>
                    <a:lnTo>
                      <a:pt x="203" y="124"/>
                    </a:lnTo>
                    <a:lnTo>
                      <a:pt x="203" y="125"/>
                    </a:lnTo>
                    <a:lnTo>
                      <a:pt x="203" y="127"/>
                    </a:lnTo>
                    <a:lnTo>
                      <a:pt x="204" y="130"/>
                    </a:lnTo>
                    <a:lnTo>
                      <a:pt x="206" y="130"/>
                    </a:lnTo>
                    <a:lnTo>
                      <a:pt x="207" y="128"/>
                    </a:lnTo>
                    <a:lnTo>
                      <a:pt x="209" y="127"/>
                    </a:lnTo>
                    <a:lnTo>
                      <a:pt x="209" y="125"/>
                    </a:lnTo>
                    <a:lnTo>
                      <a:pt x="210" y="125"/>
                    </a:lnTo>
                    <a:lnTo>
                      <a:pt x="210" y="127"/>
                    </a:lnTo>
                    <a:lnTo>
                      <a:pt x="212" y="130"/>
                    </a:lnTo>
                    <a:lnTo>
                      <a:pt x="215" y="128"/>
                    </a:lnTo>
                    <a:lnTo>
                      <a:pt x="215" y="125"/>
                    </a:lnTo>
                    <a:lnTo>
                      <a:pt x="217" y="122"/>
                    </a:lnTo>
                    <a:lnTo>
                      <a:pt x="215" y="119"/>
                    </a:lnTo>
                    <a:lnTo>
                      <a:pt x="215" y="118"/>
                    </a:lnTo>
                    <a:lnTo>
                      <a:pt x="215" y="115"/>
                    </a:lnTo>
                    <a:lnTo>
                      <a:pt x="220" y="115"/>
                    </a:lnTo>
                    <a:lnTo>
                      <a:pt x="223" y="116"/>
                    </a:lnTo>
                    <a:lnTo>
                      <a:pt x="226" y="116"/>
                    </a:lnTo>
                    <a:lnTo>
                      <a:pt x="230" y="115"/>
                    </a:lnTo>
                    <a:lnTo>
                      <a:pt x="232" y="115"/>
                    </a:lnTo>
                    <a:lnTo>
                      <a:pt x="233" y="113"/>
                    </a:lnTo>
                    <a:lnTo>
                      <a:pt x="235" y="110"/>
                    </a:lnTo>
                    <a:lnTo>
                      <a:pt x="235" y="107"/>
                    </a:lnTo>
                    <a:lnTo>
                      <a:pt x="233" y="106"/>
                    </a:lnTo>
                    <a:lnTo>
                      <a:pt x="232" y="104"/>
                    </a:lnTo>
                    <a:lnTo>
                      <a:pt x="230" y="104"/>
                    </a:lnTo>
                    <a:lnTo>
                      <a:pt x="227" y="104"/>
                    </a:lnTo>
                    <a:lnTo>
                      <a:pt x="226" y="104"/>
                    </a:lnTo>
                    <a:lnTo>
                      <a:pt x="224" y="103"/>
                    </a:lnTo>
                    <a:lnTo>
                      <a:pt x="223" y="101"/>
                    </a:lnTo>
                    <a:lnTo>
                      <a:pt x="223" y="100"/>
                    </a:lnTo>
                    <a:lnTo>
                      <a:pt x="224" y="98"/>
                    </a:lnTo>
                    <a:lnTo>
                      <a:pt x="227" y="98"/>
                    </a:lnTo>
                    <a:lnTo>
                      <a:pt x="230" y="97"/>
                    </a:lnTo>
                    <a:lnTo>
                      <a:pt x="233" y="97"/>
                    </a:lnTo>
                    <a:lnTo>
                      <a:pt x="236" y="97"/>
                    </a:lnTo>
                    <a:lnTo>
                      <a:pt x="236" y="95"/>
                    </a:lnTo>
                    <a:lnTo>
                      <a:pt x="238" y="94"/>
                    </a:lnTo>
                    <a:lnTo>
                      <a:pt x="236" y="90"/>
                    </a:lnTo>
                    <a:lnTo>
                      <a:pt x="236" y="87"/>
                    </a:lnTo>
                    <a:lnTo>
                      <a:pt x="235" y="86"/>
                    </a:lnTo>
                    <a:lnTo>
                      <a:pt x="235" y="83"/>
                    </a:lnTo>
                    <a:lnTo>
                      <a:pt x="235" y="80"/>
                    </a:lnTo>
                    <a:lnTo>
                      <a:pt x="236" y="78"/>
                    </a:lnTo>
                    <a:lnTo>
                      <a:pt x="235" y="77"/>
                    </a:lnTo>
                    <a:lnTo>
                      <a:pt x="235" y="75"/>
                    </a:lnTo>
                    <a:lnTo>
                      <a:pt x="233" y="74"/>
                    </a:lnTo>
                    <a:lnTo>
                      <a:pt x="233" y="72"/>
                    </a:lnTo>
                    <a:lnTo>
                      <a:pt x="232" y="71"/>
                    </a:lnTo>
                    <a:lnTo>
                      <a:pt x="230" y="69"/>
                    </a:lnTo>
                    <a:lnTo>
                      <a:pt x="229" y="69"/>
                    </a:lnTo>
                    <a:lnTo>
                      <a:pt x="230" y="69"/>
                    </a:lnTo>
                    <a:lnTo>
                      <a:pt x="233" y="69"/>
                    </a:lnTo>
                    <a:lnTo>
                      <a:pt x="233" y="68"/>
                    </a:lnTo>
                    <a:lnTo>
                      <a:pt x="238" y="72"/>
                    </a:lnTo>
                    <a:lnTo>
                      <a:pt x="242" y="77"/>
                    </a:lnTo>
                    <a:lnTo>
                      <a:pt x="247" y="80"/>
                    </a:lnTo>
                    <a:lnTo>
                      <a:pt x="248" y="77"/>
                    </a:lnTo>
                    <a:lnTo>
                      <a:pt x="248" y="72"/>
                    </a:lnTo>
                    <a:lnTo>
                      <a:pt x="250" y="69"/>
                    </a:lnTo>
                    <a:lnTo>
                      <a:pt x="253" y="66"/>
                    </a:lnTo>
                    <a:lnTo>
                      <a:pt x="254" y="63"/>
                    </a:lnTo>
                    <a:lnTo>
                      <a:pt x="259" y="62"/>
                    </a:lnTo>
                    <a:lnTo>
                      <a:pt x="263" y="62"/>
                    </a:lnTo>
                    <a:lnTo>
                      <a:pt x="268" y="62"/>
                    </a:lnTo>
                    <a:lnTo>
                      <a:pt x="271" y="60"/>
                    </a:lnTo>
                    <a:lnTo>
                      <a:pt x="271" y="53"/>
                    </a:lnTo>
                    <a:lnTo>
                      <a:pt x="271" y="44"/>
                    </a:lnTo>
                    <a:lnTo>
                      <a:pt x="272" y="36"/>
                    </a:lnTo>
                    <a:lnTo>
                      <a:pt x="272" y="38"/>
                    </a:lnTo>
                    <a:lnTo>
                      <a:pt x="272" y="39"/>
                    </a:lnTo>
                    <a:lnTo>
                      <a:pt x="271" y="41"/>
                    </a:lnTo>
                    <a:lnTo>
                      <a:pt x="269" y="44"/>
                    </a:lnTo>
                    <a:lnTo>
                      <a:pt x="271" y="45"/>
                    </a:lnTo>
                    <a:lnTo>
                      <a:pt x="272" y="47"/>
                    </a:lnTo>
                    <a:lnTo>
                      <a:pt x="275" y="47"/>
                    </a:lnTo>
                    <a:lnTo>
                      <a:pt x="277" y="45"/>
                    </a:lnTo>
                    <a:lnTo>
                      <a:pt x="278" y="44"/>
                    </a:lnTo>
                    <a:lnTo>
                      <a:pt x="278" y="41"/>
                    </a:lnTo>
                    <a:lnTo>
                      <a:pt x="278" y="36"/>
                    </a:lnTo>
                    <a:lnTo>
                      <a:pt x="280" y="36"/>
                    </a:lnTo>
                    <a:lnTo>
                      <a:pt x="283" y="35"/>
                    </a:lnTo>
                    <a:lnTo>
                      <a:pt x="283" y="33"/>
                    </a:lnTo>
                    <a:lnTo>
                      <a:pt x="280" y="30"/>
                    </a:lnTo>
                    <a:lnTo>
                      <a:pt x="278" y="27"/>
                    </a:lnTo>
                    <a:lnTo>
                      <a:pt x="277" y="24"/>
                    </a:lnTo>
                    <a:lnTo>
                      <a:pt x="275" y="21"/>
                    </a:lnTo>
                    <a:lnTo>
                      <a:pt x="277" y="18"/>
                    </a:lnTo>
                    <a:lnTo>
                      <a:pt x="278" y="15"/>
                    </a:lnTo>
                    <a:lnTo>
                      <a:pt x="280" y="11"/>
                    </a:lnTo>
                    <a:lnTo>
                      <a:pt x="281" y="8"/>
                    </a:lnTo>
                    <a:lnTo>
                      <a:pt x="284" y="5"/>
                    </a:lnTo>
                    <a:lnTo>
                      <a:pt x="287" y="2"/>
                    </a:lnTo>
                    <a:lnTo>
                      <a:pt x="290" y="0"/>
                    </a:lnTo>
                    <a:lnTo>
                      <a:pt x="295" y="15"/>
                    </a:lnTo>
                    <a:lnTo>
                      <a:pt x="302" y="29"/>
                    </a:lnTo>
                    <a:lnTo>
                      <a:pt x="308" y="41"/>
                    </a:lnTo>
                    <a:lnTo>
                      <a:pt x="314" y="62"/>
                    </a:lnTo>
                    <a:lnTo>
                      <a:pt x="316" y="84"/>
                    </a:lnTo>
                    <a:lnTo>
                      <a:pt x="316" y="106"/>
                    </a:lnTo>
                    <a:lnTo>
                      <a:pt x="319" y="127"/>
                    </a:lnTo>
                    <a:lnTo>
                      <a:pt x="322" y="136"/>
                    </a:lnTo>
                    <a:lnTo>
                      <a:pt x="325" y="145"/>
                    </a:lnTo>
                    <a:lnTo>
                      <a:pt x="322" y="154"/>
                    </a:lnTo>
                    <a:lnTo>
                      <a:pt x="319" y="157"/>
                    </a:lnTo>
                    <a:lnTo>
                      <a:pt x="317" y="161"/>
                    </a:lnTo>
                    <a:lnTo>
                      <a:pt x="317" y="164"/>
                    </a:lnTo>
                    <a:lnTo>
                      <a:pt x="319" y="167"/>
                    </a:lnTo>
                    <a:lnTo>
                      <a:pt x="314" y="167"/>
                    </a:lnTo>
                    <a:lnTo>
                      <a:pt x="310" y="169"/>
                    </a:lnTo>
                    <a:lnTo>
                      <a:pt x="307" y="167"/>
                    </a:lnTo>
                    <a:lnTo>
                      <a:pt x="302" y="167"/>
                    </a:lnTo>
                    <a:lnTo>
                      <a:pt x="302" y="166"/>
                    </a:lnTo>
                    <a:lnTo>
                      <a:pt x="302" y="164"/>
                    </a:lnTo>
                    <a:lnTo>
                      <a:pt x="302" y="161"/>
                    </a:lnTo>
                    <a:lnTo>
                      <a:pt x="302" y="160"/>
                    </a:lnTo>
                    <a:lnTo>
                      <a:pt x="302" y="158"/>
                    </a:lnTo>
                    <a:lnTo>
                      <a:pt x="301" y="155"/>
                    </a:lnTo>
                    <a:lnTo>
                      <a:pt x="298" y="154"/>
                    </a:lnTo>
                    <a:lnTo>
                      <a:pt x="296" y="155"/>
                    </a:lnTo>
                    <a:lnTo>
                      <a:pt x="295" y="158"/>
                    </a:lnTo>
                    <a:lnTo>
                      <a:pt x="293" y="160"/>
                    </a:lnTo>
                    <a:lnTo>
                      <a:pt x="292" y="161"/>
                    </a:lnTo>
                    <a:lnTo>
                      <a:pt x="290" y="163"/>
                    </a:lnTo>
                    <a:lnTo>
                      <a:pt x="289" y="163"/>
                    </a:lnTo>
                    <a:lnTo>
                      <a:pt x="287" y="163"/>
                    </a:lnTo>
                    <a:lnTo>
                      <a:pt x="287" y="173"/>
                    </a:lnTo>
                    <a:lnTo>
                      <a:pt x="290" y="182"/>
                    </a:lnTo>
                    <a:lnTo>
                      <a:pt x="296" y="190"/>
                    </a:lnTo>
                    <a:lnTo>
                      <a:pt x="301" y="199"/>
                    </a:lnTo>
                    <a:lnTo>
                      <a:pt x="302" y="208"/>
                    </a:lnTo>
                    <a:lnTo>
                      <a:pt x="298" y="212"/>
                    </a:lnTo>
                    <a:lnTo>
                      <a:pt x="292" y="217"/>
                    </a:lnTo>
                    <a:lnTo>
                      <a:pt x="284" y="221"/>
                    </a:lnTo>
                    <a:lnTo>
                      <a:pt x="277" y="226"/>
                    </a:lnTo>
                    <a:lnTo>
                      <a:pt x="275" y="232"/>
                    </a:lnTo>
                    <a:lnTo>
                      <a:pt x="277" y="238"/>
                    </a:lnTo>
                    <a:lnTo>
                      <a:pt x="281" y="244"/>
                    </a:lnTo>
                    <a:lnTo>
                      <a:pt x="283" y="250"/>
                    </a:lnTo>
                    <a:lnTo>
                      <a:pt x="281" y="253"/>
                    </a:lnTo>
                    <a:lnTo>
                      <a:pt x="272" y="259"/>
                    </a:lnTo>
                    <a:lnTo>
                      <a:pt x="269" y="265"/>
                    </a:lnTo>
                    <a:lnTo>
                      <a:pt x="272" y="271"/>
                    </a:lnTo>
                    <a:lnTo>
                      <a:pt x="275" y="277"/>
                    </a:lnTo>
                    <a:lnTo>
                      <a:pt x="275" y="284"/>
                    </a:lnTo>
                    <a:lnTo>
                      <a:pt x="271" y="292"/>
                    </a:lnTo>
                    <a:lnTo>
                      <a:pt x="269" y="290"/>
                    </a:lnTo>
                    <a:lnTo>
                      <a:pt x="268" y="289"/>
                    </a:lnTo>
                    <a:lnTo>
                      <a:pt x="268" y="287"/>
                    </a:lnTo>
                    <a:lnTo>
                      <a:pt x="266" y="284"/>
                    </a:lnTo>
                    <a:lnTo>
                      <a:pt x="266" y="281"/>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215" name="任意多边形 64"/>
              <p:cNvSpPr>
                <a:spLocks/>
              </p:cNvSpPr>
              <p:nvPr/>
            </p:nvSpPr>
            <p:spPr bwMode="gray">
              <a:xfrm>
                <a:off x="4469" y="3137"/>
                <a:ext cx="420" cy="657"/>
              </a:xfrm>
              <a:custGeom>
                <a:avLst/>
                <a:gdLst>
                  <a:gd name="T0" fmla="*/ 68 w 454"/>
                  <a:gd name="T1" fmla="*/ 514 h 710"/>
                  <a:gd name="T2" fmla="*/ 150 w 454"/>
                  <a:gd name="T3" fmla="*/ 478 h 710"/>
                  <a:gd name="T4" fmla="*/ 164 w 454"/>
                  <a:gd name="T5" fmla="*/ 430 h 710"/>
                  <a:gd name="T6" fmla="*/ 161 w 454"/>
                  <a:gd name="T7" fmla="*/ 404 h 710"/>
                  <a:gd name="T8" fmla="*/ 152 w 454"/>
                  <a:gd name="T9" fmla="*/ 361 h 710"/>
                  <a:gd name="T10" fmla="*/ 147 w 454"/>
                  <a:gd name="T11" fmla="*/ 341 h 710"/>
                  <a:gd name="T12" fmla="*/ 178 w 454"/>
                  <a:gd name="T13" fmla="*/ 304 h 710"/>
                  <a:gd name="T14" fmla="*/ 213 w 454"/>
                  <a:gd name="T15" fmla="*/ 270 h 710"/>
                  <a:gd name="T16" fmla="*/ 237 w 454"/>
                  <a:gd name="T17" fmla="*/ 248 h 710"/>
                  <a:gd name="T18" fmla="*/ 303 w 454"/>
                  <a:gd name="T19" fmla="*/ 212 h 710"/>
                  <a:gd name="T20" fmla="*/ 315 w 454"/>
                  <a:gd name="T21" fmla="*/ 207 h 710"/>
                  <a:gd name="T22" fmla="*/ 320 w 454"/>
                  <a:gd name="T23" fmla="*/ 201 h 710"/>
                  <a:gd name="T24" fmla="*/ 345 w 454"/>
                  <a:gd name="T25" fmla="*/ 173 h 710"/>
                  <a:gd name="T26" fmla="*/ 354 w 454"/>
                  <a:gd name="T27" fmla="*/ 148 h 710"/>
                  <a:gd name="T28" fmla="*/ 351 w 454"/>
                  <a:gd name="T29" fmla="*/ 107 h 710"/>
                  <a:gd name="T30" fmla="*/ 354 w 454"/>
                  <a:gd name="T31" fmla="*/ 2 h 710"/>
                  <a:gd name="T32" fmla="*/ 337 w 454"/>
                  <a:gd name="T33" fmla="*/ 6 h 710"/>
                  <a:gd name="T34" fmla="*/ 325 w 454"/>
                  <a:gd name="T35" fmla="*/ 17 h 710"/>
                  <a:gd name="T36" fmla="*/ 290 w 454"/>
                  <a:gd name="T37" fmla="*/ 31 h 710"/>
                  <a:gd name="T38" fmla="*/ 266 w 454"/>
                  <a:gd name="T39" fmla="*/ 30 h 710"/>
                  <a:gd name="T40" fmla="*/ 243 w 454"/>
                  <a:gd name="T41" fmla="*/ 40 h 710"/>
                  <a:gd name="T42" fmla="*/ 213 w 454"/>
                  <a:gd name="T43" fmla="*/ 44 h 710"/>
                  <a:gd name="T44" fmla="*/ 195 w 454"/>
                  <a:gd name="T45" fmla="*/ 36 h 710"/>
                  <a:gd name="T46" fmla="*/ 156 w 454"/>
                  <a:gd name="T47" fmla="*/ 43 h 710"/>
                  <a:gd name="T48" fmla="*/ 149 w 454"/>
                  <a:gd name="T49" fmla="*/ 55 h 710"/>
                  <a:gd name="T50" fmla="*/ 158 w 454"/>
                  <a:gd name="T51" fmla="*/ 113 h 710"/>
                  <a:gd name="T52" fmla="*/ 182 w 454"/>
                  <a:gd name="T53" fmla="*/ 154 h 710"/>
                  <a:gd name="T54" fmla="*/ 185 w 454"/>
                  <a:gd name="T55" fmla="*/ 169 h 710"/>
                  <a:gd name="T56" fmla="*/ 173 w 454"/>
                  <a:gd name="T57" fmla="*/ 187 h 710"/>
                  <a:gd name="T58" fmla="*/ 161 w 454"/>
                  <a:gd name="T59" fmla="*/ 203 h 710"/>
                  <a:gd name="T60" fmla="*/ 159 w 454"/>
                  <a:gd name="T61" fmla="*/ 227 h 710"/>
                  <a:gd name="T62" fmla="*/ 158 w 454"/>
                  <a:gd name="T63" fmla="*/ 219 h 710"/>
                  <a:gd name="T64" fmla="*/ 144 w 454"/>
                  <a:gd name="T65" fmla="*/ 198 h 710"/>
                  <a:gd name="T66" fmla="*/ 142 w 454"/>
                  <a:gd name="T67" fmla="*/ 180 h 710"/>
                  <a:gd name="T68" fmla="*/ 155 w 454"/>
                  <a:gd name="T69" fmla="*/ 149 h 710"/>
                  <a:gd name="T70" fmla="*/ 130 w 454"/>
                  <a:gd name="T71" fmla="*/ 151 h 710"/>
                  <a:gd name="T72" fmla="*/ 106 w 454"/>
                  <a:gd name="T73" fmla="*/ 128 h 710"/>
                  <a:gd name="T74" fmla="*/ 97 w 454"/>
                  <a:gd name="T75" fmla="*/ 125 h 710"/>
                  <a:gd name="T76" fmla="*/ 27 w 454"/>
                  <a:gd name="T77" fmla="*/ 194 h 710"/>
                  <a:gd name="T78" fmla="*/ 48 w 454"/>
                  <a:gd name="T79" fmla="*/ 201 h 710"/>
                  <a:gd name="T80" fmla="*/ 83 w 454"/>
                  <a:gd name="T81" fmla="*/ 215 h 710"/>
                  <a:gd name="T82" fmla="*/ 88 w 454"/>
                  <a:gd name="T83" fmla="*/ 229 h 710"/>
                  <a:gd name="T84" fmla="*/ 86 w 454"/>
                  <a:gd name="T85" fmla="*/ 256 h 710"/>
                  <a:gd name="T86" fmla="*/ 86 w 454"/>
                  <a:gd name="T87" fmla="*/ 272 h 710"/>
                  <a:gd name="T88" fmla="*/ 76 w 454"/>
                  <a:gd name="T89" fmla="*/ 289 h 710"/>
                  <a:gd name="T90" fmla="*/ 80 w 454"/>
                  <a:gd name="T91" fmla="*/ 315 h 710"/>
                  <a:gd name="T92" fmla="*/ 78 w 454"/>
                  <a:gd name="T93" fmla="*/ 336 h 710"/>
                  <a:gd name="T94" fmla="*/ 66 w 454"/>
                  <a:gd name="T95" fmla="*/ 352 h 710"/>
                  <a:gd name="T96" fmla="*/ 62 w 454"/>
                  <a:gd name="T97" fmla="*/ 368 h 710"/>
                  <a:gd name="T98" fmla="*/ 39 w 454"/>
                  <a:gd name="T99" fmla="*/ 388 h 710"/>
                  <a:gd name="T100" fmla="*/ 31 w 454"/>
                  <a:gd name="T101" fmla="*/ 400 h 710"/>
                  <a:gd name="T102" fmla="*/ 34 w 454"/>
                  <a:gd name="T103" fmla="*/ 427 h 710"/>
                  <a:gd name="T104" fmla="*/ 45 w 454"/>
                  <a:gd name="T105" fmla="*/ 496 h 710"/>
                  <a:gd name="T106" fmla="*/ 33 w 454"/>
                  <a:gd name="T107" fmla="*/ 511 h 710"/>
                  <a:gd name="T108" fmla="*/ 31 w 454"/>
                  <a:gd name="T109" fmla="*/ 556 h 710"/>
                  <a:gd name="T110" fmla="*/ 43 w 454"/>
                  <a:gd name="T111" fmla="*/ 561 h 710"/>
                  <a:gd name="T112" fmla="*/ 74 w 454"/>
                  <a:gd name="T113" fmla="*/ 551 h 7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54" h="710">
                    <a:moveTo>
                      <a:pt x="92" y="678"/>
                    </a:moveTo>
                    <a:lnTo>
                      <a:pt x="89" y="674"/>
                    </a:lnTo>
                    <a:lnTo>
                      <a:pt x="86" y="671"/>
                    </a:lnTo>
                    <a:lnTo>
                      <a:pt x="84" y="668"/>
                    </a:lnTo>
                    <a:lnTo>
                      <a:pt x="84" y="663"/>
                    </a:lnTo>
                    <a:lnTo>
                      <a:pt x="86" y="660"/>
                    </a:lnTo>
                    <a:lnTo>
                      <a:pt x="87" y="656"/>
                    </a:lnTo>
                    <a:lnTo>
                      <a:pt x="89" y="653"/>
                    </a:lnTo>
                    <a:lnTo>
                      <a:pt x="87" y="650"/>
                    </a:lnTo>
                    <a:lnTo>
                      <a:pt x="84" y="647"/>
                    </a:lnTo>
                    <a:lnTo>
                      <a:pt x="104" y="633"/>
                    </a:lnTo>
                    <a:lnTo>
                      <a:pt x="126" y="624"/>
                    </a:lnTo>
                    <a:lnTo>
                      <a:pt x="149" y="618"/>
                    </a:lnTo>
                    <a:lnTo>
                      <a:pt x="173" y="612"/>
                    </a:lnTo>
                    <a:lnTo>
                      <a:pt x="176" y="612"/>
                    </a:lnTo>
                    <a:lnTo>
                      <a:pt x="182" y="609"/>
                    </a:lnTo>
                    <a:lnTo>
                      <a:pt x="186" y="608"/>
                    </a:lnTo>
                    <a:lnTo>
                      <a:pt x="189" y="604"/>
                    </a:lnTo>
                    <a:lnTo>
                      <a:pt x="194" y="598"/>
                    </a:lnTo>
                    <a:lnTo>
                      <a:pt x="195" y="592"/>
                    </a:lnTo>
                    <a:lnTo>
                      <a:pt x="198" y="586"/>
                    </a:lnTo>
                    <a:lnTo>
                      <a:pt x="203" y="580"/>
                    </a:lnTo>
                    <a:lnTo>
                      <a:pt x="204" y="574"/>
                    </a:lnTo>
                    <a:lnTo>
                      <a:pt x="203" y="567"/>
                    </a:lnTo>
                    <a:lnTo>
                      <a:pt x="201" y="559"/>
                    </a:lnTo>
                    <a:lnTo>
                      <a:pt x="203" y="553"/>
                    </a:lnTo>
                    <a:lnTo>
                      <a:pt x="207" y="544"/>
                    </a:lnTo>
                    <a:lnTo>
                      <a:pt x="209" y="534"/>
                    </a:lnTo>
                    <a:lnTo>
                      <a:pt x="207" y="523"/>
                    </a:lnTo>
                    <a:lnTo>
                      <a:pt x="209" y="514"/>
                    </a:lnTo>
                    <a:lnTo>
                      <a:pt x="215" y="507"/>
                    </a:lnTo>
                    <a:lnTo>
                      <a:pt x="212" y="505"/>
                    </a:lnTo>
                    <a:lnTo>
                      <a:pt x="209" y="505"/>
                    </a:lnTo>
                    <a:lnTo>
                      <a:pt x="207" y="507"/>
                    </a:lnTo>
                    <a:lnTo>
                      <a:pt x="204" y="508"/>
                    </a:lnTo>
                    <a:lnTo>
                      <a:pt x="203" y="510"/>
                    </a:lnTo>
                    <a:lnTo>
                      <a:pt x="203" y="511"/>
                    </a:lnTo>
                    <a:lnTo>
                      <a:pt x="201" y="511"/>
                    </a:lnTo>
                    <a:lnTo>
                      <a:pt x="200" y="510"/>
                    </a:lnTo>
                    <a:lnTo>
                      <a:pt x="197" y="484"/>
                    </a:lnTo>
                    <a:lnTo>
                      <a:pt x="201" y="456"/>
                    </a:lnTo>
                    <a:lnTo>
                      <a:pt x="198" y="457"/>
                    </a:lnTo>
                    <a:lnTo>
                      <a:pt x="195" y="457"/>
                    </a:lnTo>
                    <a:lnTo>
                      <a:pt x="194" y="457"/>
                    </a:lnTo>
                    <a:lnTo>
                      <a:pt x="191" y="456"/>
                    </a:lnTo>
                    <a:lnTo>
                      <a:pt x="188" y="453"/>
                    </a:lnTo>
                    <a:lnTo>
                      <a:pt x="188" y="450"/>
                    </a:lnTo>
                    <a:lnTo>
                      <a:pt x="188" y="445"/>
                    </a:lnTo>
                    <a:lnTo>
                      <a:pt x="189" y="441"/>
                    </a:lnTo>
                    <a:lnTo>
                      <a:pt x="189" y="438"/>
                    </a:lnTo>
                    <a:lnTo>
                      <a:pt x="191" y="433"/>
                    </a:lnTo>
                    <a:lnTo>
                      <a:pt x="189" y="433"/>
                    </a:lnTo>
                    <a:lnTo>
                      <a:pt x="186" y="432"/>
                    </a:lnTo>
                    <a:lnTo>
                      <a:pt x="186" y="430"/>
                    </a:lnTo>
                    <a:lnTo>
                      <a:pt x="183" y="420"/>
                    </a:lnTo>
                    <a:lnTo>
                      <a:pt x="186" y="412"/>
                    </a:lnTo>
                    <a:lnTo>
                      <a:pt x="194" y="406"/>
                    </a:lnTo>
                    <a:lnTo>
                      <a:pt x="204" y="403"/>
                    </a:lnTo>
                    <a:lnTo>
                      <a:pt x="213" y="399"/>
                    </a:lnTo>
                    <a:lnTo>
                      <a:pt x="222" y="394"/>
                    </a:lnTo>
                    <a:lnTo>
                      <a:pt x="230" y="386"/>
                    </a:lnTo>
                    <a:lnTo>
                      <a:pt x="227" y="386"/>
                    </a:lnTo>
                    <a:lnTo>
                      <a:pt x="225" y="385"/>
                    </a:lnTo>
                    <a:lnTo>
                      <a:pt x="224" y="383"/>
                    </a:lnTo>
                    <a:lnTo>
                      <a:pt x="224" y="382"/>
                    </a:lnTo>
                    <a:lnTo>
                      <a:pt x="224" y="380"/>
                    </a:lnTo>
                    <a:lnTo>
                      <a:pt x="225" y="379"/>
                    </a:lnTo>
                    <a:lnTo>
                      <a:pt x="237" y="371"/>
                    </a:lnTo>
                    <a:lnTo>
                      <a:pt x="246" y="361"/>
                    </a:lnTo>
                    <a:lnTo>
                      <a:pt x="257" y="352"/>
                    </a:lnTo>
                    <a:lnTo>
                      <a:pt x="267" y="343"/>
                    </a:lnTo>
                    <a:lnTo>
                      <a:pt x="269" y="341"/>
                    </a:lnTo>
                    <a:lnTo>
                      <a:pt x="270" y="340"/>
                    </a:lnTo>
                    <a:lnTo>
                      <a:pt x="272" y="337"/>
                    </a:lnTo>
                    <a:lnTo>
                      <a:pt x="275" y="334"/>
                    </a:lnTo>
                    <a:lnTo>
                      <a:pt x="276" y="332"/>
                    </a:lnTo>
                    <a:lnTo>
                      <a:pt x="281" y="331"/>
                    </a:lnTo>
                    <a:lnTo>
                      <a:pt x="284" y="329"/>
                    </a:lnTo>
                    <a:lnTo>
                      <a:pt x="286" y="328"/>
                    </a:lnTo>
                    <a:lnTo>
                      <a:pt x="295" y="320"/>
                    </a:lnTo>
                    <a:lnTo>
                      <a:pt x="299" y="313"/>
                    </a:lnTo>
                    <a:lnTo>
                      <a:pt x="305" y="305"/>
                    </a:lnTo>
                    <a:lnTo>
                      <a:pt x="313" y="301"/>
                    </a:lnTo>
                    <a:lnTo>
                      <a:pt x="322" y="299"/>
                    </a:lnTo>
                    <a:lnTo>
                      <a:pt x="352" y="287"/>
                    </a:lnTo>
                    <a:lnTo>
                      <a:pt x="362" y="286"/>
                    </a:lnTo>
                    <a:lnTo>
                      <a:pt x="371" y="283"/>
                    </a:lnTo>
                    <a:lnTo>
                      <a:pt x="377" y="277"/>
                    </a:lnTo>
                    <a:lnTo>
                      <a:pt x="380" y="266"/>
                    </a:lnTo>
                    <a:lnTo>
                      <a:pt x="382" y="268"/>
                    </a:lnTo>
                    <a:lnTo>
                      <a:pt x="383" y="269"/>
                    </a:lnTo>
                    <a:lnTo>
                      <a:pt x="383" y="272"/>
                    </a:lnTo>
                    <a:lnTo>
                      <a:pt x="388" y="271"/>
                    </a:lnTo>
                    <a:lnTo>
                      <a:pt x="391" y="269"/>
                    </a:lnTo>
                    <a:lnTo>
                      <a:pt x="392" y="266"/>
                    </a:lnTo>
                    <a:lnTo>
                      <a:pt x="394" y="263"/>
                    </a:lnTo>
                    <a:lnTo>
                      <a:pt x="397" y="259"/>
                    </a:lnTo>
                    <a:lnTo>
                      <a:pt x="398" y="260"/>
                    </a:lnTo>
                    <a:lnTo>
                      <a:pt x="398" y="262"/>
                    </a:lnTo>
                    <a:lnTo>
                      <a:pt x="398" y="265"/>
                    </a:lnTo>
                    <a:lnTo>
                      <a:pt x="400" y="263"/>
                    </a:lnTo>
                    <a:lnTo>
                      <a:pt x="401" y="262"/>
                    </a:lnTo>
                    <a:lnTo>
                      <a:pt x="403" y="262"/>
                    </a:lnTo>
                    <a:lnTo>
                      <a:pt x="406" y="260"/>
                    </a:lnTo>
                    <a:lnTo>
                      <a:pt x="406" y="259"/>
                    </a:lnTo>
                    <a:lnTo>
                      <a:pt x="407" y="257"/>
                    </a:lnTo>
                    <a:lnTo>
                      <a:pt x="406" y="256"/>
                    </a:lnTo>
                    <a:lnTo>
                      <a:pt x="404" y="254"/>
                    </a:lnTo>
                    <a:lnTo>
                      <a:pt x="410" y="250"/>
                    </a:lnTo>
                    <a:lnTo>
                      <a:pt x="416" y="242"/>
                    </a:lnTo>
                    <a:lnTo>
                      <a:pt x="422" y="236"/>
                    </a:lnTo>
                    <a:lnTo>
                      <a:pt x="430" y="232"/>
                    </a:lnTo>
                    <a:lnTo>
                      <a:pt x="430" y="230"/>
                    </a:lnTo>
                    <a:lnTo>
                      <a:pt x="430" y="227"/>
                    </a:lnTo>
                    <a:lnTo>
                      <a:pt x="430" y="226"/>
                    </a:lnTo>
                    <a:lnTo>
                      <a:pt x="436" y="218"/>
                    </a:lnTo>
                    <a:lnTo>
                      <a:pt x="442" y="211"/>
                    </a:lnTo>
                    <a:lnTo>
                      <a:pt x="445" y="203"/>
                    </a:lnTo>
                    <a:lnTo>
                      <a:pt x="443" y="194"/>
                    </a:lnTo>
                    <a:lnTo>
                      <a:pt x="445" y="193"/>
                    </a:lnTo>
                    <a:lnTo>
                      <a:pt x="445" y="191"/>
                    </a:lnTo>
                    <a:lnTo>
                      <a:pt x="445" y="190"/>
                    </a:lnTo>
                    <a:lnTo>
                      <a:pt x="446" y="188"/>
                    </a:lnTo>
                    <a:lnTo>
                      <a:pt x="446" y="187"/>
                    </a:lnTo>
                    <a:lnTo>
                      <a:pt x="448" y="187"/>
                    </a:lnTo>
                    <a:lnTo>
                      <a:pt x="449" y="187"/>
                    </a:lnTo>
                    <a:lnTo>
                      <a:pt x="451" y="188"/>
                    </a:lnTo>
                    <a:lnTo>
                      <a:pt x="451" y="191"/>
                    </a:lnTo>
                    <a:lnTo>
                      <a:pt x="451" y="193"/>
                    </a:lnTo>
                    <a:lnTo>
                      <a:pt x="451" y="194"/>
                    </a:lnTo>
                    <a:lnTo>
                      <a:pt x="451" y="184"/>
                    </a:lnTo>
                    <a:lnTo>
                      <a:pt x="449" y="175"/>
                    </a:lnTo>
                    <a:lnTo>
                      <a:pt x="446" y="165"/>
                    </a:lnTo>
                    <a:lnTo>
                      <a:pt x="443" y="135"/>
                    </a:lnTo>
                    <a:lnTo>
                      <a:pt x="443" y="105"/>
                    </a:lnTo>
                    <a:lnTo>
                      <a:pt x="443" y="104"/>
                    </a:lnTo>
                    <a:lnTo>
                      <a:pt x="446" y="104"/>
                    </a:lnTo>
                    <a:lnTo>
                      <a:pt x="448" y="102"/>
                    </a:lnTo>
                    <a:lnTo>
                      <a:pt x="445" y="54"/>
                    </a:lnTo>
                    <a:lnTo>
                      <a:pt x="454" y="8"/>
                    </a:lnTo>
                    <a:lnTo>
                      <a:pt x="452" y="5"/>
                    </a:lnTo>
                    <a:lnTo>
                      <a:pt x="451" y="3"/>
                    </a:lnTo>
                    <a:lnTo>
                      <a:pt x="448" y="2"/>
                    </a:lnTo>
                    <a:lnTo>
                      <a:pt x="445" y="0"/>
                    </a:lnTo>
                    <a:lnTo>
                      <a:pt x="440" y="0"/>
                    </a:lnTo>
                    <a:lnTo>
                      <a:pt x="437" y="0"/>
                    </a:lnTo>
                    <a:lnTo>
                      <a:pt x="434" y="0"/>
                    </a:lnTo>
                    <a:lnTo>
                      <a:pt x="433" y="2"/>
                    </a:lnTo>
                    <a:lnTo>
                      <a:pt x="431" y="3"/>
                    </a:lnTo>
                    <a:lnTo>
                      <a:pt x="430" y="3"/>
                    </a:lnTo>
                    <a:lnTo>
                      <a:pt x="427" y="5"/>
                    </a:lnTo>
                    <a:lnTo>
                      <a:pt x="425" y="6"/>
                    </a:lnTo>
                    <a:lnTo>
                      <a:pt x="425" y="8"/>
                    </a:lnTo>
                    <a:lnTo>
                      <a:pt x="425" y="11"/>
                    </a:lnTo>
                    <a:lnTo>
                      <a:pt x="424" y="14"/>
                    </a:lnTo>
                    <a:lnTo>
                      <a:pt x="424" y="15"/>
                    </a:lnTo>
                    <a:lnTo>
                      <a:pt x="422" y="18"/>
                    </a:lnTo>
                    <a:lnTo>
                      <a:pt x="421" y="20"/>
                    </a:lnTo>
                    <a:lnTo>
                      <a:pt x="418" y="20"/>
                    </a:lnTo>
                    <a:lnTo>
                      <a:pt x="413" y="20"/>
                    </a:lnTo>
                    <a:lnTo>
                      <a:pt x="410" y="20"/>
                    </a:lnTo>
                    <a:lnTo>
                      <a:pt x="407" y="20"/>
                    </a:lnTo>
                    <a:lnTo>
                      <a:pt x="397" y="26"/>
                    </a:lnTo>
                    <a:lnTo>
                      <a:pt x="388" y="30"/>
                    </a:lnTo>
                    <a:lnTo>
                      <a:pt x="383" y="32"/>
                    </a:lnTo>
                    <a:lnTo>
                      <a:pt x="379" y="33"/>
                    </a:lnTo>
                    <a:lnTo>
                      <a:pt x="374" y="33"/>
                    </a:lnTo>
                    <a:lnTo>
                      <a:pt x="371" y="35"/>
                    </a:lnTo>
                    <a:lnTo>
                      <a:pt x="368" y="38"/>
                    </a:lnTo>
                    <a:lnTo>
                      <a:pt x="365" y="39"/>
                    </a:lnTo>
                    <a:lnTo>
                      <a:pt x="365" y="42"/>
                    </a:lnTo>
                    <a:lnTo>
                      <a:pt x="364" y="41"/>
                    </a:lnTo>
                    <a:lnTo>
                      <a:pt x="362" y="41"/>
                    </a:lnTo>
                    <a:lnTo>
                      <a:pt x="361" y="39"/>
                    </a:lnTo>
                    <a:lnTo>
                      <a:pt x="355" y="39"/>
                    </a:lnTo>
                    <a:lnTo>
                      <a:pt x="350" y="38"/>
                    </a:lnTo>
                    <a:lnTo>
                      <a:pt x="344" y="36"/>
                    </a:lnTo>
                    <a:lnTo>
                      <a:pt x="340" y="36"/>
                    </a:lnTo>
                    <a:lnTo>
                      <a:pt x="335" y="38"/>
                    </a:lnTo>
                    <a:lnTo>
                      <a:pt x="332" y="39"/>
                    </a:lnTo>
                    <a:lnTo>
                      <a:pt x="331" y="42"/>
                    </a:lnTo>
                    <a:lnTo>
                      <a:pt x="329" y="45"/>
                    </a:lnTo>
                    <a:lnTo>
                      <a:pt x="328" y="48"/>
                    </a:lnTo>
                    <a:lnTo>
                      <a:pt x="325" y="51"/>
                    </a:lnTo>
                    <a:lnTo>
                      <a:pt x="323" y="53"/>
                    </a:lnTo>
                    <a:lnTo>
                      <a:pt x="319" y="53"/>
                    </a:lnTo>
                    <a:lnTo>
                      <a:pt x="313" y="53"/>
                    </a:lnTo>
                    <a:lnTo>
                      <a:pt x="307" y="51"/>
                    </a:lnTo>
                    <a:lnTo>
                      <a:pt x="301" y="48"/>
                    </a:lnTo>
                    <a:lnTo>
                      <a:pt x="298" y="48"/>
                    </a:lnTo>
                    <a:lnTo>
                      <a:pt x="293" y="50"/>
                    </a:lnTo>
                    <a:lnTo>
                      <a:pt x="290" y="51"/>
                    </a:lnTo>
                    <a:lnTo>
                      <a:pt x="287" y="53"/>
                    </a:lnTo>
                    <a:lnTo>
                      <a:pt x="281" y="54"/>
                    </a:lnTo>
                    <a:lnTo>
                      <a:pt x="276" y="56"/>
                    </a:lnTo>
                    <a:lnTo>
                      <a:pt x="272" y="57"/>
                    </a:lnTo>
                    <a:lnTo>
                      <a:pt x="269" y="56"/>
                    </a:lnTo>
                    <a:lnTo>
                      <a:pt x="267" y="56"/>
                    </a:lnTo>
                    <a:lnTo>
                      <a:pt x="266" y="54"/>
                    </a:lnTo>
                    <a:lnTo>
                      <a:pt x="261" y="50"/>
                    </a:lnTo>
                    <a:lnTo>
                      <a:pt x="258" y="47"/>
                    </a:lnTo>
                    <a:lnTo>
                      <a:pt x="254" y="44"/>
                    </a:lnTo>
                    <a:lnTo>
                      <a:pt x="252" y="44"/>
                    </a:lnTo>
                    <a:lnTo>
                      <a:pt x="251" y="44"/>
                    </a:lnTo>
                    <a:lnTo>
                      <a:pt x="248" y="45"/>
                    </a:lnTo>
                    <a:lnTo>
                      <a:pt x="246" y="45"/>
                    </a:lnTo>
                    <a:lnTo>
                      <a:pt x="236" y="48"/>
                    </a:lnTo>
                    <a:lnTo>
                      <a:pt x="224" y="47"/>
                    </a:lnTo>
                    <a:lnTo>
                      <a:pt x="212" y="48"/>
                    </a:lnTo>
                    <a:lnTo>
                      <a:pt x="207" y="50"/>
                    </a:lnTo>
                    <a:lnTo>
                      <a:pt x="206" y="51"/>
                    </a:lnTo>
                    <a:lnTo>
                      <a:pt x="204" y="51"/>
                    </a:lnTo>
                    <a:lnTo>
                      <a:pt x="203" y="53"/>
                    </a:lnTo>
                    <a:lnTo>
                      <a:pt x="200" y="53"/>
                    </a:lnTo>
                    <a:lnTo>
                      <a:pt x="198" y="54"/>
                    </a:lnTo>
                    <a:lnTo>
                      <a:pt x="197" y="56"/>
                    </a:lnTo>
                    <a:lnTo>
                      <a:pt x="195" y="57"/>
                    </a:lnTo>
                    <a:lnTo>
                      <a:pt x="195" y="59"/>
                    </a:lnTo>
                    <a:lnTo>
                      <a:pt x="194" y="60"/>
                    </a:lnTo>
                    <a:lnTo>
                      <a:pt x="192" y="62"/>
                    </a:lnTo>
                    <a:lnTo>
                      <a:pt x="191" y="63"/>
                    </a:lnTo>
                    <a:lnTo>
                      <a:pt x="189" y="63"/>
                    </a:lnTo>
                    <a:lnTo>
                      <a:pt x="188" y="69"/>
                    </a:lnTo>
                    <a:lnTo>
                      <a:pt x="188" y="77"/>
                    </a:lnTo>
                    <a:lnTo>
                      <a:pt x="188" y="83"/>
                    </a:lnTo>
                    <a:lnTo>
                      <a:pt x="188" y="86"/>
                    </a:lnTo>
                    <a:lnTo>
                      <a:pt x="189" y="89"/>
                    </a:lnTo>
                    <a:lnTo>
                      <a:pt x="192" y="90"/>
                    </a:lnTo>
                    <a:lnTo>
                      <a:pt x="192" y="93"/>
                    </a:lnTo>
                    <a:lnTo>
                      <a:pt x="192" y="113"/>
                    </a:lnTo>
                    <a:lnTo>
                      <a:pt x="195" y="134"/>
                    </a:lnTo>
                    <a:lnTo>
                      <a:pt x="200" y="143"/>
                    </a:lnTo>
                    <a:lnTo>
                      <a:pt x="207" y="152"/>
                    </a:lnTo>
                    <a:lnTo>
                      <a:pt x="218" y="159"/>
                    </a:lnTo>
                    <a:lnTo>
                      <a:pt x="227" y="169"/>
                    </a:lnTo>
                    <a:lnTo>
                      <a:pt x="230" y="172"/>
                    </a:lnTo>
                    <a:lnTo>
                      <a:pt x="231" y="176"/>
                    </a:lnTo>
                    <a:lnTo>
                      <a:pt x="233" y="179"/>
                    </a:lnTo>
                    <a:lnTo>
                      <a:pt x="233" y="184"/>
                    </a:lnTo>
                    <a:lnTo>
                      <a:pt x="231" y="188"/>
                    </a:lnTo>
                    <a:lnTo>
                      <a:pt x="230" y="193"/>
                    </a:lnTo>
                    <a:lnTo>
                      <a:pt x="231" y="197"/>
                    </a:lnTo>
                    <a:lnTo>
                      <a:pt x="233" y="200"/>
                    </a:lnTo>
                    <a:lnTo>
                      <a:pt x="231" y="203"/>
                    </a:lnTo>
                    <a:lnTo>
                      <a:pt x="230" y="206"/>
                    </a:lnTo>
                    <a:lnTo>
                      <a:pt x="230" y="208"/>
                    </a:lnTo>
                    <a:lnTo>
                      <a:pt x="230" y="209"/>
                    </a:lnTo>
                    <a:lnTo>
                      <a:pt x="231" y="211"/>
                    </a:lnTo>
                    <a:lnTo>
                      <a:pt x="233" y="212"/>
                    </a:lnTo>
                    <a:lnTo>
                      <a:pt x="234" y="214"/>
                    </a:lnTo>
                    <a:lnTo>
                      <a:pt x="236" y="220"/>
                    </a:lnTo>
                    <a:lnTo>
                      <a:pt x="234" y="226"/>
                    </a:lnTo>
                    <a:lnTo>
                      <a:pt x="233" y="232"/>
                    </a:lnTo>
                    <a:lnTo>
                      <a:pt x="231" y="238"/>
                    </a:lnTo>
                    <a:lnTo>
                      <a:pt x="230" y="238"/>
                    </a:lnTo>
                    <a:lnTo>
                      <a:pt x="227" y="238"/>
                    </a:lnTo>
                    <a:lnTo>
                      <a:pt x="224" y="238"/>
                    </a:lnTo>
                    <a:lnTo>
                      <a:pt x="221" y="238"/>
                    </a:lnTo>
                    <a:lnTo>
                      <a:pt x="218" y="236"/>
                    </a:lnTo>
                    <a:lnTo>
                      <a:pt x="215" y="236"/>
                    </a:lnTo>
                    <a:lnTo>
                      <a:pt x="212" y="238"/>
                    </a:lnTo>
                    <a:lnTo>
                      <a:pt x="210" y="241"/>
                    </a:lnTo>
                    <a:lnTo>
                      <a:pt x="210" y="242"/>
                    </a:lnTo>
                    <a:lnTo>
                      <a:pt x="209" y="245"/>
                    </a:lnTo>
                    <a:lnTo>
                      <a:pt x="207" y="248"/>
                    </a:lnTo>
                    <a:lnTo>
                      <a:pt x="204" y="251"/>
                    </a:lnTo>
                    <a:lnTo>
                      <a:pt x="203" y="253"/>
                    </a:lnTo>
                    <a:lnTo>
                      <a:pt x="203" y="256"/>
                    </a:lnTo>
                    <a:lnTo>
                      <a:pt x="203" y="257"/>
                    </a:lnTo>
                    <a:lnTo>
                      <a:pt x="203" y="259"/>
                    </a:lnTo>
                    <a:lnTo>
                      <a:pt x="201" y="262"/>
                    </a:lnTo>
                    <a:lnTo>
                      <a:pt x="200" y="265"/>
                    </a:lnTo>
                    <a:lnTo>
                      <a:pt x="200" y="268"/>
                    </a:lnTo>
                    <a:lnTo>
                      <a:pt x="201" y="269"/>
                    </a:lnTo>
                    <a:lnTo>
                      <a:pt x="203" y="275"/>
                    </a:lnTo>
                    <a:lnTo>
                      <a:pt x="203" y="281"/>
                    </a:lnTo>
                    <a:lnTo>
                      <a:pt x="201" y="286"/>
                    </a:lnTo>
                    <a:lnTo>
                      <a:pt x="200" y="287"/>
                    </a:lnTo>
                    <a:lnTo>
                      <a:pt x="198" y="287"/>
                    </a:lnTo>
                    <a:lnTo>
                      <a:pt x="197" y="287"/>
                    </a:lnTo>
                    <a:lnTo>
                      <a:pt x="195" y="286"/>
                    </a:lnTo>
                    <a:lnTo>
                      <a:pt x="194" y="284"/>
                    </a:lnTo>
                    <a:lnTo>
                      <a:pt x="195" y="283"/>
                    </a:lnTo>
                    <a:lnTo>
                      <a:pt x="197" y="280"/>
                    </a:lnTo>
                    <a:lnTo>
                      <a:pt x="198" y="278"/>
                    </a:lnTo>
                    <a:lnTo>
                      <a:pt x="200" y="277"/>
                    </a:lnTo>
                    <a:lnTo>
                      <a:pt x="200" y="274"/>
                    </a:lnTo>
                    <a:lnTo>
                      <a:pt x="198" y="271"/>
                    </a:lnTo>
                    <a:lnTo>
                      <a:pt x="195" y="266"/>
                    </a:lnTo>
                    <a:lnTo>
                      <a:pt x="194" y="262"/>
                    </a:lnTo>
                    <a:lnTo>
                      <a:pt x="191" y="259"/>
                    </a:lnTo>
                    <a:lnTo>
                      <a:pt x="188" y="256"/>
                    </a:lnTo>
                    <a:lnTo>
                      <a:pt x="183" y="253"/>
                    </a:lnTo>
                    <a:lnTo>
                      <a:pt x="183" y="251"/>
                    </a:lnTo>
                    <a:lnTo>
                      <a:pt x="183" y="250"/>
                    </a:lnTo>
                    <a:lnTo>
                      <a:pt x="183" y="247"/>
                    </a:lnTo>
                    <a:lnTo>
                      <a:pt x="183" y="244"/>
                    </a:lnTo>
                    <a:lnTo>
                      <a:pt x="182" y="241"/>
                    </a:lnTo>
                    <a:lnTo>
                      <a:pt x="179" y="238"/>
                    </a:lnTo>
                    <a:lnTo>
                      <a:pt x="177" y="236"/>
                    </a:lnTo>
                    <a:lnTo>
                      <a:pt x="176" y="233"/>
                    </a:lnTo>
                    <a:lnTo>
                      <a:pt x="176" y="232"/>
                    </a:lnTo>
                    <a:lnTo>
                      <a:pt x="177" y="229"/>
                    </a:lnTo>
                    <a:lnTo>
                      <a:pt x="179" y="227"/>
                    </a:lnTo>
                    <a:lnTo>
                      <a:pt x="182" y="227"/>
                    </a:lnTo>
                    <a:lnTo>
                      <a:pt x="185" y="224"/>
                    </a:lnTo>
                    <a:lnTo>
                      <a:pt x="189" y="217"/>
                    </a:lnTo>
                    <a:lnTo>
                      <a:pt x="191" y="209"/>
                    </a:lnTo>
                    <a:lnTo>
                      <a:pt x="194" y="200"/>
                    </a:lnTo>
                    <a:lnTo>
                      <a:pt x="195" y="197"/>
                    </a:lnTo>
                    <a:lnTo>
                      <a:pt x="197" y="194"/>
                    </a:lnTo>
                    <a:lnTo>
                      <a:pt x="197" y="191"/>
                    </a:lnTo>
                    <a:lnTo>
                      <a:pt x="197" y="188"/>
                    </a:lnTo>
                    <a:lnTo>
                      <a:pt x="195" y="185"/>
                    </a:lnTo>
                    <a:lnTo>
                      <a:pt x="192" y="184"/>
                    </a:lnTo>
                    <a:lnTo>
                      <a:pt x="188" y="182"/>
                    </a:lnTo>
                    <a:lnTo>
                      <a:pt x="185" y="182"/>
                    </a:lnTo>
                    <a:lnTo>
                      <a:pt x="180" y="182"/>
                    </a:lnTo>
                    <a:lnTo>
                      <a:pt x="176" y="185"/>
                    </a:lnTo>
                    <a:lnTo>
                      <a:pt x="173" y="187"/>
                    </a:lnTo>
                    <a:lnTo>
                      <a:pt x="168" y="188"/>
                    </a:lnTo>
                    <a:lnTo>
                      <a:pt x="164" y="190"/>
                    </a:lnTo>
                    <a:lnTo>
                      <a:pt x="161" y="190"/>
                    </a:lnTo>
                    <a:lnTo>
                      <a:pt x="158" y="190"/>
                    </a:lnTo>
                    <a:lnTo>
                      <a:pt x="150" y="182"/>
                    </a:lnTo>
                    <a:lnTo>
                      <a:pt x="144" y="173"/>
                    </a:lnTo>
                    <a:lnTo>
                      <a:pt x="135" y="164"/>
                    </a:lnTo>
                    <a:lnTo>
                      <a:pt x="134" y="164"/>
                    </a:lnTo>
                    <a:lnTo>
                      <a:pt x="134" y="162"/>
                    </a:lnTo>
                    <a:lnTo>
                      <a:pt x="134" y="161"/>
                    </a:lnTo>
                    <a:lnTo>
                      <a:pt x="134" y="159"/>
                    </a:lnTo>
                    <a:lnTo>
                      <a:pt x="132" y="158"/>
                    </a:lnTo>
                    <a:lnTo>
                      <a:pt x="131" y="158"/>
                    </a:lnTo>
                    <a:lnTo>
                      <a:pt x="129" y="158"/>
                    </a:lnTo>
                    <a:lnTo>
                      <a:pt x="126" y="156"/>
                    </a:lnTo>
                    <a:lnTo>
                      <a:pt x="125" y="156"/>
                    </a:lnTo>
                    <a:lnTo>
                      <a:pt x="123" y="155"/>
                    </a:lnTo>
                    <a:lnTo>
                      <a:pt x="122" y="155"/>
                    </a:lnTo>
                    <a:lnTo>
                      <a:pt x="122" y="158"/>
                    </a:lnTo>
                    <a:lnTo>
                      <a:pt x="0" y="196"/>
                    </a:lnTo>
                    <a:lnTo>
                      <a:pt x="7" y="212"/>
                    </a:lnTo>
                    <a:lnTo>
                      <a:pt x="7" y="217"/>
                    </a:lnTo>
                    <a:lnTo>
                      <a:pt x="7" y="226"/>
                    </a:lnTo>
                    <a:lnTo>
                      <a:pt x="7" y="236"/>
                    </a:lnTo>
                    <a:lnTo>
                      <a:pt x="7" y="244"/>
                    </a:lnTo>
                    <a:lnTo>
                      <a:pt x="12" y="244"/>
                    </a:lnTo>
                    <a:lnTo>
                      <a:pt x="21" y="244"/>
                    </a:lnTo>
                    <a:lnTo>
                      <a:pt x="34" y="245"/>
                    </a:lnTo>
                    <a:lnTo>
                      <a:pt x="49" y="251"/>
                    </a:lnTo>
                    <a:lnTo>
                      <a:pt x="51" y="251"/>
                    </a:lnTo>
                    <a:lnTo>
                      <a:pt x="52" y="253"/>
                    </a:lnTo>
                    <a:lnTo>
                      <a:pt x="54" y="253"/>
                    </a:lnTo>
                    <a:lnTo>
                      <a:pt x="57" y="254"/>
                    </a:lnTo>
                    <a:lnTo>
                      <a:pt x="60" y="253"/>
                    </a:lnTo>
                    <a:lnTo>
                      <a:pt x="62" y="254"/>
                    </a:lnTo>
                    <a:lnTo>
                      <a:pt x="65" y="256"/>
                    </a:lnTo>
                    <a:lnTo>
                      <a:pt x="69" y="259"/>
                    </a:lnTo>
                    <a:lnTo>
                      <a:pt x="77" y="262"/>
                    </a:lnTo>
                    <a:lnTo>
                      <a:pt x="87" y="266"/>
                    </a:lnTo>
                    <a:lnTo>
                      <a:pt x="102" y="268"/>
                    </a:lnTo>
                    <a:lnTo>
                      <a:pt x="104" y="269"/>
                    </a:lnTo>
                    <a:lnTo>
                      <a:pt x="105" y="271"/>
                    </a:lnTo>
                    <a:lnTo>
                      <a:pt x="108" y="272"/>
                    </a:lnTo>
                    <a:lnTo>
                      <a:pt x="110" y="272"/>
                    </a:lnTo>
                    <a:lnTo>
                      <a:pt x="110" y="274"/>
                    </a:lnTo>
                    <a:lnTo>
                      <a:pt x="110" y="277"/>
                    </a:lnTo>
                    <a:lnTo>
                      <a:pt x="107" y="281"/>
                    </a:lnTo>
                    <a:lnTo>
                      <a:pt x="107" y="283"/>
                    </a:lnTo>
                    <a:lnTo>
                      <a:pt x="107" y="286"/>
                    </a:lnTo>
                    <a:lnTo>
                      <a:pt x="111" y="290"/>
                    </a:lnTo>
                    <a:lnTo>
                      <a:pt x="111" y="292"/>
                    </a:lnTo>
                    <a:lnTo>
                      <a:pt x="111" y="295"/>
                    </a:lnTo>
                    <a:lnTo>
                      <a:pt x="111" y="299"/>
                    </a:lnTo>
                    <a:lnTo>
                      <a:pt x="111" y="305"/>
                    </a:lnTo>
                    <a:lnTo>
                      <a:pt x="111" y="311"/>
                    </a:lnTo>
                    <a:lnTo>
                      <a:pt x="111" y="313"/>
                    </a:lnTo>
                    <a:lnTo>
                      <a:pt x="110" y="316"/>
                    </a:lnTo>
                    <a:lnTo>
                      <a:pt x="110" y="319"/>
                    </a:lnTo>
                    <a:lnTo>
                      <a:pt x="108" y="323"/>
                    </a:lnTo>
                    <a:lnTo>
                      <a:pt x="108" y="328"/>
                    </a:lnTo>
                    <a:lnTo>
                      <a:pt x="110" y="331"/>
                    </a:lnTo>
                    <a:lnTo>
                      <a:pt x="110" y="334"/>
                    </a:lnTo>
                    <a:lnTo>
                      <a:pt x="113" y="335"/>
                    </a:lnTo>
                    <a:lnTo>
                      <a:pt x="116" y="337"/>
                    </a:lnTo>
                    <a:lnTo>
                      <a:pt x="114" y="337"/>
                    </a:lnTo>
                    <a:lnTo>
                      <a:pt x="113" y="338"/>
                    </a:lnTo>
                    <a:lnTo>
                      <a:pt x="110" y="341"/>
                    </a:lnTo>
                    <a:lnTo>
                      <a:pt x="108" y="344"/>
                    </a:lnTo>
                    <a:lnTo>
                      <a:pt x="105" y="347"/>
                    </a:lnTo>
                    <a:lnTo>
                      <a:pt x="104" y="352"/>
                    </a:lnTo>
                    <a:lnTo>
                      <a:pt x="102" y="355"/>
                    </a:lnTo>
                    <a:lnTo>
                      <a:pt x="101" y="356"/>
                    </a:lnTo>
                    <a:lnTo>
                      <a:pt x="101" y="358"/>
                    </a:lnTo>
                    <a:lnTo>
                      <a:pt x="99" y="359"/>
                    </a:lnTo>
                    <a:lnTo>
                      <a:pt x="98" y="361"/>
                    </a:lnTo>
                    <a:lnTo>
                      <a:pt x="96" y="362"/>
                    </a:lnTo>
                    <a:lnTo>
                      <a:pt x="96" y="364"/>
                    </a:lnTo>
                    <a:lnTo>
                      <a:pt x="98" y="367"/>
                    </a:lnTo>
                    <a:lnTo>
                      <a:pt x="98" y="370"/>
                    </a:lnTo>
                    <a:lnTo>
                      <a:pt x="98" y="373"/>
                    </a:lnTo>
                    <a:lnTo>
                      <a:pt x="99" y="376"/>
                    </a:lnTo>
                    <a:lnTo>
                      <a:pt x="99" y="379"/>
                    </a:lnTo>
                    <a:lnTo>
                      <a:pt x="99" y="383"/>
                    </a:lnTo>
                    <a:lnTo>
                      <a:pt x="99" y="390"/>
                    </a:lnTo>
                    <a:lnTo>
                      <a:pt x="101" y="393"/>
                    </a:lnTo>
                    <a:lnTo>
                      <a:pt x="102" y="397"/>
                    </a:lnTo>
                    <a:lnTo>
                      <a:pt x="104" y="399"/>
                    </a:lnTo>
                    <a:lnTo>
                      <a:pt x="105" y="402"/>
                    </a:lnTo>
                    <a:lnTo>
                      <a:pt x="107" y="403"/>
                    </a:lnTo>
                    <a:lnTo>
                      <a:pt x="107" y="405"/>
                    </a:lnTo>
                    <a:lnTo>
                      <a:pt x="107" y="406"/>
                    </a:lnTo>
                    <a:lnTo>
                      <a:pt x="107" y="408"/>
                    </a:lnTo>
                    <a:lnTo>
                      <a:pt x="107" y="411"/>
                    </a:lnTo>
                    <a:lnTo>
                      <a:pt x="98" y="424"/>
                    </a:lnTo>
                    <a:lnTo>
                      <a:pt x="96" y="426"/>
                    </a:lnTo>
                    <a:lnTo>
                      <a:pt x="95" y="427"/>
                    </a:lnTo>
                    <a:lnTo>
                      <a:pt x="93" y="430"/>
                    </a:lnTo>
                    <a:lnTo>
                      <a:pt x="92" y="430"/>
                    </a:lnTo>
                    <a:lnTo>
                      <a:pt x="89" y="432"/>
                    </a:lnTo>
                    <a:lnTo>
                      <a:pt x="87" y="435"/>
                    </a:lnTo>
                    <a:lnTo>
                      <a:pt x="84" y="436"/>
                    </a:lnTo>
                    <a:lnTo>
                      <a:pt x="83" y="441"/>
                    </a:lnTo>
                    <a:lnTo>
                      <a:pt x="83" y="444"/>
                    </a:lnTo>
                    <a:lnTo>
                      <a:pt x="83" y="447"/>
                    </a:lnTo>
                    <a:lnTo>
                      <a:pt x="81" y="450"/>
                    </a:lnTo>
                    <a:lnTo>
                      <a:pt x="80" y="451"/>
                    </a:lnTo>
                    <a:lnTo>
                      <a:pt x="78" y="453"/>
                    </a:lnTo>
                    <a:lnTo>
                      <a:pt x="78" y="454"/>
                    </a:lnTo>
                    <a:lnTo>
                      <a:pt x="77" y="457"/>
                    </a:lnTo>
                    <a:lnTo>
                      <a:pt x="77" y="460"/>
                    </a:lnTo>
                    <a:lnTo>
                      <a:pt x="78" y="463"/>
                    </a:lnTo>
                    <a:lnTo>
                      <a:pt x="78" y="465"/>
                    </a:lnTo>
                    <a:lnTo>
                      <a:pt x="78" y="466"/>
                    </a:lnTo>
                    <a:lnTo>
                      <a:pt x="77" y="468"/>
                    </a:lnTo>
                    <a:lnTo>
                      <a:pt x="75" y="471"/>
                    </a:lnTo>
                    <a:lnTo>
                      <a:pt x="71" y="474"/>
                    </a:lnTo>
                    <a:lnTo>
                      <a:pt x="66" y="478"/>
                    </a:lnTo>
                    <a:lnTo>
                      <a:pt x="59" y="484"/>
                    </a:lnTo>
                    <a:lnTo>
                      <a:pt x="52" y="489"/>
                    </a:lnTo>
                    <a:lnTo>
                      <a:pt x="49" y="490"/>
                    </a:lnTo>
                    <a:lnTo>
                      <a:pt x="46" y="492"/>
                    </a:lnTo>
                    <a:lnTo>
                      <a:pt x="45" y="493"/>
                    </a:lnTo>
                    <a:lnTo>
                      <a:pt x="45" y="495"/>
                    </a:lnTo>
                    <a:lnTo>
                      <a:pt x="43" y="498"/>
                    </a:lnTo>
                    <a:lnTo>
                      <a:pt x="40" y="501"/>
                    </a:lnTo>
                    <a:lnTo>
                      <a:pt x="39" y="505"/>
                    </a:lnTo>
                    <a:lnTo>
                      <a:pt x="37" y="508"/>
                    </a:lnTo>
                    <a:lnTo>
                      <a:pt x="36" y="511"/>
                    </a:lnTo>
                    <a:lnTo>
                      <a:pt x="36" y="513"/>
                    </a:lnTo>
                    <a:lnTo>
                      <a:pt x="36" y="516"/>
                    </a:lnTo>
                    <a:lnTo>
                      <a:pt x="37" y="519"/>
                    </a:lnTo>
                    <a:lnTo>
                      <a:pt x="40" y="523"/>
                    </a:lnTo>
                    <a:lnTo>
                      <a:pt x="42" y="526"/>
                    </a:lnTo>
                    <a:lnTo>
                      <a:pt x="42" y="529"/>
                    </a:lnTo>
                    <a:lnTo>
                      <a:pt x="43" y="538"/>
                    </a:lnTo>
                    <a:lnTo>
                      <a:pt x="45" y="550"/>
                    </a:lnTo>
                    <a:lnTo>
                      <a:pt x="45" y="559"/>
                    </a:lnTo>
                    <a:lnTo>
                      <a:pt x="46" y="568"/>
                    </a:lnTo>
                    <a:lnTo>
                      <a:pt x="48" y="583"/>
                    </a:lnTo>
                    <a:lnTo>
                      <a:pt x="51" y="600"/>
                    </a:lnTo>
                    <a:lnTo>
                      <a:pt x="54" y="615"/>
                    </a:lnTo>
                    <a:lnTo>
                      <a:pt x="59" y="626"/>
                    </a:lnTo>
                    <a:lnTo>
                      <a:pt x="57" y="626"/>
                    </a:lnTo>
                    <a:lnTo>
                      <a:pt x="54" y="626"/>
                    </a:lnTo>
                    <a:lnTo>
                      <a:pt x="52" y="624"/>
                    </a:lnTo>
                    <a:lnTo>
                      <a:pt x="51" y="624"/>
                    </a:lnTo>
                    <a:lnTo>
                      <a:pt x="49" y="624"/>
                    </a:lnTo>
                    <a:lnTo>
                      <a:pt x="48" y="624"/>
                    </a:lnTo>
                    <a:lnTo>
                      <a:pt x="46" y="627"/>
                    </a:lnTo>
                    <a:lnTo>
                      <a:pt x="45" y="629"/>
                    </a:lnTo>
                    <a:lnTo>
                      <a:pt x="43" y="633"/>
                    </a:lnTo>
                    <a:lnTo>
                      <a:pt x="42" y="644"/>
                    </a:lnTo>
                    <a:lnTo>
                      <a:pt x="43" y="660"/>
                    </a:lnTo>
                    <a:lnTo>
                      <a:pt x="48" y="693"/>
                    </a:lnTo>
                    <a:lnTo>
                      <a:pt x="46" y="693"/>
                    </a:lnTo>
                    <a:lnTo>
                      <a:pt x="45" y="695"/>
                    </a:lnTo>
                    <a:lnTo>
                      <a:pt x="45" y="696"/>
                    </a:lnTo>
                    <a:lnTo>
                      <a:pt x="42" y="699"/>
                    </a:lnTo>
                    <a:lnTo>
                      <a:pt x="40" y="701"/>
                    </a:lnTo>
                    <a:lnTo>
                      <a:pt x="40" y="702"/>
                    </a:lnTo>
                    <a:lnTo>
                      <a:pt x="42" y="704"/>
                    </a:lnTo>
                    <a:lnTo>
                      <a:pt x="42" y="705"/>
                    </a:lnTo>
                    <a:lnTo>
                      <a:pt x="43" y="707"/>
                    </a:lnTo>
                    <a:lnTo>
                      <a:pt x="46" y="708"/>
                    </a:lnTo>
                    <a:lnTo>
                      <a:pt x="49" y="710"/>
                    </a:lnTo>
                    <a:lnTo>
                      <a:pt x="51" y="710"/>
                    </a:lnTo>
                    <a:lnTo>
                      <a:pt x="52" y="710"/>
                    </a:lnTo>
                    <a:lnTo>
                      <a:pt x="55" y="708"/>
                    </a:lnTo>
                    <a:lnTo>
                      <a:pt x="59" y="705"/>
                    </a:lnTo>
                    <a:lnTo>
                      <a:pt x="62" y="704"/>
                    </a:lnTo>
                    <a:lnTo>
                      <a:pt x="63" y="702"/>
                    </a:lnTo>
                    <a:lnTo>
                      <a:pt x="68" y="702"/>
                    </a:lnTo>
                    <a:lnTo>
                      <a:pt x="80" y="707"/>
                    </a:lnTo>
                    <a:lnTo>
                      <a:pt x="83" y="705"/>
                    </a:lnTo>
                    <a:lnTo>
                      <a:pt x="89" y="701"/>
                    </a:lnTo>
                    <a:lnTo>
                      <a:pt x="93" y="695"/>
                    </a:lnTo>
                    <a:lnTo>
                      <a:pt x="96" y="687"/>
                    </a:lnTo>
                    <a:lnTo>
                      <a:pt x="92" y="678"/>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sp>
            <p:nvSpPr>
              <p:cNvPr id="216" name="任意多边形 65"/>
              <p:cNvSpPr>
                <a:spLocks/>
              </p:cNvSpPr>
              <p:nvPr/>
            </p:nvSpPr>
            <p:spPr bwMode="gray">
              <a:xfrm>
                <a:off x="4613" y="1351"/>
                <a:ext cx="174" cy="216"/>
              </a:xfrm>
              <a:custGeom>
                <a:avLst/>
                <a:gdLst>
                  <a:gd name="T0" fmla="*/ 7 w 188"/>
                  <a:gd name="T1" fmla="*/ 185 h 233"/>
                  <a:gd name="T2" fmla="*/ 41 w 188"/>
                  <a:gd name="T3" fmla="*/ 183 h 233"/>
                  <a:gd name="T4" fmla="*/ 65 w 188"/>
                  <a:gd name="T5" fmla="*/ 183 h 233"/>
                  <a:gd name="T6" fmla="*/ 69 w 188"/>
                  <a:gd name="T7" fmla="*/ 179 h 233"/>
                  <a:gd name="T8" fmla="*/ 71 w 188"/>
                  <a:gd name="T9" fmla="*/ 176 h 233"/>
                  <a:gd name="T10" fmla="*/ 72 w 188"/>
                  <a:gd name="T11" fmla="*/ 176 h 233"/>
                  <a:gd name="T12" fmla="*/ 84 w 188"/>
                  <a:gd name="T13" fmla="*/ 164 h 233"/>
                  <a:gd name="T14" fmla="*/ 98 w 188"/>
                  <a:gd name="T15" fmla="*/ 147 h 233"/>
                  <a:gd name="T16" fmla="*/ 104 w 188"/>
                  <a:gd name="T17" fmla="*/ 137 h 233"/>
                  <a:gd name="T18" fmla="*/ 101 w 188"/>
                  <a:gd name="T19" fmla="*/ 125 h 233"/>
                  <a:gd name="T20" fmla="*/ 91 w 188"/>
                  <a:gd name="T21" fmla="*/ 111 h 233"/>
                  <a:gd name="T22" fmla="*/ 83 w 188"/>
                  <a:gd name="T23" fmla="*/ 100 h 233"/>
                  <a:gd name="T24" fmla="*/ 96 w 188"/>
                  <a:gd name="T25" fmla="*/ 93 h 233"/>
                  <a:gd name="T26" fmla="*/ 132 w 188"/>
                  <a:gd name="T27" fmla="*/ 81 h 233"/>
                  <a:gd name="T28" fmla="*/ 143 w 188"/>
                  <a:gd name="T29" fmla="*/ 77 h 233"/>
                  <a:gd name="T30" fmla="*/ 149 w 188"/>
                  <a:gd name="T31" fmla="*/ 71 h 233"/>
                  <a:gd name="T32" fmla="*/ 149 w 188"/>
                  <a:gd name="T33" fmla="*/ 69 h 233"/>
                  <a:gd name="T34" fmla="*/ 149 w 188"/>
                  <a:gd name="T35" fmla="*/ 67 h 233"/>
                  <a:gd name="T36" fmla="*/ 147 w 188"/>
                  <a:gd name="T37" fmla="*/ 66 h 233"/>
                  <a:gd name="T38" fmla="*/ 141 w 188"/>
                  <a:gd name="T39" fmla="*/ 57 h 233"/>
                  <a:gd name="T40" fmla="*/ 128 w 188"/>
                  <a:gd name="T41" fmla="*/ 40 h 233"/>
                  <a:gd name="T42" fmla="*/ 114 w 188"/>
                  <a:gd name="T43" fmla="*/ 26 h 233"/>
                  <a:gd name="T44" fmla="*/ 109 w 188"/>
                  <a:gd name="T45" fmla="*/ 18 h 233"/>
                  <a:gd name="T46" fmla="*/ 102 w 188"/>
                  <a:gd name="T47" fmla="*/ 8 h 233"/>
                  <a:gd name="T48" fmla="*/ 98 w 188"/>
                  <a:gd name="T49" fmla="*/ 5 h 233"/>
                  <a:gd name="T50" fmla="*/ 98 w 188"/>
                  <a:gd name="T51" fmla="*/ 0 h 233"/>
                  <a:gd name="T52" fmla="*/ 98 w 188"/>
                  <a:gd name="T53" fmla="*/ 0 h 233"/>
                  <a:gd name="T54" fmla="*/ 43 w 188"/>
                  <a:gd name="T55" fmla="*/ 47 h 233"/>
                  <a:gd name="T56" fmla="*/ 22 w 188"/>
                  <a:gd name="T57" fmla="*/ 47 h 233"/>
                  <a:gd name="T58" fmla="*/ 12 w 188"/>
                  <a:gd name="T59" fmla="*/ 40 h 233"/>
                  <a:gd name="T60" fmla="*/ 9 w 188"/>
                  <a:gd name="T61" fmla="*/ 36 h 233"/>
                  <a:gd name="T62" fmla="*/ 4 w 188"/>
                  <a:gd name="T63" fmla="*/ 33 h 233"/>
                  <a:gd name="T64" fmla="*/ 1 w 188"/>
                  <a:gd name="T65" fmla="*/ 31 h 233"/>
                  <a:gd name="T66" fmla="*/ 6 w 188"/>
                  <a:gd name="T67" fmla="*/ 112 h 233"/>
                  <a:gd name="T68" fmla="*/ 6 w 188"/>
                  <a:gd name="T69" fmla="*/ 112 h 233"/>
                  <a:gd name="T70" fmla="*/ 6 w 188"/>
                  <a:gd name="T71" fmla="*/ 113 h 233"/>
                  <a:gd name="T72" fmla="*/ 4 w 188"/>
                  <a:gd name="T73" fmla="*/ 118 h 233"/>
                  <a:gd name="T74" fmla="*/ 3 w 188"/>
                  <a:gd name="T75" fmla="*/ 127 h 233"/>
                  <a:gd name="T76" fmla="*/ 3 w 188"/>
                  <a:gd name="T77" fmla="*/ 152 h 233"/>
                  <a:gd name="T78" fmla="*/ 3 w 188"/>
                  <a:gd name="T79" fmla="*/ 178 h 2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8" h="233">
                    <a:moveTo>
                      <a:pt x="4" y="232"/>
                    </a:moveTo>
                    <a:lnTo>
                      <a:pt x="10" y="233"/>
                    </a:lnTo>
                    <a:lnTo>
                      <a:pt x="31" y="232"/>
                    </a:lnTo>
                    <a:lnTo>
                      <a:pt x="52" y="230"/>
                    </a:lnTo>
                    <a:lnTo>
                      <a:pt x="70" y="229"/>
                    </a:lnTo>
                    <a:lnTo>
                      <a:pt x="82" y="229"/>
                    </a:lnTo>
                    <a:lnTo>
                      <a:pt x="87" y="227"/>
                    </a:lnTo>
                    <a:lnTo>
                      <a:pt x="88" y="224"/>
                    </a:lnTo>
                    <a:lnTo>
                      <a:pt x="88" y="223"/>
                    </a:lnTo>
                    <a:lnTo>
                      <a:pt x="90" y="221"/>
                    </a:lnTo>
                    <a:lnTo>
                      <a:pt x="91" y="221"/>
                    </a:lnTo>
                    <a:lnTo>
                      <a:pt x="99" y="215"/>
                    </a:lnTo>
                    <a:lnTo>
                      <a:pt x="106" y="206"/>
                    </a:lnTo>
                    <a:lnTo>
                      <a:pt x="115" y="196"/>
                    </a:lnTo>
                    <a:lnTo>
                      <a:pt x="123" y="184"/>
                    </a:lnTo>
                    <a:lnTo>
                      <a:pt x="128" y="176"/>
                    </a:lnTo>
                    <a:lnTo>
                      <a:pt x="131" y="173"/>
                    </a:lnTo>
                    <a:lnTo>
                      <a:pt x="131" y="167"/>
                    </a:lnTo>
                    <a:lnTo>
                      <a:pt x="128" y="158"/>
                    </a:lnTo>
                    <a:lnTo>
                      <a:pt x="121" y="149"/>
                    </a:lnTo>
                    <a:lnTo>
                      <a:pt x="115" y="139"/>
                    </a:lnTo>
                    <a:lnTo>
                      <a:pt x="109" y="131"/>
                    </a:lnTo>
                    <a:lnTo>
                      <a:pt x="105" y="125"/>
                    </a:lnTo>
                    <a:lnTo>
                      <a:pt x="102" y="122"/>
                    </a:lnTo>
                    <a:lnTo>
                      <a:pt x="121" y="116"/>
                    </a:lnTo>
                    <a:lnTo>
                      <a:pt x="144" y="108"/>
                    </a:lnTo>
                    <a:lnTo>
                      <a:pt x="168" y="101"/>
                    </a:lnTo>
                    <a:lnTo>
                      <a:pt x="176" y="98"/>
                    </a:lnTo>
                    <a:lnTo>
                      <a:pt x="182" y="96"/>
                    </a:lnTo>
                    <a:lnTo>
                      <a:pt x="185" y="93"/>
                    </a:lnTo>
                    <a:lnTo>
                      <a:pt x="188" y="90"/>
                    </a:lnTo>
                    <a:lnTo>
                      <a:pt x="188" y="89"/>
                    </a:lnTo>
                    <a:lnTo>
                      <a:pt x="188" y="86"/>
                    </a:lnTo>
                    <a:lnTo>
                      <a:pt x="188" y="84"/>
                    </a:lnTo>
                    <a:lnTo>
                      <a:pt x="186" y="83"/>
                    </a:lnTo>
                    <a:lnTo>
                      <a:pt x="183" y="78"/>
                    </a:lnTo>
                    <a:lnTo>
                      <a:pt x="177" y="71"/>
                    </a:lnTo>
                    <a:lnTo>
                      <a:pt x="170" y="60"/>
                    </a:lnTo>
                    <a:lnTo>
                      <a:pt x="161" y="50"/>
                    </a:lnTo>
                    <a:lnTo>
                      <a:pt x="152" y="41"/>
                    </a:lnTo>
                    <a:lnTo>
                      <a:pt x="144" y="32"/>
                    </a:lnTo>
                    <a:lnTo>
                      <a:pt x="140" y="26"/>
                    </a:lnTo>
                    <a:lnTo>
                      <a:pt x="137" y="23"/>
                    </a:lnTo>
                    <a:lnTo>
                      <a:pt x="134" y="17"/>
                    </a:lnTo>
                    <a:lnTo>
                      <a:pt x="129" y="11"/>
                    </a:lnTo>
                    <a:lnTo>
                      <a:pt x="128" y="8"/>
                    </a:lnTo>
                    <a:lnTo>
                      <a:pt x="124" y="5"/>
                    </a:lnTo>
                    <a:lnTo>
                      <a:pt x="124" y="2"/>
                    </a:lnTo>
                    <a:lnTo>
                      <a:pt x="123" y="0"/>
                    </a:lnTo>
                    <a:lnTo>
                      <a:pt x="72" y="53"/>
                    </a:lnTo>
                    <a:lnTo>
                      <a:pt x="54" y="59"/>
                    </a:lnTo>
                    <a:lnTo>
                      <a:pt x="39" y="60"/>
                    </a:lnTo>
                    <a:lnTo>
                      <a:pt x="28" y="59"/>
                    </a:lnTo>
                    <a:lnTo>
                      <a:pt x="21" y="54"/>
                    </a:lnTo>
                    <a:lnTo>
                      <a:pt x="15" y="50"/>
                    </a:lnTo>
                    <a:lnTo>
                      <a:pt x="12" y="47"/>
                    </a:lnTo>
                    <a:lnTo>
                      <a:pt x="12" y="45"/>
                    </a:lnTo>
                    <a:lnTo>
                      <a:pt x="7" y="44"/>
                    </a:lnTo>
                    <a:lnTo>
                      <a:pt x="4" y="42"/>
                    </a:lnTo>
                    <a:lnTo>
                      <a:pt x="1" y="41"/>
                    </a:lnTo>
                    <a:lnTo>
                      <a:pt x="1" y="39"/>
                    </a:lnTo>
                    <a:lnTo>
                      <a:pt x="0" y="39"/>
                    </a:lnTo>
                    <a:lnTo>
                      <a:pt x="9" y="140"/>
                    </a:lnTo>
                    <a:lnTo>
                      <a:pt x="7" y="142"/>
                    </a:lnTo>
                    <a:lnTo>
                      <a:pt x="6" y="142"/>
                    </a:lnTo>
                    <a:lnTo>
                      <a:pt x="4" y="145"/>
                    </a:lnTo>
                    <a:lnTo>
                      <a:pt x="4" y="148"/>
                    </a:lnTo>
                    <a:lnTo>
                      <a:pt x="3" y="152"/>
                    </a:lnTo>
                    <a:lnTo>
                      <a:pt x="3" y="160"/>
                    </a:lnTo>
                    <a:lnTo>
                      <a:pt x="3" y="175"/>
                    </a:lnTo>
                    <a:lnTo>
                      <a:pt x="3" y="191"/>
                    </a:lnTo>
                    <a:lnTo>
                      <a:pt x="3" y="209"/>
                    </a:lnTo>
                    <a:lnTo>
                      <a:pt x="3" y="223"/>
                    </a:lnTo>
                    <a:lnTo>
                      <a:pt x="4" y="232"/>
                    </a:lnTo>
                    <a:close/>
                  </a:path>
                </a:pathLst>
              </a:custGeom>
              <a:solidFill>
                <a:srgbClr val="C0C0C0"/>
              </a:solidFill>
              <a:ln w="0">
                <a:solidFill>
                  <a:srgbClr val="C0C0C0"/>
                </a:solidFill>
                <a:prstDash val="solid"/>
                <a:round/>
                <a:headEnd/>
                <a:tailEnd/>
              </a:ln>
            </p:spPr>
            <p:txBody>
              <a:bodyPr/>
              <a:lstStyle/>
              <a:p>
                <a:endParaRPr lang="zh-CN" altLang="en-US">
                  <a:solidFill>
                    <a:srgbClr val="000000"/>
                  </a:solidFill>
                </a:endParaRPr>
              </a:p>
            </p:txBody>
          </p:sp>
        </p:grpSp>
        <p:sp>
          <p:nvSpPr>
            <p:cNvPr id="14" name="任意多边形 67"/>
            <p:cNvSpPr>
              <a:spLocks/>
            </p:cNvSpPr>
            <p:nvPr/>
          </p:nvSpPr>
          <p:spPr bwMode="gray">
            <a:xfrm>
              <a:off x="7083482" y="2027238"/>
              <a:ext cx="166745" cy="212725"/>
            </a:xfrm>
            <a:custGeom>
              <a:avLst/>
              <a:gdLst>
                <a:gd name="T0" fmla="*/ 54 w 113"/>
                <a:gd name="T1" fmla="*/ 0 h 145"/>
                <a:gd name="T2" fmla="*/ 47 w 113"/>
                <a:gd name="T3" fmla="*/ 6 h 145"/>
                <a:gd name="T4" fmla="*/ 43 w 113"/>
                <a:gd name="T5" fmla="*/ 6 h 145"/>
                <a:gd name="T6" fmla="*/ 38 w 113"/>
                <a:gd name="T7" fmla="*/ 6 h 145"/>
                <a:gd name="T8" fmla="*/ 35 w 113"/>
                <a:gd name="T9" fmla="*/ 4 h 145"/>
                <a:gd name="T10" fmla="*/ 30 w 113"/>
                <a:gd name="T11" fmla="*/ 6 h 145"/>
                <a:gd name="T12" fmla="*/ 28 w 113"/>
                <a:gd name="T13" fmla="*/ 3 h 145"/>
                <a:gd name="T14" fmla="*/ 23 w 113"/>
                <a:gd name="T15" fmla="*/ 6 h 145"/>
                <a:gd name="T16" fmla="*/ 21 w 113"/>
                <a:gd name="T17" fmla="*/ 6 h 145"/>
                <a:gd name="T18" fmla="*/ 19 w 113"/>
                <a:gd name="T19" fmla="*/ 6 h 145"/>
                <a:gd name="T20" fmla="*/ 12 w 113"/>
                <a:gd name="T21" fmla="*/ 6 h 145"/>
                <a:gd name="T22" fmla="*/ 6 w 113"/>
                <a:gd name="T23" fmla="*/ 4 h 145"/>
                <a:gd name="T24" fmla="*/ 0 w 113"/>
                <a:gd name="T25" fmla="*/ 6 h 145"/>
                <a:gd name="T26" fmla="*/ 2 w 113"/>
                <a:gd name="T27" fmla="*/ 13 h 145"/>
                <a:gd name="T28" fmla="*/ 7 w 113"/>
                <a:gd name="T29" fmla="*/ 17 h 145"/>
                <a:gd name="T30" fmla="*/ 6 w 113"/>
                <a:gd name="T31" fmla="*/ 24 h 145"/>
                <a:gd name="T32" fmla="*/ 9 w 113"/>
                <a:gd name="T33" fmla="*/ 36 h 145"/>
                <a:gd name="T34" fmla="*/ 17 w 113"/>
                <a:gd name="T35" fmla="*/ 46 h 145"/>
                <a:gd name="T36" fmla="*/ 18 w 113"/>
                <a:gd name="T37" fmla="*/ 51 h 145"/>
                <a:gd name="T38" fmla="*/ 19 w 113"/>
                <a:gd name="T39" fmla="*/ 53 h 145"/>
                <a:gd name="T40" fmla="*/ 19 w 113"/>
                <a:gd name="T41" fmla="*/ 59 h 145"/>
                <a:gd name="T42" fmla="*/ 20 w 113"/>
                <a:gd name="T43" fmla="*/ 60 h 145"/>
                <a:gd name="T44" fmla="*/ 26 w 113"/>
                <a:gd name="T45" fmla="*/ 67 h 145"/>
                <a:gd name="T46" fmla="*/ 33 w 113"/>
                <a:gd name="T47" fmla="*/ 71 h 145"/>
                <a:gd name="T48" fmla="*/ 35 w 113"/>
                <a:gd name="T49" fmla="*/ 77 h 145"/>
                <a:gd name="T50" fmla="*/ 40 w 113"/>
                <a:gd name="T51" fmla="*/ 79 h 145"/>
                <a:gd name="T52" fmla="*/ 40 w 113"/>
                <a:gd name="T53" fmla="*/ 88 h 145"/>
                <a:gd name="T54" fmla="*/ 45 w 113"/>
                <a:gd name="T55" fmla="*/ 95 h 145"/>
                <a:gd name="T56" fmla="*/ 51 w 113"/>
                <a:gd name="T57" fmla="*/ 100 h 145"/>
                <a:gd name="T58" fmla="*/ 56 w 113"/>
                <a:gd name="T59" fmla="*/ 103 h 145"/>
                <a:gd name="T60" fmla="*/ 59 w 113"/>
                <a:gd name="T61" fmla="*/ 107 h 145"/>
                <a:gd name="T62" fmla="*/ 69 w 113"/>
                <a:gd name="T63" fmla="*/ 115 h 145"/>
                <a:gd name="T64" fmla="*/ 73 w 113"/>
                <a:gd name="T65" fmla="*/ 114 h 145"/>
                <a:gd name="T66" fmla="*/ 79 w 113"/>
                <a:gd name="T67" fmla="*/ 112 h 145"/>
                <a:gd name="T68" fmla="*/ 84 w 113"/>
                <a:gd name="T69" fmla="*/ 105 h 145"/>
                <a:gd name="T70" fmla="*/ 87 w 113"/>
                <a:gd name="T71" fmla="*/ 93 h 145"/>
                <a:gd name="T72" fmla="*/ 88 w 113"/>
                <a:gd name="T73" fmla="*/ 81 h 145"/>
                <a:gd name="T74" fmla="*/ 90 w 113"/>
                <a:gd name="T75" fmla="*/ 72 h 145"/>
                <a:gd name="T76" fmla="*/ 90 w 113"/>
                <a:gd name="T77" fmla="*/ 62 h 145"/>
                <a:gd name="T78" fmla="*/ 85 w 113"/>
                <a:gd name="T79" fmla="*/ 55 h 145"/>
                <a:gd name="T80" fmla="*/ 81 w 113"/>
                <a:gd name="T81" fmla="*/ 46 h 145"/>
                <a:gd name="T82" fmla="*/ 78 w 113"/>
                <a:gd name="T83" fmla="*/ 39 h 145"/>
                <a:gd name="T84" fmla="*/ 73 w 113"/>
                <a:gd name="T85" fmla="*/ 30 h 145"/>
                <a:gd name="T86" fmla="*/ 68 w 113"/>
                <a:gd name="T87" fmla="*/ 22 h 145"/>
                <a:gd name="T88" fmla="*/ 68 w 113"/>
                <a:gd name="T89" fmla="*/ 18 h 145"/>
                <a:gd name="T90" fmla="*/ 63 w 113"/>
                <a:gd name="T91" fmla="*/ 10 h 145"/>
                <a:gd name="T92" fmla="*/ 59 w 113"/>
                <a:gd name="T93" fmla="*/ 0 h 145"/>
                <a:gd name="T94" fmla="*/ 55 w 113"/>
                <a:gd name="T95" fmla="*/ 1 h 145"/>
                <a:gd name="T96" fmla="*/ 57 w 113"/>
                <a:gd name="T97" fmla="*/ 0 h 14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3" h="145">
                  <a:moveTo>
                    <a:pt x="71" y="0"/>
                  </a:moveTo>
                  <a:lnTo>
                    <a:pt x="68" y="0"/>
                  </a:lnTo>
                  <a:lnTo>
                    <a:pt x="67" y="0"/>
                  </a:lnTo>
                  <a:lnTo>
                    <a:pt x="65" y="3"/>
                  </a:lnTo>
                  <a:lnTo>
                    <a:pt x="62" y="4"/>
                  </a:lnTo>
                  <a:lnTo>
                    <a:pt x="59" y="6"/>
                  </a:lnTo>
                  <a:lnTo>
                    <a:pt x="56" y="6"/>
                  </a:lnTo>
                  <a:lnTo>
                    <a:pt x="53" y="6"/>
                  </a:lnTo>
                  <a:lnTo>
                    <a:pt x="52" y="7"/>
                  </a:lnTo>
                  <a:lnTo>
                    <a:pt x="50" y="7"/>
                  </a:lnTo>
                  <a:lnTo>
                    <a:pt x="47" y="6"/>
                  </a:lnTo>
                  <a:lnTo>
                    <a:pt x="46" y="4"/>
                  </a:lnTo>
                  <a:lnTo>
                    <a:pt x="44" y="4"/>
                  </a:lnTo>
                  <a:lnTo>
                    <a:pt x="40" y="7"/>
                  </a:lnTo>
                  <a:lnTo>
                    <a:pt x="35" y="12"/>
                  </a:lnTo>
                  <a:lnTo>
                    <a:pt x="37" y="9"/>
                  </a:lnTo>
                  <a:lnTo>
                    <a:pt x="37" y="6"/>
                  </a:lnTo>
                  <a:lnTo>
                    <a:pt x="35" y="4"/>
                  </a:lnTo>
                  <a:lnTo>
                    <a:pt x="34" y="3"/>
                  </a:lnTo>
                  <a:lnTo>
                    <a:pt x="32" y="3"/>
                  </a:lnTo>
                  <a:lnTo>
                    <a:pt x="29" y="4"/>
                  </a:lnTo>
                  <a:lnTo>
                    <a:pt x="29" y="6"/>
                  </a:lnTo>
                  <a:lnTo>
                    <a:pt x="27" y="6"/>
                  </a:lnTo>
                  <a:lnTo>
                    <a:pt x="27" y="7"/>
                  </a:lnTo>
                  <a:lnTo>
                    <a:pt x="26" y="7"/>
                  </a:lnTo>
                  <a:lnTo>
                    <a:pt x="24" y="9"/>
                  </a:lnTo>
                  <a:lnTo>
                    <a:pt x="23" y="9"/>
                  </a:lnTo>
                  <a:lnTo>
                    <a:pt x="18" y="10"/>
                  </a:lnTo>
                  <a:lnTo>
                    <a:pt x="15" y="9"/>
                  </a:lnTo>
                  <a:lnTo>
                    <a:pt x="11" y="7"/>
                  </a:lnTo>
                  <a:lnTo>
                    <a:pt x="9" y="6"/>
                  </a:lnTo>
                  <a:lnTo>
                    <a:pt x="6" y="4"/>
                  </a:lnTo>
                  <a:lnTo>
                    <a:pt x="5" y="4"/>
                  </a:lnTo>
                  <a:lnTo>
                    <a:pt x="2" y="4"/>
                  </a:lnTo>
                  <a:lnTo>
                    <a:pt x="0" y="7"/>
                  </a:lnTo>
                  <a:lnTo>
                    <a:pt x="0" y="10"/>
                  </a:lnTo>
                  <a:lnTo>
                    <a:pt x="0" y="13"/>
                  </a:lnTo>
                  <a:lnTo>
                    <a:pt x="2" y="16"/>
                  </a:lnTo>
                  <a:lnTo>
                    <a:pt x="5" y="18"/>
                  </a:lnTo>
                  <a:lnTo>
                    <a:pt x="6" y="21"/>
                  </a:lnTo>
                  <a:lnTo>
                    <a:pt x="8" y="22"/>
                  </a:lnTo>
                  <a:lnTo>
                    <a:pt x="8" y="25"/>
                  </a:lnTo>
                  <a:lnTo>
                    <a:pt x="8" y="28"/>
                  </a:lnTo>
                  <a:lnTo>
                    <a:pt x="6" y="30"/>
                  </a:lnTo>
                  <a:lnTo>
                    <a:pt x="5" y="33"/>
                  </a:lnTo>
                  <a:lnTo>
                    <a:pt x="6" y="36"/>
                  </a:lnTo>
                  <a:lnTo>
                    <a:pt x="12" y="45"/>
                  </a:lnTo>
                  <a:lnTo>
                    <a:pt x="18" y="52"/>
                  </a:lnTo>
                  <a:lnTo>
                    <a:pt x="20" y="55"/>
                  </a:lnTo>
                  <a:lnTo>
                    <a:pt x="20" y="58"/>
                  </a:lnTo>
                  <a:lnTo>
                    <a:pt x="20" y="61"/>
                  </a:lnTo>
                  <a:lnTo>
                    <a:pt x="20" y="64"/>
                  </a:lnTo>
                  <a:lnTo>
                    <a:pt x="21" y="64"/>
                  </a:lnTo>
                  <a:lnTo>
                    <a:pt x="23" y="64"/>
                  </a:lnTo>
                  <a:lnTo>
                    <a:pt x="23" y="66"/>
                  </a:lnTo>
                  <a:lnTo>
                    <a:pt x="24" y="67"/>
                  </a:lnTo>
                  <a:lnTo>
                    <a:pt x="24" y="70"/>
                  </a:lnTo>
                  <a:lnTo>
                    <a:pt x="24" y="72"/>
                  </a:lnTo>
                  <a:lnTo>
                    <a:pt x="24" y="75"/>
                  </a:lnTo>
                  <a:lnTo>
                    <a:pt x="26" y="76"/>
                  </a:lnTo>
                  <a:lnTo>
                    <a:pt x="27" y="79"/>
                  </a:lnTo>
                  <a:lnTo>
                    <a:pt x="31" y="81"/>
                  </a:lnTo>
                  <a:lnTo>
                    <a:pt x="32" y="84"/>
                  </a:lnTo>
                  <a:lnTo>
                    <a:pt x="35" y="87"/>
                  </a:lnTo>
                  <a:lnTo>
                    <a:pt x="40" y="88"/>
                  </a:lnTo>
                  <a:lnTo>
                    <a:pt x="41" y="90"/>
                  </a:lnTo>
                  <a:lnTo>
                    <a:pt x="41" y="93"/>
                  </a:lnTo>
                  <a:lnTo>
                    <a:pt x="43" y="94"/>
                  </a:lnTo>
                  <a:lnTo>
                    <a:pt x="44" y="97"/>
                  </a:lnTo>
                  <a:lnTo>
                    <a:pt x="46" y="97"/>
                  </a:lnTo>
                  <a:lnTo>
                    <a:pt x="47" y="97"/>
                  </a:lnTo>
                  <a:lnTo>
                    <a:pt x="49" y="100"/>
                  </a:lnTo>
                  <a:lnTo>
                    <a:pt x="49" y="103"/>
                  </a:lnTo>
                  <a:lnTo>
                    <a:pt x="49" y="106"/>
                  </a:lnTo>
                  <a:lnTo>
                    <a:pt x="50" y="111"/>
                  </a:lnTo>
                  <a:lnTo>
                    <a:pt x="52" y="114"/>
                  </a:lnTo>
                  <a:lnTo>
                    <a:pt x="55" y="117"/>
                  </a:lnTo>
                  <a:lnTo>
                    <a:pt x="56" y="120"/>
                  </a:lnTo>
                  <a:lnTo>
                    <a:pt x="59" y="121"/>
                  </a:lnTo>
                  <a:lnTo>
                    <a:pt x="62" y="124"/>
                  </a:lnTo>
                  <a:lnTo>
                    <a:pt x="64" y="127"/>
                  </a:lnTo>
                  <a:lnTo>
                    <a:pt x="67" y="129"/>
                  </a:lnTo>
                  <a:lnTo>
                    <a:pt x="68" y="130"/>
                  </a:lnTo>
                  <a:lnTo>
                    <a:pt x="70" y="130"/>
                  </a:lnTo>
                  <a:lnTo>
                    <a:pt x="71" y="132"/>
                  </a:lnTo>
                  <a:lnTo>
                    <a:pt x="71" y="133"/>
                  </a:lnTo>
                  <a:lnTo>
                    <a:pt x="73" y="135"/>
                  </a:lnTo>
                  <a:lnTo>
                    <a:pt x="77" y="138"/>
                  </a:lnTo>
                  <a:lnTo>
                    <a:pt x="82" y="142"/>
                  </a:lnTo>
                  <a:lnTo>
                    <a:pt x="86" y="145"/>
                  </a:lnTo>
                  <a:lnTo>
                    <a:pt x="88" y="145"/>
                  </a:lnTo>
                  <a:lnTo>
                    <a:pt x="89" y="145"/>
                  </a:lnTo>
                  <a:lnTo>
                    <a:pt x="92" y="144"/>
                  </a:lnTo>
                  <a:lnTo>
                    <a:pt x="94" y="144"/>
                  </a:lnTo>
                  <a:lnTo>
                    <a:pt x="95" y="142"/>
                  </a:lnTo>
                  <a:lnTo>
                    <a:pt x="98" y="142"/>
                  </a:lnTo>
                  <a:lnTo>
                    <a:pt x="100" y="139"/>
                  </a:lnTo>
                  <a:lnTo>
                    <a:pt x="103" y="136"/>
                  </a:lnTo>
                  <a:lnTo>
                    <a:pt x="104" y="133"/>
                  </a:lnTo>
                  <a:lnTo>
                    <a:pt x="106" y="127"/>
                  </a:lnTo>
                  <a:lnTo>
                    <a:pt x="107" y="123"/>
                  </a:lnTo>
                  <a:lnTo>
                    <a:pt x="109" y="118"/>
                  </a:lnTo>
                  <a:lnTo>
                    <a:pt x="110" y="114"/>
                  </a:lnTo>
                  <a:lnTo>
                    <a:pt x="110" y="108"/>
                  </a:lnTo>
                  <a:lnTo>
                    <a:pt x="110" y="103"/>
                  </a:lnTo>
                  <a:lnTo>
                    <a:pt x="110" y="100"/>
                  </a:lnTo>
                  <a:lnTo>
                    <a:pt x="110" y="96"/>
                  </a:lnTo>
                  <a:lnTo>
                    <a:pt x="112" y="91"/>
                  </a:lnTo>
                  <a:lnTo>
                    <a:pt x="113" y="87"/>
                  </a:lnTo>
                  <a:lnTo>
                    <a:pt x="113" y="81"/>
                  </a:lnTo>
                  <a:lnTo>
                    <a:pt x="112" y="79"/>
                  </a:lnTo>
                  <a:lnTo>
                    <a:pt x="109" y="76"/>
                  </a:lnTo>
                  <a:lnTo>
                    <a:pt x="107" y="73"/>
                  </a:lnTo>
                  <a:lnTo>
                    <a:pt x="106" y="70"/>
                  </a:lnTo>
                  <a:lnTo>
                    <a:pt x="104" y="66"/>
                  </a:lnTo>
                  <a:lnTo>
                    <a:pt x="103" y="61"/>
                  </a:lnTo>
                  <a:lnTo>
                    <a:pt x="101" y="58"/>
                  </a:lnTo>
                  <a:lnTo>
                    <a:pt x="100" y="55"/>
                  </a:lnTo>
                  <a:lnTo>
                    <a:pt x="98" y="52"/>
                  </a:lnTo>
                  <a:lnTo>
                    <a:pt x="97" y="49"/>
                  </a:lnTo>
                  <a:lnTo>
                    <a:pt x="95" y="46"/>
                  </a:lnTo>
                  <a:lnTo>
                    <a:pt x="94" y="43"/>
                  </a:lnTo>
                  <a:lnTo>
                    <a:pt x="92" y="39"/>
                  </a:lnTo>
                  <a:lnTo>
                    <a:pt x="91" y="36"/>
                  </a:lnTo>
                  <a:lnTo>
                    <a:pt x="88" y="31"/>
                  </a:lnTo>
                  <a:lnTo>
                    <a:pt x="85" y="28"/>
                  </a:lnTo>
                  <a:lnTo>
                    <a:pt x="85" y="27"/>
                  </a:lnTo>
                  <a:lnTo>
                    <a:pt x="85" y="25"/>
                  </a:lnTo>
                  <a:lnTo>
                    <a:pt x="85" y="24"/>
                  </a:lnTo>
                  <a:lnTo>
                    <a:pt x="83" y="22"/>
                  </a:lnTo>
                  <a:lnTo>
                    <a:pt x="80" y="18"/>
                  </a:lnTo>
                  <a:lnTo>
                    <a:pt x="79" y="13"/>
                  </a:lnTo>
                  <a:lnTo>
                    <a:pt x="77" y="7"/>
                  </a:lnTo>
                  <a:lnTo>
                    <a:pt x="76" y="3"/>
                  </a:lnTo>
                  <a:lnTo>
                    <a:pt x="74" y="0"/>
                  </a:lnTo>
                  <a:lnTo>
                    <a:pt x="73" y="0"/>
                  </a:lnTo>
                  <a:lnTo>
                    <a:pt x="70" y="0"/>
                  </a:lnTo>
                  <a:lnTo>
                    <a:pt x="68" y="1"/>
                  </a:lnTo>
                  <a:lnTo>
                    <a:pt x="65" y="1"/>
                  </a:lnTo>
                  <a:lnTo>
                    <a:pt x="64" y="3"/>
                  </a:lnTo>
                  <a:lnTo>
                    <a:pt x="71" y="0"/>
                  </a:lnTo>
                  <a:close/>
                </a:path>
              </a:pathLst>
            </a:custGeom>
            <a:solidFill>
              <a:srgbClr val="B9CE90"/>
            </a:solidFill>
            <a:ln w="0">
              <a:solidFill>
                <a:srgbClr val="000514"/>
              </a:solidFill>
              <a:prstDash val="solid"/>
              <a:round/>
              <a:headEnd/>
              <a:tailEnd/>
            </a:ln>
          </p:spPr>
          <p:txBody>
            <a:bodyPr/>
            <a:lstStyle/>
            <a:p>
              <a:endParaRPr lang="zh-CN" altLang="en-US">
                <a:solidFill>
                  <a:srgbClr val="000000"/>
                </a:solidFill>
              </a:endParaRPr>
            </a:p>
          </p:txBody>
        </p:sp>
        <p:sp>
          <p:nvSpPr>
            <p:cNvPr id="16" name="任意多边形 68"/>
            <p:cNvSpPr>
              <a:spLocks/>
            </p:cNvSpPr>
            <p:nvPr/>
          </p:nvSpPr>
          <p:spPr bwMode="gray">
            <a:xfrm>
              <a:off x="6740464" y="4999038"/>
              <a:ext cx="473238" cy="422275"/>
            </a:xfrm>
            <a:custGeom>
              <a:avLst/>
              <a:gdLst>
                <a:gd name="T0" fmla="*/ 84 w 321"/>
                <a:gd name="T1" fmla="*/ 188 h 287"/>
                <a:gd name="T2" fmla="*/ 84 w 321"/>
                <a:gd name="T3" fmla="*/ 189 h 287"/>
                <a:gd name="T4" fmla="*/ 84 w 321"/>
                <a:gd name="T5" fmla="*/ 191 h 287"/>
                <a:gd name="T6" fmla="*/ 80 w 321"/>
                <a:gd name="T7" fmla="*/ 185 h 287"/>
                <a:gd name="T8" fmla="*/ 78 w 321"/>
                <a:gd name="T9" fmla="*/ 170 h 287"/>
                <a:gd name="T10" fmla="*/ 73 w 321"/>
                <a:gd name="T11" fmla="*/ 161 h 287"/>
                <a:gd name="T12" fmla="*/ 66 w 321"/>
                <a:gd name="T13" fmla="*/ 158 h 287"/>
                <a:gd name="T14" fmla="*/ 63 w 321"/>
                <a:gd name="T15" fmla="*/ 153 h 287"/>
                <a:gd name="T16" fmla="*/ 51 w 321"/>
                <a:gd name="T17" fmla="*/ 146 h 287"/>
                <a:gd name="T18" fmla="*/ 28 w 321"/>
                <a:gd name="T19" fmla="*/ 126 h 287"/>
                <a:gd name="T20" fmla="*/ 19 w 321"/>
                <a:gd name="T21" fmla="*/ 106 h 287"/>
                <a:gd name="T22" fmla="*/ 15 w 321"/>
                <a:gd name="T23" fmla="*/ 95 h 287"/>
                <a:gd name="T24" fmla="*/ 9 w 321"/>
                <a:gd name="T25" fmla="*/ 91 h 287"/>
                <a:gd name="T26" fmla="*/ 5 w 321"/>
                <a:gd name="T27" fmla="*/ 83 h 287"/>
                <a:gd name="T28" fmla="*/ 6 w 321"/>
                <a:gd name="T29" fmla="*/ 70 h 287"/>
                <a:gd name="T30" fmla="*/ 17 w 321"/>
                <a:gd name="T31" fmla="*/ 72 h 287"/>
                <a:gd name="T32" fmla="*/ 20 w 321"/>
                <a:gd name="T33" fmla="*/ 74 h 287"/>
                <a:gd name="T34" fmla="*/ 27 w 321"/>
                <a:gd name="T35" fmla="*/ 71 h 287"/>
                <a:gd name="T36" fmla="*/ 34 w 321"/>
                <a:gd name="T37" fmla="*/ 75 h 287"/>
                <a:gd name="T38" fmla="*/ 49 w 321"/>
                <a:gd name="T39" fmla="*/ 75 h 287"/>
                <a:gd name="T40" fmla="*/ 63 w 321"/>
                <a:gd name="T41" fmla="*/ 67 h 287"/>
                <a:gd name="T42" fmla="*/ 78 w 321"/>
                <a:gd name="T43" fmla="*/ 50 h 287"/>
                <a:gd name="T44" fmla="*/ 95 w 321"/>
                <a:gd name="T45" fmla="*/ 36 h 287"/>
                <a:gd name="T46" fmla="*/ 116 w 321"/>
                <a:gd name="T47" fmla="*/ 29 h 287"/>
                <a:gd name="T48" fmla="*/ 118 w 321"/>
                <a:gd name="T49" fmla="*/ 19 h 287"/>
                <a:gd name="T50" fmla="*/ 123 w 321"/>
                <a:gd name="T51" fmla="*/ 9 h 287"/>
                <a:gd name="T52" fmla="*/ 130 w 321"/>
                <a:gd name="T53" fmla="*/ 6 h 287"/>
                <a:gd name="T54" fmla="*/ 151 w 321"/>
                <a:gd name="T55" fmla="*/ 1 h 287"/>
                <a:gd name="T56" fmla="*/ 170 w 321"/>
                <a:gd name="T57" fmla="*/ 6 h 287"/>
                <a:gd name="T58" fmla="*/ 196 w 321"/>
                <a:gd name="T59" fmla="*/ 17 h 287"/>
                <a:gd name="T60" fmla="*/ 211 w 321"/>
                <a:gd name="T61" fmla="*/ 22 h 287"/>
                <a:gd name="T62" fmla="*/ 224 w 321"/>
                <a:gd name="T63" fmla="*/ 29 h 287"/>
                <a:gd name="T64" fmla="*/ 246 w 321"/>
                <a:gd name="T65" fmla="*/ 34 h 287"/>
                <a:gd name="T66" fmla="*/ 250 w 321"/>
                <a:gd name="T67" fmla="*/ 37 h 287"/>
                <a:gd name="T68" fmla="*/ 252 w 321"/>
                <a:gd name="T69" fmla="*/ 38 h 287"/>
                <a:gd name="T70" fmla="*/ 250 w 321"/>
                <a:gd name="T71" fmla="*/ 44 h 287"/>
                <a:gd name="T72" fmla="*/ 251 w 321"/>
                <a:gd name="T73" fmla="*/ 49 h 287"/>
                <a:gd name="T74" fmla="*/ 253 w 321"/>
                <a:gd name="T75" fmla="*/ 63 h 287"/>
                <a:gd name="T76" fmla="*/ 251 w 321"/>
                <a:gd name="T77" fmla="*/ 79 h 287"/>
                <a:gd name="T78" fmla="*/ 252 w 321"/>
                <a:gd name="T79" fmla="*/ 86 h 287"/>
                <a:gd name="T80" fmla="*/ 254 w 321"/>
                <a:gd name="T81" fmla="*/ 91 h 287"/>
                <a:gd name="T82" fmla="*/ 248 w 321"/>
                <a:gd name="T83" fmla="*/ 99 h 287"/>
                <a:gd name="T84" fmla="*/ 245 w 321"/>
                <a:gd name="T85" fmla="*/ 105 h 287"/>
                <a:gd name="T86" fmla="*/ 240 w 321"/>
                <a:gd name="T87" fmla="*/ 110 h 287"/>
                <a:gd name="T88" fmla="*/ 243 w 321"/>
                <a:gd name="T89" fmla="*/ 117 h 287"/>
                <a:gd name="T90" fmla="*/ 245 w 321"/>
                <a:gd name="T91" fmla="*/ 134 h 287"/>
                <a:gd name="T92" fmla="*/ 250 w 321"/>
                <a:gd name="T93" fmla="*/ 146 h 287"/>
                <a:gd name="T94" fmla="*/ 242 w 321"/>
                <a:gd name="T95" fmla="*/ 158 h 287"/>
                <a:gd name="T96" fmla="*/ 234 w 321"/>
                <a:gd name="T97" fmla="*/ 167 h 287"/>
                <a:gd name="T98" fmla="*/ 230 w 321"/>
                <a:gd name="T99" fmla="*/ 171 h 287"/>
                <a:gd name="T100" fmla="*/ 229 w 321"/>
                <a:gd name="T101" fmla="*/ 177 h 287"/>
                <a:gd name="T102" fmla="*/ 226 w 321"/>
                <a:gd name="T103" fmla="*/ 184 h 287"/>
                <a:gd name="T104" fmla="*/ 227 w 321"/>
                <a:gd name="T105" fmla="*/ 191 h 287"/>
                <a:gd name="T106" fmla="*/ 211 w 321"/>
                <a:gd name="T107" fmla="*/ 206 h 287"/>
                <a:gd name="T108" fmla="*/ 199 w 321"/>
                <a:gd name="T109" fmla="*/ 217 h 287"/>
                <a:gd name="T110" fmla="*/ 193 w 321"/>
                <a:gd name="T111" fmla="*/ 226 h 287"/>
                <a:gd name="T112" fmla="*/ 174 w 321"/>
                <a:gd name="T113" fmla="*/ 224 h 287"/>
                <a:gd name="T114" fmla="*/ 138 w 321"/>
                <a:gd name="T115" fmla="*/ 222 h 287"/>
                <a:gd name="T116" fmla="*/ 130 w 321"/>
                <a:gd name="T117" fmla="*/ 217 h 287"/>
                <a:gd name="T118" fmla="*/ 121 w 321"/>
                <a:gd name="T119" fmla="*/ 212 h 287"/>
                <a:gd name="T120" fmla="*/ 105 w 321"/>
                <a:gd name="T121" fmla="*/ 200 h 287"/>
                <a:gd name="T122" fmla="*/ 84 w 321"/>
                <a:gd name="T123" fmla="*/ 197 h 287"/>
                <a:gd name="T124" fmla="*/ 84 w 321"/>
                <a:gd name="T125" fmla="*/ 194 h 28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21" h="287">
                  <a:moveTo>
                    <a:pt x="100" y="236"/>
                  </a:moveTo>
                  <a:lnTo>
                    <a:pt x="103" y="236"/>
                  </a:lnTo>
                  <a:lnTo>
                    <a:pt x="106" y="236"/>
                  </a:lnTo>
                  <a:lnTo>
                    <a:pt x="106" y="237"/>
                  </a:lnTo>
                  <a:lnTo>
                    <a:pt x="106" y="239"/>
                  </a:lnTo>
                  <a:lnTo>
                    <a:pt x="107" y="239"/>
                  </a:lnTo>
                  <a:lnTo>
                    <a:pt x="106" y="239"/>
                  </a:lnTo>
                  <a:lnTo>
                    <a:pt x="106" y="237"/>
                  </a:lnTo>
                  <a:lnTo>
                    <a:pt x="103" y="236"/>
                  </a:lnTo>
                  <a:lnTo>
                    <a:pt x="100" y="233"/>
                  </a:lnTo>
                  <a:lnTo>
                    <a:pt x="97" y="227"/>
                  </a:lnTo>
                  <a:lnTo>
                    <a:pt x="98" y="221"/>
                  </a:lnTo>
                  <a:lnTo>
                    <a:pt x="98" y="213"/>
                  </a:lnTo>
                  <a:lnTo>
                    <a:pt x="97" y="206"/>
                  </a:lnTo>
                  <a:lnTo>
                    <a:pt x="95" y="204"/>
                  </a:lnTo>
                  <a:lnTo>
                    <a:pt x="92" y="203"/>
                  </a:lnTo>
                  <a:lnTo>
                    <a:pt x="88" y="203"/>
                  </a:lnTo>
                  <a:lnTo>
                    <a:pt x="85" y="201"/>
                  </a:lnTo>
                  <a:lnTo>
                    <a:pt x="83" y="200"/>
                  </a:lnTo>
                  <a:lnTo>
                    <a:pt x="80" y="198"/>
                  </a:lnTo>
                  <a:lnTo>
                    <a:pt x="79" y="195"/>
                  </a:lnTo>
                  <a:lnTo>
                    <a:pt x="79" y="192"/>
                  </a:lnTo>
                  <a:lnTo>
                    <a:pt x="77" y="189"/>
                  </a:lnTo>
                  <a:lnTo>
                    <a:pt x="76" y="189"/>
                  </a:lnTo>
                  <a:lnTo>
                    <a:pt x="64" y="182"/>
                  </a:lnTo>
                  <a:lnTo>
                    <a:pt x="53" y="176"/>
                  </a:lnTo>
                  <a:lnTo>
                    <a:pt x="43" y="168"/>
                  </a:lnTo>
                  <a:lnTo>
                    <a:pt x="35" y="159"/>
                  </a:lnTo>
                  <a:lnTo>
                    <a:pt x="30" y="148"/>
                  </a:lnTo>
                  <a:lnTo>
                    <a:pt x="27" y="141"/>
                  </a:lnTo>
                  <a:lnTo>
                    <a:pt x="24" y="133"/>
                  </a:lnTo>
                  <a:lnTo>
                    <a:pt x="20" y="121"/>
                  </a:lnTo>
                  <a:lnTo>
                    <a:pt x="18" y="120"/>
                  </a:lnTo>
                  <a:lnTo>
                    <a:pt x="17" y="118"/>
                  </a:lnTo>
                  <a:lnTo>
                    <a:pt x="15" y="115"/>
                  </a:lnTo>
                  <a:lnTo>
                    <a:pt x="12" y="114"/>
                  </a:lnTo>
                  <a:lnTo>
                    <a:pt x="12" y="112"/>
                  </a:lnTo>
                  <a:lnTo>
                    <a:pt x="11" y="112"/>
                  </a:lnTo>
                  <a:lnTo>
                    <a:pt x="5" y="105"/>
                  </a:lnTo>
                  <a:lnTo>
                    <a:pt x="2" y="96"/>
                  </a:lnTo>
                  <a:lnTo>
                    <a:pt x="0" y="87"/>
                  </a:lnTo>
                  <a:lnTo>
                    <a:pt x="9" y="87"/>
                  </a:lnTo>
                  <a:lnTo>
                    <a:pt x="18" y="88"/>
                  </a:lnTo>
                  <a:lnTo>
                    <a:pt x="20" y="90"/>
                  </a:lnTo>
                  <a:lnTo>
                    <a:pt x="21" y="91"/>
                  </a:lnTo>
                  <a:lnTo>
                    <a:pt x="21" y="93"/>
                  </a:lnTo>
                  <a:lnTo>
                    <a:pt x="23" y="93"/>
                  </a:lnTo>
                  <a:lnTo>
                    <a:pt x="26" y="93"/>
                  </a:lnTo>
                  <a:lnTo>
                    <a:pt x="29" y="91"/>
                  </a:lnTo>
                  <a:lnTo>
                    <a:pt x="32" y="90"/>
                  </a:lnTo>
                  <a:lnTo>
                    <a:pt x="33" y="90"/>
                  </a:lnTo>
                  <a:lnTo>
                    <a:pt x="36" y="90"/>
                  </a:lnTo>
                  <a:lnTo>
                    <a:pt x="40" y="91"/>
                  </a:lnTo>
                  <a:lnTo>
                    <a:pt x="43" y="94"/>
                  </a:lnTo>
                  <a:lnTo>
                    <a:pt x="46" y="94"/>
                  </a:lnTo>
                  <a:lnTo>
                    <a:pt x="53" y="96"/>
                  </a:lnTo>
                  <a:lnTo>
                    <a:pt x="61" y="94"/>
                  </a:lnTo>
                  <a:lnTo>
                    <a:pt x="68" y="91"/>
                  </a:lnTo>
                  <a:lnTo>
                    <a:pt x="74" y="88"/>
                  </a:lnTo>
                  <a:lnTo>
                    <a:pt x="79" y="84"/>
                  </a:lnTo>
                  <a:lnTo>
                    <a:pt x="83" y="79"/>
                  </a:lnTo>
                  <a:lnTo>
                    <a:pt x="91" y="72"/>
                  </a:lnTo>
                  <a:lnTo>
                    <a:pt x="98" y="63"/>
                  </a:lnTo>
                  <a:lnTo>
                    <a:pt x="103" y="57"/>
                  </a:lnTo>
                  <a:lnTo>
                    <a:pt x="109" y="51"/>
                  </a:lnTo>
                  <a:lnTo>
                    <a:pt x="119" y="45"/>
                  </a:lnTo>
                  <a:lnTo>
                    <a:pt x="131" y="42"/>
                  </a:lnTo>
                  <a:lnTo>
                    <a:pt x="143" y="37"/>
                  </a:lnTo>
                  <a:lnTo>
                    <a:pt x="145" y="36"/>
                  </a:lnTo>
                  <a:lnTo>
                    <a:pt x="146" y="33"/>
                  </a:lnTo>
                  <a:lnTo>
                    <a:pt x="148" y="30"/>
                  </a:lnTo>
                  <a:lnTo>
                    <a:pt x="148" y="25"/>
                  </a:lnTo>
                  <a:lnTo>
                    <a:pt x="149" y="19"/>
                  </a:lnTo>
                  <a:lnTo>
                    <a:pt x="151" y="15"/>
                  </a:lnTo>
                  <a:lnTo>
                    <a:pt x="154" y="12"/>
                  </a:lnTo>
                  <a:lnTo>
                    <a:pt x="155" y="10"/>
                  </a:lnTo>
                  <a:lnTo>
                    <a:pt x="160" y="9"/>
                  </a:lnTo>
                  <a:lnTo>
                    <a:pt x="163" y="7"/>
                  </a:lnTo>
                  <a:lnTo>
                    <a:pt x="166" y="4"/>
                  </a:lnTo>
                  <a:lnTo>
                    <a:pt x="178" y="1"/>
                  </a:lnTo>
                  <a:lnTo>
                    <a:pt x="190" y="1"/>
                  </a:lnTo>
                  <a:lnTo>
                    <a:pt x="200" y="1"/>
                  </a:lnTo>
                  <a:lnTo>
                    <a:pt x="212" y="0"/>
                  </a:lnTo>
                  <a:lnTo>
                    <a:pt x="212" y="9"/>
                  </a:lnTo>
                  <a:lnTo>
                    <a:pt x="212" y="18"/>
                  </a:lnTo>
                  <a:lnTo>
                    <a:pt x="229" y="18"/>
                  </a:lnTo>
                  <a:lnTo>
                    <a:pt x="244" y="21"/>
                  </a:lnTo>
                  <a:lnTo>
                    <a:pt x="260" y="27"/>
                  </a:lnTo>
                  <a:lnTo>
                    <a:pt x="262" y="28"/>
                  </a:lnTo>
                  <a:lnTo>
                    <a:pt x="264" y="28"/>
                  </a:lnTo>
                  <a:lnTo>
                    <a:pt x="267" y="28"/>
                  </a:lnTo>
                  <a:lnTo>
                    <a:pt x="268" y="28"/>
                  </a:lnTo>
                  <a:lnTo>
                    <a:pt x="280" y="36"/>
                  </a:lnTo>
                  <a:lnTo>
                    <a:pt x="294" y="40"/>
                  </a:lnTo>
                  <a:lnTo>
                    <a:pt x="307" y="42"/>
                  </a:lnTo>
                  <a:lnTo>
                    <a:pt x="307" y="43"/>
                  </a:lnTo>
                  <a:lnTo>
                    <a:pt x="309" y="45"/>
                  </a:lnTo>
                  <a:lnTo>
                    <a:pt x="310" y="45"/>
                  </a:lnTo>
                  <a:lnTo>
                    <a:pt x="312" y="46"/>
                  </a:lnTo>
                  <a:lnTo>
                    <a:pt x="313" y="46"/>
                  </a:lnTo>
                  <a:lnTo>
                    <a:pt x="315" y="48"/>
                  </a:lnTo>
                  <a:lnTo>
                    <a:pt x="315" y="51"/>
                  </a:lnTo>
                  <a:lnTo>
                    <a:pt x="313" y="52"/>
                  </a:lnTo>
                  <a:lnTo>
                    <a:pt x="312" y="55"/>
                  </a:lnTo>
                  <a:lnTo>
                    <a:pt x="312" y="58"/>
                  </a:lnTo>
                  <a:lnTo>
                    <a:pt x="312" y="60"/>
                  </a:lnTo>
                  <a:lnTo>
                    <a:pt x="313" y="61"/>
                  </a:lnTo>
                  <a:lnTo>
                    <a:pt x="315" y="63"/>
                  </a:lnTo>
                  <a:lnTo>
                    <a:pt x="316" y="66"/>
                  </a:lnTo>
                  <a:lnTo>
                    <a:pt x="316" y="79"/>
                  </a:lnTo>
                  <a:lnTo>
                    <a:pt x="315" y="94"/>
                  </a:lnTo>
                  <a:lnTo>
                    <a:pt x="315" y="96"/>
                  </a:lnTo>
                  <a:lnTo>
                    <a:pt x="313" y="99"/>
                  </a:lnTo>
                  <a:lnTo>
                    <a:pt x="313" y="102"/>
                  </a:lnTo>
                  <a:lnTo>
                    <a:pt x="315" y="105"/>
                  </a:lnTo>
                  <a:lnTo>
                    <a:pt x="315" y="108"/>
                  </a:lnTo>
                  <a:lnTo>
                    <a:pt x="318" y="109"/>
                  </a:lnTo>
                  <a:lnTo>
                    <a:pt x="321" y="111"/>
                  </a:lnTo>
                  <a:lnTo>
                    <a:pt x="318" y="114"/>
                  </a:lnTo>
                  <a:lnTo>
                    <a:pt x="313" y="117"/>
                  </a:lnTo>
                  <a:lnTo>
                    <a:pt x="312" y="120"/>
                  </a:lnTo>
                  <a:lnTo>
                    <a:pt x="310" y="124"/>
                  </a:lnTo>
                  <a:lnTo>
                    <a:pt x="309" y="127"/>
                  </a:lnTo>
                  <a:lnTo>
                    <a:pt x="307" y="129"/>
                  </a:lnTo>
                  <a:lnTo>
                    <a:pt x="306" y="132"/>
                  </a:lnTo>
                  <a:lnTo>
                    <a:pt x="304" y="133"/>
                  </a:lnTo>
                  <a:lnTo>
                    <a:pt x="303" y="136"/>
                  </a:lnTo>
                  <a:lnTo>
                    <a:pt x="301" y="138"/>
                  </a:lnTo>
                  <a:lnTo>
                    <a:pt x="303" y="141"/>
                  </a:lnTo>
                  <a:lnTo>
                    <a:pt x="303" y="144"/>
                  </a:lnTo>
                  <a:lnTo>
                    <a:pt x="304" y="147"/>
                  </a:lnTo>
                  <a:lnTo>
                    <a:pt x="304" y="150"/>
                  </a:lnTo>
                  <a:lnTo>
                    <a:pt x="304" y="159"/>
                  </a:lnTo>
                  <a:lnTo>
                    <a:pt x="306" y="168"/>
                  </a:lnTo>
                  <a:lnTo>
                    <a:pt x="312" y="176"/>
                  </a:lnTo>
                  <a:lnTo>
                    <a:pt x="312" y="179"/>
                  </a:lnTo>
                  <a:lnTo>
                    <a:pt x="312" y="182"/>
                  </a:lnTo>
                  <a:lnTo>
                    <a:pt x="312" y="185"/>
                  </a:lnTo>
                  <a:lnTo>
                    <a:pt x="307" y="192"/>
                  </a:lnTo>
                  <a:lnTo>
                    <a:pt x="303" y="200"/>
                  </a:lnTo>
                  <a:lnTo>
                    <a:pt x="298" y="203"/>
                  </a:lnTo>
                  <a:lnTo>
                    <a:pt x="295" y="206"/>
                  </a:lnTo>
                  <a:lnTo>
                    <a:pt x="292" y="209"/>
                  </a:lnTo>
                  <a:lnTo>
                    <a:pt x="289" y="212"/>
                  </a:lnTo>
                  <a:lnTo>
                    <a:pt x="288" y="213"/>
                  </a:lnTo>
                  <a:lnTo>
                    <a:pt x="288" y="215"/>
                  </a:lnTo>
                  <a:lnTo>
                    <a:pt x="288" y="218"/>
                  </a:lnTo>
                  <a:lnTo>
                    <a:pt x="288" y="219"/>
                  </a:lnTo>
                  <a:lnTo>
                    <a:pt x="286" y="222"/>
                  </a:lnTo>
                  <a:lnTo>
                    <a:pt x="285" y="225"/>
                  </a:lnTo>
                  <a:lnTo>
                    <a:pt x="283" y="228"/>
                  </a:lnTo>
                  <a:lnTo>
                    <a:pt x="282" y="231"/>
                  </a:lnTo>
                  <a:lnTo>
                    <a:pt x="282" y="234"/>
                  </a:lnTo>
                  <a:lnTo>
                    <a:pt x="283" y="236"/>
                  </a:lnTo>
                  <a:lnTo>
                    <a:pt x="283" y="239"/>
                  </a:lnTo>
                  <a:lnTo>
                    <a:pt x="283" y="240"/>
                  </a:lnTo>
                  <a:lnTo>
                    <a:pt x="274" y="251"/>
                  </a:lnTo>
                  <a:lnTo>
                    <a:pt x="264" y="258"/>
                  </a:lnTo>
                  <a:lnTo>
                    <a:pt x="253" y="264"/>
                  </a:lnTo>
                  <a:lnTo>
                    <a:pt x="250" y="267"/>
                  </a:lnTo>
                  <a:lnTo>
                    <a:pt x="248" y="272"/>
                  </a:lnTo>
                  <a:lnTo>
                    <a:pt x="245" y="276"/>
                  </a:lnTo>
                  <a:lnTo>
                    <a:pt x="244" y="281"/>
                  </a:lnTo>
                  <a:lnTo>
                    <a:pt x="241" y="284"/>
                  </a:lnTo>
                  <a:lnTo>
                    <a:pt x="239" y="287"/>
                  </a:lnTo>
                  <a:lnTo>
                    <a:pt x="236" y="287"/>
                  </a:lnTo>
                  <a:lnTo>
                    <a:pt x="217" y="282"/>
                  </a:lnTo>
                  <a:lnTo>
                    <a:pt x="197" y="281"/>
                  </a:lnTo>
                  <a:lnTo>
                    <a:pt x="175" y="279"/>
                  </a:lnTo>
                  <a:lnTo>
                    <a:pt x="172" y="278"/>
                  </a:lnTo>
                  <a:lnTo>
                    <a:pt x="169" y="276"/>
                  </a:lnTo>
                  <a:lnTo>
                    <a:pt x="166" y="275"/>
                  </a:lnTo>
                  <a:lnTo>
                    <a:pt x="163" y="273"/>
                  </a:lnTo>
                  <a:lnTo>
                    <a:pt x="158" y="272"/>
                  </a:lnTo>
                  <a:lnTo>
                    <a:pt x="154" y="269"/>
                  </a:lnTo>
                  <a:lnTo>
                    <a:pt x="151" y="266"/>
                  </a:lnTo>
                  <a:lnTo>
                    <a:pt x="148" y="261"/>
                  </a:lnTo>
                  <a:lnTo>
                    <a:pt x="140" y="255"/>
                  </a:lnTo>
                  <a:lnTo>
                    <a:pt x="131" y="251"/>
                  </a:lnTo>
                  <a:lnTo>
                    <a:pt x="119" y="249"/>
                  </a:lnTo>
                  <a:lnTo>
                    <a:pt x="109" y="249"/>
                  </a:lnTo>
                  <a:lnTo>
                    <a:pt x="106" y="248"/>
                  </a:lnTo>
                  <a:lnTo>
                    <a:pt x="106" y="246"/>
                  </a:lnTo>
                  <a:lnTo>
                    <a:pt x="106" y="245"/>
                  </a:lnTo>
                  <a:lnTo>
                    <a:pt x="106" y="243"/>
                  </a:lnTo>
                  <a:lnTo>
                    <a:pt x="106" y="242"/>
                  </a:lnTo>
                  <a:lnTo>
                    <a:pt x="100" y="236"/>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23" name="任意多边形 69"/>
            <p:cNvSpPr>
              <a:spLocks/>
            </p:cNvSpPr>
            <p:nvPr/>
          </p:nvSpPr>
          <p:spPr bwMode="gray">
            <a:xfrm>
              <a:off x="4531491" y="1711325"/>
              <a:ext cx="706681" cy="492125"/>
            </a:xfrm>
            <a:custGeom>
              <a:avLst/>
              <a:gdLst>
                <a:gd name="T0" fmla="*/ 350 w 481"/>
                <a:gd name="T1" fmla="*/ 34 h 335"/>
                <a:gd name="T2" fmla="*/ 340 w 481"/>
                <a:gd name="T3" fmla="*/ 31 h 335"/>
                <a:gd name="T4" fmla="*/ 323 w 481"/>
                <a:gd name="T5" fmla="*/ 29 h 335"/>
                <a:gd name="T6" fmla="*/ 313 w 481"/>
                <a:gd name="T7" fmla="*/ 29 h 335"/>
                <a:gd name="T8" fmla="*/ 286 w 481"/>
                <a:gd name="T9" fmla="*/ 19 h 335"/>
                <a:gd name="T10" fmla="*/ 280 w 481"/>
                <a:gd name="T11" fmla="*/ 6 h 335"/>
                <a:gd name="T12" fmla="*/ 271 w 481"/>
                <a:gd name="T13" fmla="*/ 3 h 335"/>
                <a:gd name="T14" fmla="*/ 260 w 481"/>
                <a:gd name="T15" fmla="*/ 9 h 335"/>
                <a:gd name="T16" fmla="*/ 243 w 481"/>
                <a:gd name="T17" fmla="*/ 38 h 335"/>
                <a:gd name="T18" fmla="*/ 169 w 481"/>
                <a:gd name="T19" fmla="*/ 83 h 335"/>
                <a:gd name="T20" fmla="*/ 150 w 481"/>
                <a:gd name="T21" fmla="*/ 98 h 335"/>
                <a:gd name="T22" fmla="*/ 130 w 481"/>
                <a:gd name="T23" fmla="*/ 126 h 335"/>
                <a:gd name="T24" fmla="*/ 117 w 481"/>
                <a:gd name="T25" fmla="*/ 148 h 335"/>
                <a:gd name="T26" fmla="*/ 116 w 481"/>
                <a:gd name="T27" fmla="*/ 155 h 335"/>
                <a:gd name="T28" fmla="*/ 116 w 481"/>
                <a:gd name="T29" fmla="*/ 164 h 335"/>
                <a:gd name="T30" fmla="*/ 118 w 481"/>
                <a:gd name="T31" fmla="*/ 174 h 335"/>
                <a:gd name="T32" fmla="*/ 120 w 481"/>
                <a:gd name="T33" fmla="*/ 180 h 335"/>
                <a:gd name="T34" fmla="*/ 108 w 481"/>
                <a:gd name="T35" fmla="*/ 192 h 335"/>
                <a:gd name="T36" fmla="*/ 92 w 481"/>
                <a:gd name="T37" fmla="*/ 212 h 335"/>
                <a:gd name="T38" fmla="*/ 62 w 481"/>
                <a:gd name="T39" fmla="*/ 228 h 335"/>
                <a:gd name="T40" fmla="*/ 29 w 481"/>
                <a:gd name="T41" fmla="*/ 245 h 335"/>
                <a:gd name="T42" fmla="*/ 0 w 481"/>
                <a:gd name="T43" fmla="*/ 254 h 335"/>
                <a:gd name="T44" fmla="*/ 131 w 481"/>
                <a:gd name="T45" fmla="*/ 249 h 335"/>
                <a:gd name="T46" fmla="*/ 132 w 481"/>
                <a:gd name="T47" fmla="*/ 240 h 335"/>
                <a:gd name="T48" fmla="*/ 132 w 481"/>
                <a:gd name="T49" fmla="*/ 235 h 335"/>
                <a:gd name="T50" fmla="*/ 143 w 481"/>
                <a:gd name="T51" fmla="*/ 229 h 335"/>
                <a:gd name="T52" fmla="*/ 146 w 481"/>
                <a:gd name="T53" fmla="*/ 225 h 335"/>
                <a:gd name="T54" fmla="*/ 154 w 481"/>
                <a:gd name="T55" fmla="*/ 220 h 335"/>
                <a:gd name="T56" fmla="*/ 172 w 481"/>
                <a:gd name="T57" fmla="*/ 212 h 335"/>
                <a:gd name="T58" fmla="*/ 178 w 481"/>
                <a:gd name="T59" fmla="*/ 206 h 335"/>
                <a:gd name="T60" fmla="*/ 189 w 481"/>
                <a:gd name="T61" fmla="*/ 205 h 335"/>
                <a:gd name="T62" fmla="*/ 200 w 481"/>
                <a:gd name="T63" fmla="*/ 208 h 335"/>
                <a:gd name="T64" fmla="*/ 206 w 481"/>
                <a:gd name="T65" fmla="*/ 201 h 335"/>
                <a:gd name="T66" fmla="*/ 219 w 481"/>
                <a:gd name="T67" fmla="*/ 197 h 335"/>
                <a:gd name="T68" fmla="*/ 241 w 481"/>
                <a:gd name="T69" fmla="*/ 195 h 335"/>
                <a:gd name="T70" fmla="*/ 251 w 481"/>
                <a:gd name="T71" fmla="*/ 186 h 335"/>
                <a:gd name="T72" fmla="*/ 269 w 481"/>
                <a:gd name="T73" fmla="*/ 176 h 335"/>
                <a:gd name="T74" fmla="*/ 296 w 481"/>
                <a:gd name="T75" fmla="*/ 165 h 335"/>
                <a:gd name="T76" fmla="*/ 291 w 481"/>
                <a:gd name="T77" fmla="*/ 156 h 335"/>
                <a:gd name="T78" fmla="*/ 292 w 481"/>
                <a:gd name="T79" fmla="*/ 143 h 335"/>
                <a:gd name="T80" fmla="*/ 303 w 481"/>
                <a:gd name="T81" fmla="*/ 142 h 335"/>
                <a:gd name="T82" fmla="*/ 311 w 481"/>
                <a:gd name="T83" fmla="*/ 141 h 335"/>
                <a:gd name="T84" fmla="*/ 319 w 481"/>
                <a:gd name="T85" fmla="*/ 139 h 335"/>
                <a:gd name="T86" fmla="*/ 323 w 481"/>
                <a:gd name="T87" fmla="*/ 136 h 335"/>
                <a:gd name="T88" fmla="*/ 324 w 481"/>
                <a:gd name="T89" fmla="*/ 131 h 335"/>
                <a:gd name="T90" fmla="*/ 342 w 481"/>
                <a:gd name="T91" fmla="*/ 129 h 335"/>
                <a:gd name="T92" fmla="*/ 354 w 481"/>
                <a:gd name="T93" fmla="*/ 131 h 335"/>
                <a:gd name="T94" fmla="*/ 372 w 481"/>
                <a:gd name="T95" fmla="*/ 129 h 335"/>
                <a:gd name="T96" fmla="*/ 376 w 481"/>
                <a:gd name="T97" fmla="*/ 123 h 335"/>
                <a:gd name="T98" fmla="*/ 381 w 481"/>
                <a:gd name="T99" fmla="*/ 123 h 335"/>
                <a:gd name="T100" fmla="*/ 380 w 481"/>
                <a:gd name="T101" fmla="*/ 120 h 335"/>
                <a:gd name="T102" fmla="*/ 377 w 481"/>
                <a:gd name="T103" fmla="*/ 118 h 335"/>
                <a:gd name="T104" fmla="*/ 372 w 481"/>
                <a:gd name="T105" fmla="*/ 108 h 335"/>
                <a:gd name="T106" fmla="*/ 368 w 481"/>
                <a:gd name="T107" fmla="*/ 79 h 335"/>
                <a:gd name="T108" fmla="*/ 371 w 481"/>
                <a:gd name="T109" fmla="*/ 58 h 335"/>
                <a:gd name="T110" fmla="*/ 369 w 481"/>
                <a:gd name="T111" fmla="*/ 48 h 335"/>
                <a:gd name="T112" fmla="*/ 364 w 481"/>
                <a:gd name="T113" fmla="*/ 43 h 3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81" h="335">
                  <a:moveTo>
                    <a:pt x="454" y="45"/>
                  </a:moveTo>
                  <a:lnTo>
                    <a:pt x="451" y="45"/>
                  </a:lnTo>
                  <a:lnTo>
                    <a:pt x="447" y="45"/>
                  </a:lnTo>
                  <a:lnTo>
                    <a:pt x="442" y="43"/>
                  </a:lnTo>
                  <a:lnTo>
                    <a:pt x="439" y="42"/>
                  </a:lnTo>
                  <a:lnTo>
                    <a:pt x="438" y="39"/>
                  </a:lnTo>
                  <a:lnTo>
                    <a:pt x="436" y="34"/>
                  </a:lnTo>
                  <a:lnTo>
                    <a:pt x="430" y="39"/>
                  </a:lnTo>
                  <a:lnTo>
                    <a:pt x="424" y="37"/>
                  </a:lnTo>
                  <a:lnTo>
                    <a:pt x="416" y="36"/>
                  </a:lnTo>
                  <a:lnTo>
                    <a:pt x="410" y="34"/>
                  </a:lnTo>
                  <a:lnTo>
                    <a:pt x="407" y="36"/>
                  </a:lnTo>
                  <a:lnTo>
                    <a:pt x="403" y="36"/>
                  </a:lnTo>
                  <a:lnTo>
                    <a:pt x="398" y="36"/>
                  </a:lnTo>
                  <a:lnTo>
                    <a:pt x="394" y="34"/>
                  </a:lnTo>
                  <a:lnTo>
                    <a:pt x="394" y="36"/>
                  </a:lnTo>
                  <a:lnTo>
                    <a:pt x="392" y="36"/>
                  </a:lnTo>
                  <a:lnTo>
                    <a:pt x="380" y="36"/>
                  </a:lnTo>
                  <a:lnTo>
                    <a:pt x="370" y="31"/>
                  </a:lnTo>
                  <a:lnTo>
                    <a:pt x="361" y="24"/>
                  </a:lnTo>
                  <a:lnTo>
                    <a:pt x="353" y="13"/>
                  </a:lnTo>
                  <a:lnTo>
                    <a:pt x="353" y="12"/>
                  </a:lnTo>
                  <a:lnTo>
                    <a:pt x="355" y="9"/>
                  </a:lnTo>
                  <a:lnTo>
                    <a:pt x="355" y="6"/>
                  </a:lnTo>
                  <a:lnTo>
                    <a:pt x="356" y="4"/>
                  </a:lnTo>
                  <a:lnTo>
                    <a:pt x="352" y="0"/>
                  </a:lnTo>
                  <a:lnTo>
                    <a:pt x="347" y="1"/>
                  </a:lnTo>
                  <a:lnTo>
                    <a:pt x="343" y="3"/>
                  </a:lnTo>
                  <a:lnTo>
                    <a:pt x="337" y="6"/>
                  </a:lnTo>
                  <a:lnTo>
                    <a:pt x="331" y="6"/>
                  </a:lnTo>
                  <a:lnTo>
                    <a:pt x="331" y="9"/>
                  </a:lnTo>
                  <a:lnTo>
                    <a:pt x="329" y="12"/>
                  </a:lnTo>
                  <a:lnTo>
                    <a:pt x="328" y="15"/>
                  </a:lnTo>
                  <a:lnTo>
                    <a:pt x="325" y="22"/>
                  </a:lnTo>
                  <a:lnTo>
                    <a:pt x="317" y="34"/>
                  </a:lnTo>
                  <a:lnTo>
                    <a:pt x="307" y="48"/>
                  </a:lnTo>
                  <a:lnTo>
                    <a:pt x="292" y="63"/>
                  </a:lnTo>
                  <a:lnTo>
                    <a:pt x="271" y="79"/>
                  </a:lnTo>
                  <a:lnTo>
                    <a:pt x="245" y="93"/>
                  </a:lnTo>
                  <a:lnTo>
                    <a:pt x="214" y="105"/>
                  </a:lnTo>
                  <a:lnTo>
                    <a:pt x="212" y="105"/>
                  </a:lnTo>
                  <a:lnTo>
                    <a:pt x="206" y="108"/>
                  </a:lnTo>
                  <a:lnTo>
                    <a:pt x="197" y="114"/>
                  </a:lnTo>
                  <a:lnTo>
                    <a:pt x="189" y="124"/>
                  </a:lnTo>
                  <a:lnTo>
                    <a:pt x="182" y="142"/>
                  </a:lnTo>
                  <a:lnTo>
                    <a:pt x="179" y="144"/>
                  </a:lnTo>
                  <a:lnTo>
                    <a:pt x="173" y="151"/>
                  </a:lnTo>
                  <a:lnTo>
                    <a:pt x="164" y="159"/>
                  </a:lnTo>
                  <a:lnTo>
                    <a:pt x="155" y="169"/>
                  </a:lnTo>
                  <a:lnTo>
                    <a:pt x="149" y="180"/>
                  </a:lnTo>
                  <a:lnTo>
                    <a:pt x="147" y="187"/>
                  </a:lnTo>
                  <a:lnTo>
                    <a:pt x="146" y="189"/>
                  </a:lnTo>
                  <a:lnTo>
                    <a:pt x="144" y="192"/>
                  </a:lnTo>
                  <a:lnTo>
                    <a:pt x="144" y="193"/>
                  </a:lnTo>
                  <a:lnTo>
                    <a:pt x="146" y="197"/>
                  </a:lnTo>
                  <a:lnTo>
                    <a:pt x="147" y="200"/>
                  </a:lnTo>
                  <a:lnTo>
                    <a:pt x="147" y="201"/>
                  </a:lnTo>
                  <a:lnTo>
                    <a:pt x="147" y="203"/>
                  </a:lnTo>
                  <a:lnTo>
                    <a:pt x="146" y="206"/>
                  </a:lnTo>
                  <a:lnTo>
                    <a:pt x="146" y="210"/>
                  </a:lnTo>
                  <a:lnTo>
                    <a:pt x="146" y="213"/>
                  </a:lnTo>
                  <a:lnTo>
                    <a:pt x="147" y="216"/>
                  </a:lnTo>
                  <a:lnTo>
                    <a:pt x="149" y="219"/>
                  </a:lnTo>
                  <a:lnTo>
                    <a:pt x="150" y="221"/>
                  </a:lnTo>
                  <a:lnTo>
                    <a:pt x="150" y="222"/>
                  </a:lnTo>
                  <a:lnTo>
                    <a:pt x="152" y="224"/>
                  </a:lnTo>
                  <a:lnTo>
                    <a:pt x="152" y="227"/>
                  </a:lnTo>
                  <a:lnTo>
                    <a:pt x="152" y="230"/>
                  </a:lnTo>
                  <a:lnTo>
                    <a:pt x="149" y="233"/>
                  </a:lnTo>
                  <a:lnTo>
                    <a:pt x="146" y="237"/>
                  </a:lnTo>
                  <a:lnTo>
                    <a:pt x="137" y="243"/>
                  </a:lnTo>
                  <a:lnTo>
                    <a:pt x="129" y="251"/>
                  </a:lnTo>
                  <a:lnTo>
                    <a:pt x="125" y="257"/>
                  </a:lnTo>
                  <a:lnTo>
                    <a:pt x="119" y="263"/>
                  </a:lnTo>
                  <a:lnTo>
                    <a:pt x="116" y="267"/>
                  </a:lnTo>
                  <a:lnTo>
                    <a:pt x="111" y="270"/>
                  </a:lnTo>
                  <a:lnTo>
                    <a:pt x="107" y="273"/>
                  </a:lnTo>
                  <a:lnTo>
                    <a:pt x="93" y="279"/>
                  </a:lnTo>
                  <a:lnTo>
                    <a:pt x="78" y="287"/>
                  </a:lnTo>
                  <a:lnTo>
                    <a:pt x="75" y="290"/>
                  </a:lnTo>
                  <a:lnTo>
                    <a:pt x="71" y="293"/>
                  </a:lnTo>
                  <a:lnTo>
                    <a:pt x="66" y="296"/>
                  </a:lnTo>
                  <a:lnTo>
                    <a:pt x="36" y="309"/>
                  </a:lnTo>
                  <a:lnTo>
                    <a:pt x="5" y="317"/>
                  </a:lnTo>
                  <a:lnTo>
                    <a:pt x="3" y="317"/>
                  </a:lnTo>
                  <a:lnTo>
                    <a:pt x="2" y="320"/>
                  </a:lnTo>
                  <a:lnTo>
                    <a:pt x="0" y="321"/>
                  </a:lnTo>
                  <a:lnTo>
                    <a:pt x="165" y="335"/>
                  </a:lnTo>
                  <a:lnTo>
                    <a:pt x="164" y="327"/>
                  </a:lnTo>
                  <a:lnTo>
                    <a:pt x="165" y="318"/>
                  </a:lnTo>
                  <a:lnTo>
                    <a:pt x="165" y="314"/>
                  </a:lnTo>
                  <a:lnTo>
                    <a:pt x="167" y="309"/>
                  </a:lnTo>
                  <a:lnTo>
                    <a:pt x="168" y="306"/>
                  </a:lnTo>
                  <a:lnTo>
                    <a:pt x="170" y="303"/>
                  </a:lnTo>
                  <a:lnTo>
                    <a:pt x="168" y="303"/>
                  </a:lnTo>
                  <a:lnTo>
                    <a:pt x="167" y="302"/>
                  </a:lnTo>
                  <a:lnTo>
                    <a:pt x="167" y="300"/>
                  </a:lnTo>
                  <a:lnTo>
                    <a:pt x="167" y="299"/>
                  </a:lnTo>
                  <a:lnTo>
                    <a:pt x="168" y="297"/>
                  </a:lnTo>
                  <a:lnTo>
                    <a:pt x="170" y="294"/>
                  </a:lnTo>
                  <a:lnTo>
                    <a:pt x="171" y="293"/>
                  </a:lnTo>
                  <a:lnTo>
                    <a:pt x="176" y="290"/>
                  </a:lnTo>
                  <a:lnTo>
                    <a:pt x="182" y="290"/>
                  </a:lnTo>
                  <a:lnTo>
                    <a:pt x="182" y="288"/>
                  </a:lnTo>
                  <a:lnTo>
                    <a:pt x="183" y="287"/>
                  </a:lnTo>
                  <a:lnTo>
                    <a:pt x="183" y="285"/>
                  </a:lnTo>
                  <a:lnTo>
                    <a:pt x="185" y="284"/>
                  </a:lnTo>
                  <a:lnTo>
                    <a:pt x="186" y="282"/>
                  </a:lnTo>
                  <a:lnTo>
                    <a:pt x="188" y="281"/>
                  </a:lnTo>
                  <a:lnTo>
                    <a:pt x="189" y="279"/>
                  </a:lnTo>
                  <a:lnTo>
                    <a:pt x="194" y="278"/>
                  </a:lnTo>
                  <a:lnTo>
                    <a:pt x="200" y="276"/>
                  </a:lnTo>
                  <a:lnTo>
                    <a:pt x="206" y="272"/>
                  </a:lnTo>
                  <a:lnTo>
                    <a:pt x="214" y="267"/>
                  </a:lnTo>
                  <a:lnTo>
                    <a:pt x="217" y="267"/>
                  </a:lnTo>
                  <a:lnTo>
                    <a:pt x="218" y="266"/>
                  </a:lnTo>
                  <a:lnTo>
                    <a:pt x="221" y="264"/>
                  </a:lnTo>
                  <a:lnTo>
                    <a:pt x="223" y="261"/>
                  </a:lnTo>
                  <a:lnTo>
                    <a:pt x="224" y="260"/>
                  </a:lnTo>
                  <a:lnTo>
                    <a:pt x="226" y="258"/>
                  </a:lnTo>
                  <a:lnTo>
                    <a:pt x="230" y="257"/>
                  </a:lnTo>
                  <a:lnTo>
                    <a:pt x="233" y="257"/>
                  </a:lnTo>
                  <a:lnTo>
                    <a:pt x="238" y="258"/>
                  </a:lnTo>
                  <a:lnTo>
                    <a:pt x="242" y="260"/>
                  </a:lnTo>
                  <a:lnTo>
                    <a:pt x="245" y="261"/>
                  </a:lnTo>
                  <a:lnTo>
                    <a:pt x="248" y="263"/>
                  </a:lnTo>
                  <a:lnTo>
                    <a:pt x="253" y="263"/>
                  </a:lnTo>
                  <a:lnTo>
                    <a:pt x="256" y="261"/>
                  </a:lnTo>
                  <a:lnTo>
                    <a:pt x="257" y="258"/>
                  </a:lnTo>
                  <a:lnTo>
                    <a:pt x="259" y="257"/>
                  </a:lnTo>
                  <a:lnTo>
                    <a:pt x="260" y="254"/>
                  </a:lnTo>
                  <a:lnTo>
                    <a:pt x="262" y="251"/>
                  </a:lnTo>
                  <a:lnTo>
                    <a:pt x="263" y="251"/>
                  </a:lnTo>
                  <a:lnTo>
                    <a:pt x="268" y="249"/>
                  </a:lnTo>
                  <a:lnTo>
                    <a:pt x="277" y="249"/>
                  </a:lnTo>
                  <a:lnTo>
                    <a:pt x="293" y="251"/>
                  </a:lnTo>
                  <a:lnTo>
                    <a:pt x="296" y="249"/>
                  </a:lnTo>
                  <a:lnTo>
                    <a:pt x="301" y="248"/>
                  </a:lnTo>
                  <a:lnTo>
                    <a:pt x="304" y="246"/>
                  </a:lnTo>
                  <a:lnTo>
                    <a:pt x="307" y="243"/>
                  </a:lnTo>
                  <a:lnTo>
                    <a:pt x="308" y="242"/>
                  </a:lnTo>
                  <a:lnTo>
                    <a:pt x="310" y="240"/>
                  </a:lnTo>
                  <a:lnTo>
                    <a:pt x="317" y="234"/>
                  </a:lnTo>
                  <a:lnTo>
                    <a:pt x="325" y="230"/>
                  </a:lnTo>
                  <a:lnTo>
                    <a:pt x="329" y="227"/>
                  </a:lnTo>
                  <a:lnTo>
                    <a:pt x="335" y="225"/>
                  </a:lnTo>
                  <a:lnTo>
                    <a:pt x="340" y="222"/>
                  </a:lnTo>
                  <a:lnTo>
                    <a:pt x="346" y="219"/>
                  </a:lnTo>
                  <a:lnTo>
                    <a:pt x="352" y="216"/>
                  </a:lnTo>
                  <a:lnTo>
                    <a:pt x="364" y="212"/>
                  </a:lnTo>
                  <a:lnTo>
                    <a:pt x="374" y="207"/>
                  </a:lnTo>
                  <a:lnTo>
                    <a:pt x="371" y="206"/>
                  </a:lnTo>
                  <a:lnTo>
                    <a:pt x="370" y="204"/>
                  </a:lnTo>
                  <a:lnTo>
                    <a:pt x="368" y="201"/>
                  </a:lnTo>
                  <a:lnTo>
                    <a:pt x="368" y="198"/>
                  </a:lnTo>
                  <a:lnTo>
                    <a:pt x="367" y="190"/>
                  </a:lnTo>
                  <a:lnTo>
                    <a:pt x="367" y="184"/>
                  </a:lnTo>
                  <a:lnTo>
                    <a:pt x="368" y="183"/>
                  </a:lnTo>
                  <a:lnTo>
                    <a:pt x="370" y="181"/>
                  </a:lnTo>
                  <a:lnTo>
                    <a:pt x="371" y="180"/>
                  </a:lnTo>
                  <a:lnTo>
                    <a:pt x="374" y="180"/>
                  </a:lnTo>
                  <a:lnTo>
                    <a:pt x="377" y="180"/>
                  </a:lnTo>
                  <a:lnTo>
                    <a:pt x="382" y="178"/>
                  </a:lnTo>
                  <a:lnTo>
                    <a:pt x="386" y="178"/>
                  </a:lnTo>
                  <a:lnTo>
                    <a:pt x="388" y="178"/>
                  </a:lnTo>
                  <a:lnTo>
                    <a:pt x="392" y="177"/>
                  </a:lnTo>
                  <a:lnTo>
                    <a:pt x="397" y="175"/>
                  </a:lnTo>
                  <a:lnTo>
                    <a:pt x="401" y="175"/>
                  </a:lnTo>
                  <a:lnTo>
                    <a:pt x="403" y="175"/>
                  </a:lnTo>
                  <a:lnTo>
                    <a:pt x="404" y="174"/>
                  </a:lnTo>
                  <a:lnTo>
                    <a:pt x="406" y="174"/>
                  </a:lnTo>
                  <a:lnTo>
                    <a:pt x="407" y="172"/>
                  </a:lnTo>
                  <a:lnTo>
                    <a:pt x="407" y="171"/>
                  </a:lnTo>
                  <a:lnTo>
                    <a:pt x="407" y="169"/>
                  </a:lnTo>
                  <a:lnTo>
                    <a:pt x="407" y="166"/>
                  </a:lnTo>
                  <a:lnTo>
                    <a:pt x="409" y="165"/>
                  </a:lnTo>
                  <a:lnTo>
                    <a:pt x="410" y="165"/>
                  </a:lnTo>
                  <a:lnTo>
                    <a:pt x="418" y="163"/>
                  </a:lnTo>
                  <a:lnTo>
                    <a:pt x="424" y="162"/>
                  </a:lnTo>
                  <a:lnTo>
                    <a:pt x="432" y="162"/>
                  </a:lnTo>
                  <a:lnTo>
                    <a:pt x="435" y="162"/>
                  </a:lnTo>
                  <a:lnTo>
                    <a:pt x="436" y="162"/>
                  </a:lnTo>
                  <a:lnTo>
                    <a:pt x="442" y="163"/>
                  </a:lnTo>
                  <a:lnTo>
                    <a:pt x="448" y="165"/>
                  </a:lnTo>
                  <a:lnTo>
                    <a:pt x="454" y="165"/>
                  </a:lnTo>
                  <a:lnTo>
                    <a:pt x="459" y="165"/>
                  </a:lnTo>
                  <a:lnTo>
                    <a:pt x="463" y="163"/>
                  </a:lnTo>
                  <a:lnTo>
                    <a:pt x="469" y="162"/>
                  </a:lnTo>
                  <a:lnTo>
                    <a:pt x="474" y="160"/>
                  </a:lnTo>
                  <a:lnTo>
                    <a:pt x="472" y="159"/>
                  </a:lnTo>
                  <a:lnTo>
                    <a:pt x="472" y="157"/>
                  </a:lnTo>
                  <a:lnTo>
                    <a:pt x="474" y="156"/>
                  </a:lnTo>
                  <a:lnTo>
                    <a:pt x="477" y="156"/>
                  </a:lnTo>
                  <a:lnTo>
                    <a:pt x="480" y="156"/>
                  </a:lnTo>
                  <a:lnTo>
                    <a:pt x="481" y="156"/>
                  </a:lnTo>
                  <a:lnTo>
                    <a:pt x="481" y="154"/>
                  </a:lnTo>
                  <a:lnTo>
                    <a:pt x="480" y="151"/>
                  </a:lnTo>
                  <a:lnTo>
                    <a:pt x="478" y="150"/>
                  </a:lnTo>
                  <a:lnTo>
                    <a:pt x="477" y="148"/>
                  </a:lnTo>
                  <a:lnTo>
                    <a:pt x="475" y="147"/>
                  </a:lnTo>
                  <a:lnTo>
                    <a:pt x="474" y="145"/>
                  </a:lnTo>
                  <a:lnTo>
                    <a:pt x="471" y="141"/>
                  </a:lnTo>
                  <a:lnTo>
                    <a:pt x="469" y="136"/>
                  </a:lnTo>
                  <a:lnTo>
                    <a:pt x="468" y="133"/>
                  </a:lnTo>
                  <a:lnTo>
                    <a:pt x="466" y="126"/>
                  </a:lnTo>
                  <a:lnTo>
                    <a:pt x="465" y="114"/>
                  </a:lnTo>
                  <a:lnTo>
                    <a:pt x="465" y="99"/>
                  </a:lnTo>
                  <a:lnTo>
                    <a:pt x="466" y="82"/>
                  </a:lnTo>
                  <a:lnTo>
                    <a:pt x="466" y="81"/>
                  </a:lnTo>
                  <a:lnTo>
                    <a:pt x="468" y="78"/>
                  </a:lnTo>
                  <a:lnTo>
                    <a:pt x="468" y="73"/>
                  </a:lnTo>
                  <a:lnTo>
                    <a:pt x="468" y="69"/>
                  </a:lnTo>
                  <a:lnTo>
                    <a:pt x="468" y="66"/>
                  </a:lnTo>
                  <a:lnTo>
                    <a:pt x="466" y="63"/>
                  </a:lnTo>
                  <a:lnTo>
                    <a:pt x="466" y="61"/>
                  </a:lnTo>
                  <a:lnTo>
                    <a:pt x="465" y="61"/>
                  </a:lnTo>
                  <a:lnTo>
                    <a:pt x="462" y="60"/>
                  </a:lnTo>
                  <a:lnTo>
                    <a:pt x="460" y="57"/>
                  </a:lnTo>
                  <a:lnTo>
                    <a:pt x="459" y="55"/>
                  </a:lnTo>
                  <a:lnTo>
                    <a:pt x="459" y="54"/>
                  </a:lnTo>
                  <a:lnTo>
                    <a:pt x="454" y="45"/>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27" name="任意多边形 70"/>
            <p:cNvSpPr>
              <a:spLocks/>
            </p:cNvSpPr>
            <p:nvPr/>
          </p:nvSpPr>
          <p:spPr bwMode="gray">
            <a:xfrm>
              <a:off x="4772874" y="1682750"/>
              <a:ext cx="1171979" cy="1112838"/>
            </a:xfrm>
            <a:custGeom>
              <a:avLst/>
              <a:gdLst>
                <a:gd name="T0" fmla="*/ 144 w 797"/>
                <a:gd name="T1" fmla="*/ 191 h 758"/>
                <a:gd name="T2" fmla="*/ 156 w 797"/>
                <a:gd name="T3" fmla="*/ 184 h 758"/>
                <a:gd name="T4" fmla="*/ 162 w 797"/>
                <a:gd name="T5" fmla="*/ 175 h 758"/>
                <a:gd name="T6" fmla="*/ 164 w 797"/>
                <a:gd name="T7" fmla="*/ 159 h 758"/>
                <a:gd name="T8" fmla="*/ 193 w 797"/>
                <a:gd name="T9" fmla="*/ 150 h 758"/>
                <a:gd name="T10" fmla="*/ 206 w 797"/>
                <a:gd name="T11" fmla="*/ 143 h 758"/>
                <a:gd name="T12" fmla="*/ 244 w 797"/>
                <a:gd name="T13" fmla="*/ 142 h 758"/>
                <a:gd name="T14" fmla="*/ 251 w 797"/>
                <a:gd name="T15" fmla="*/ 140 h 758"/>
                <a:gd name="T16" fmla="*/ 251 w 797"/>
                <a:gd name="T17" fmla="*/ 135 h 758"/>
                <a:gd name="T18" fmla="*/ 241 w 797"/>
                <a:gd name="T19" fmla="*/ 80 h 758"/>
                <a:gd name="T20" fmla="*/ 234 w 797"/>
                <a:gd name="T21" fmla="*/ 57 h 758"/>
                <a:gd name="T22" fmla="*/ 241 w 797"/>
                <a:gd name="T23" fmla="*/ 52 h 758"/>
                <a:gd name="T24" fmla="*/ 263 w 797"/>
                <a:gd name="T25" fmla="*/ 42 h 758"/>
                <a:gd name="T26" fmla="*/ 296 w 797"/>
                <a:gd name="T27" fmla="*/ 31 h 758"/>
                <a:gd name="T28" fmla="*/ 326 w 797"/>
                <a:gd name="T29" fmla="*/ 15 h 758"/>
                <a:gd name="T30" fmla="*/ 402 w 797"/>
                <a:gd name="T31" fmla="*/ 6 h 758"/>
                <a:gd name="T32" fmla="*/ 451 w 797"/>
                <a:gd name="T33" fmla="*/ 12 h 758"/>
                <a:gd name="T34" fmla="*/ 469 w 797"/>
                <a:gd name="T35" fmla="*/ 6 h 758"/>
                <a:gd name="T36" fmla="*/ 488 w 797"/>
                <a:gd name="T37" fmla="*/ 0 h 758"/>
                <a:gd name="T38" fmla="*/ 504 w 797"/>
                <a:gd name="T39" fmla="*/ 6 h 758"/>
                <a:gd name="T40" fmla="*/ 517 w 797"/>
                <a:gd name="T41" fmla="*/ 2 h 758"/>
                <a:gd name="T42" fmla="*/ 527 w 797"/>
                <a:gd name="T43" fmla="*/ 6 h 758"/>
                <a:gd name="T44" fmla="*/ 539 w 797"/>
                <a:gd name="T45" fmla="*/ 6 h 758"/>
                <a:gd name="T46" fmla="*/ 543 w 797"/>
                <a:gd name="T47" fmla="*/ 11 h 758"/>
                <a:gd name="T48" fmla="*/ 539 w 797"/>
                <a:gd name="T49" fmla="*/ 26 h 758"/>
                <a:gd name="T50" fmla="*/ 533 w 797"/>
                <a:gd name="T51" fmla="*/ 37 h 758"/>
                <a:gd name="T52" fmla="*/ 532 w 797"/>
                <a:gd name="T53" fmla="*/ 76 h 758"/>
                <a:gd name="T54" fmla="*/ 520 w 797"/>
                <a:gd name="T55" fmla="*/ 88 h 758"/>
                <a:gd name="T56" fmla="*/ 505 w 797"/>
                <a:gd name="T57" fmla="*/ 102 h 758"/>
                <a:gd name="T58" fmla="*/ 507 w 797"/>
                <a:gd name="T59" fmla="*/ 117 h 758"/>
                <a:gd name="T60" fmla="*/ 524 w 797"/>
                <a:gd name="T61" fmla="*/ 142 h 758"/>
                <a:gd name="T62" fmla="*/ 544 w 797"/>
                <a:gd name="T63" fmla="*/ 161 h 758"/>
                <a:gd name="T64" fmla="*/ 557 w 797"/>
                <a:gd name="T65" fmla="*/ 231 h 758"/>
                <a:gd name="T66" fmla="*/ 562 w 797"/>
                <a:gd name="T67" fmla="*/ 237 h 758"/>
                <a:gd name="T68" fmla="*/ 571 w 797"/>
                <a:gd name="T69" fmla="*/ 287 h 758"/>
                <a:gd name="T70" fmla="*/ 572 w 797"/>
                <a:gd name="T71" fmla="*/ 298 h 758"/>
                <a:gd name="T72" fmla="*/ 569 w 797"/>
                <a:gd name="T73" fmla="*/ 326 h 758"/>
                <a:gd name="T74" fmla="*/ 573 w 797"/>
                <a:gd name="T75" fmla="*/ 347 h 758"/>
                <a:gd name="T76" fmla="*/ 562 w 797"/>
                <a:gd name="T77" fmla="*/ 357 h 758"/>
                <a:gd name="T78" fmla="*/ 557 w 797"/>
                <a:gd name="T79" fmla="*/ 373 h 758"/>
                <a:gd name="T80" fmla="*/ 573 w 797"/>
                <a:gd name="T81" fmla="*/ 400 h 758"/>
                <a:gd name="T82" fmla="*/ 575 w 797"/>
                <a:gd name="T83" fmla="*/ 415 h 758"/>
                <a:gd name="T84" fmla="*/ 617 w 797"/>
                <a:gd name="T85" fmla="*/ 426 h 758"/>
                <a:gd name="T86" fmla="*/ 621 w 797"/>
                <a:gd name="T87" fmla="*/ 435 h 758"/>
                <a:gd name="T88" fmla="*/ 394 w 797"/>
                <a:gd name="T89" fmla="*/ 596 h 758"/>
                <a:gd name="T90" fmla="*/ 332 w 797"/>
                <a:gd name="T91" fmla="*/ 593 h 758"/>
                <a:gd name="T92" fmla="*/ 340 w 797"/>
                <a:gd name="T93" fmla="*/ 581 h 758"/>
                <a:gd name="T94" fmla="*/ 317 w 797"/>
                <a:gd name="T95" fmla="*/ 567 h 758"/>
                <a:gd name="T96" fmla="*/ 311 w 797"/>
                <a:gd name="T97" fmla="*/ 560 h 758"/>
                <a:gd name="T98" fmla="*/ 298 w 797"/>
                <a:gd name="T99" fmla="*/ 558 h 758"/>
                <a:gd name="T100" fmla="*/ 286 w 797"/>
                <a:gd name="T101" fmla="*/ 548 h 758"/>
                <a:gd name="T102" fmla="*/ 273 w 797"/>
                <a:gd name="T103" fmla="*/ 535 h 758"/>
                <a:gd name="T104" fmla="*/ 0 w 797"/>
                <a:gd name="T105" fmla="*/ 278 h 758"/>
                <a:gd name="T106" fmla="*/ 6 w 797"/>
                <a:gd name="T107" fmla="*/ 255 h 758"/>
                <a:gd name="T108" fmla="*/ 9 w 797"/>
                <a:gd name="T109" fmla="*/ 245 h 758"/>
                <a:gd name="T110" fmla="*/ 19 w 797"/>
                <a:gd name="T111" fmla="*/ 238 h 758"/>
                <a:gd name="T112" fmla="*/ 44 w 797"/>
                <a:gd name="T113" fmla="*/ 226 h 758"/>
                <a:gd name="T114" fmla="*/ 64 w 797"/>
                <a:gd name="T115" fmla="*/ 222 h 758"/>
                <a:gd name="T116" fmla="*/ 78 w 797"/>
                <a:gd name="T117" fmla="*/ 215 h 758"/>
                <a:gd name="T118" fmla="*/ 109 w 797"/>
                <a:gd name="T119" fmla="*/ 212 h 7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97" h="758">
                  <a:moveTo>
                    <a:pt x="141" y="265"/>
                  </a:moveTo>
                  <a:lnTo>
                    <a:pt x="152" y="256"/>
                  </a:lnTo>
                  <a:lnTo>
                    <a:pt x="162" y="248"/>
                  </a:lnTo>
                  <a:lnTo>
                    <a:pt x="174" y="244"/>
                  </a:lnTo>
                  <a:lnTo>
                    <a:pt x="177" y="242"/>
                  </a:lnTo>
                  <a:lnTo>
                    <a:pt x="180" y="241"/>
                  </a:lnTo>
                  <a:lnTo>
                    <a:pt x="183" y="239"/>
                  </a:lnTo>
                  <a:lnTo>
                    <a:pt x="186" y="238"/>
                  </a:lnTo>
                  <a:lnTo>
                    <a:pt x="191" y="235"/>
                  </a:lnTo>
                  <a:lnTo>
                    <a:pt x="195" y="233"/>
                  </a:lnTo>
                  <a:lnTo>
                    <a:pt x="200" y="233"/>
                  </a:lnTo>
                  <a:lnTo>
                    <a:pt x="198" y="233"/>
                  </a:lnTo>
                  <a:lnTo>
                    <a:pt x="203" y="232"/>
                  </a:lnTo>
                  <a:lnTo>
                    <a:pt x="207" y="229"/>
                  </a:lnTo>
                  <a:lnTo>
                    <a:pt x="210" y="227"/>
                  </a:lnTo>
                  <a:lnTo>
                    <a:pt x="207" y="224"/>
                  </a:lnTo>
                  <a:lnTo>
                    <a:pt x="204" y="221"/>
                  </a:lnTo>
                  <a:lnTo>
                    <a:pt x="204" y="217"/>
                  </a:lnTo>
                  <a:lnTo>
                    <a:pt x="203" y="212"/>
                  </a:lnTo>
                  <a:lnTo>
                    <a:pt x="203" y="207"/>
                  </a:lnTo>
                  <a:lnTo>
                    <a:pt x="203" y="204"/>
                  </a:lnTo>
                  <a:lnTo>
                    <a:pt x="203" y="203"/>
                  </a:lnTo>
                  <a:lnTo>
                    <a:pt x="206" y="201"/>
                  </a:lnTo>
                  <a:lnTo>
                    <a:pt x="209" y="200"/>
                  </a:lnTo>
                  <a:lnTo>
                    <a:pt x="212" y="200"/>
                  </a:lnTo>
                  <a:lnTo>
                    <a:pt x="227" y="198"/>
                  </a:lnTo>
                  <a:lnTo>
                    <a:pt x="243" y="192"/>
                  </a:lnTo>
                  <a:lnTo>
                    <a:pt x="243" y="189"/>
                  </a:lnTo>
                  <a:lnTo>
                    <a:pt x="243" y="188"/>
                  </a:lnTo>
                  <a:lnTo>
                    <a:pt x="245" y="186"/>
                  </a:lnTo>
                  <a:lnTo>
                    <a:pt x="246" y="185"/>
                  </a:lnTo>
                  <a:lnTo>
                    <a:pt x="251" y="185"/>
                  </a:lnTo>
                  <a:lnTo>
                    <a:pt x="256" y="183"/>
                  </a:lnTo>
                  <a:lnTo>
                    <a:pt x="260" y="182"/>
                  </a:lnTo>
                  <a:lnTo>
                    <a:pt x="265" y="182"/>
                  </a:lnTo>
                  <a:lnTo>
                    <a:pt x="271" y="182"/>
                  </a:lnTo>
                  <a:lnTo>
                    <a:pt x="275" y="182"/>
                  </a:lnTo>
                  <a:lnTo>
                    <a:pt x="287" y="185"/>
                  </a:lnTo>
                  <a:lnTo>
                    <a:pt x="298" y="185"/>
                  </a:lnTo>
                  <a:lnTo>
                    <a:pt x="308" y="180"/>
                  </a:lnTo>
                  <a:lnTo>
                    <a:pt x="308" y="179"/>
                  </a:lnTo>
                  <a:lnTo>
                    <a:pt x="308" y="177"/>
                  </a:lnTo>
                  <a:lnTo>
                    <a:pt x="310" y="176"/>
                  </a:lnTo>
                  <a:lnTo>
                    <a:pt x="313" y="176"/>
                  </a:lnTo>
                  <a:lnTo>
                    <a:pt x="316" y="176"/>
                  </a:lnTo>
                  <a:lnTo>
                    <a:pt x="317" y="176"/>
                  </a:lnTo>
                  <a:lnTo>
                    <a:pt x="319" y="176"/>
                  </a:lnTo>
                  <a:lnTo>
                    <a:pt x="317" y="174"/>
                  </a:lnTo>
                  <a:lnTo>
                    <a:pt x="317" y="173"/>
                  </a:lnTo>
                  <a:lnTo>
                    <a:pt x="317" y="171"/>
                  </a:lnTo>
                  <a:lnTo>
                    <a:pt x="316" y="171"/>
                  </a:lnTo>
                  <a:lnTo>
                    <a:pt x="308" y="165"/>
                  </a:lnTo>
                  <a:lnTo>
                    <a:pt x="305" y="158"/>
                  </a:lnTo>
                  <a:lnTo>
                    <a:pt x="302" y="150"/>
                  </a:lnTo>
                  <a:lnTo>
                    <a:pt x="301" y="141"/>
                  </a:lnTo>
                  <a:lnTo>
                    <a:pt x="301" y="122"/>
                  </a:lnTo>
                  <a:lnTo>
                    <a:pt x="304" y="102"/>
                  </a:lnTo>
                  <a:lnTo>
                    <a:pt x="302" y="83"/>
                  </a:lnTo>
                  <a:lnTo>
                    <a:pt x="302" y="81"/>
                  </a:lnTo>
                  <a:lnTo>
                    <a:pt x="299" y="80"/>
                  </a:lnTo>
                  <a:lnTo>
                    <a:pt x="298" y="78"/>
                  </a:lnTo>
                  <a:lnTo>
                    <a:pt x="296" y="77"/>
                  </a:lnTo>
                  <a:lnTo>
                    <a:pt x="295" y="72"/>
                  </a:lnTo>
                  <a:lnTo>
                    <a:pt x="292" y="69"/>
                  </a:lnTo>
                  <a:lnTo>
                    <a:pt x="290" y="65"/>
                  </a:lnTo>
                  <a:lnTo>
                    <a:pt x="295" y="65"/>
                  </a:lnTo>
                  <a:lnTo>
                    <a:pt x="298" y="66"/>
                  </a:lnTo>
                  <a:lnTo>
                    <a:pt x="301" y="66"/>
                  </a:lnTo>
                  <a:lnTo>
                    <a:pt x="304" y="66"/>
                  </a:lnTo>
                  <a:lnTo>
                    <a:pt x="307" y="65"/>
                  </a:lnTo>
                  <a:lnTo>
                    <a:pt x="313" y="62"/>
                  </a:lnTo>
                  <a:lnTo>
                    <a:pt x="319" y="59"/>
                  </a:lnTo>
                  <a:lnTo>
                    <a:pt x="325" y="57"/>
                  </a:lnTo>
                  <a:lnTo>
                    <a:pt x="329" y="56"/>
                  </a:lnTo>
                  <a:lnTo>
                    <a:pt x="332" y="53"/>
                  </a:lnTo>
                  <a:lnTo>
                    <a:pt x="337" y="48"/>
                  </a:lnTo>
                  <a:lnTo>
                    <a:pt x="340" y="45"/>
                  </a:lnTo>
                  <a:lnTo>
                    <a:pt x="344" y="42"/>
                  </a:lnTo>
                  <a:lnTo>
                    <a:pt x="355" y="41"/>
                  </a:lnTo>
                  <a:lnTo>
                    <a:pt x="365" y="41"/>
                  </a:lnTo>
                  <a:lnTo>
                    <a:pt x="374" y="39"/>
                  </a:lnTo>
                  <a:lnTo>
                    <a:pt x="383" y="35"/>
                  </a:lnTo>
                  <a:lnTo>
                    <a:pt x="394" y="32"/>
                  </a:lnTo>
                  <a:lnTo>
                    <a:pt x="400" y="26"/>
                  </a:lnTo>
                  <a:lnTo>
                    <a:pt x="403" y="23"/>
                  </a:lnTo>
                  <a:lnTo>
                    <a:pt x="406" y="20"/>
                  </a:lnTo>
                  <a:lnTo>
                    <a:pt x="410" y="18"/>
                  </a:lnTo>
                  <a:lnTo>
                    <a:pt x="413" y="17"/>
                  </a:lnTo>
                  <a:lnTo>
                    <a:pt x="418" y="15"/>
                  </a:lnTo>
                  <a:lnTo>
                    <a:pt x="440" y="11"/>
                  </a:lnTo>
                  <a:lnTo>
                    <a:pt x="463" y="12"/>
                  </a:lnTo>
                  <a:lnTo>
                    <a:pt x="487" y="12"/>
                  </a:lnTo>
                  <a:lnTo>
                    <a:pt x="507" y="8"/>
                  </a:lnTo>
                  <a:lnTo>
                    <a:pt x="528" y="6"/>
                  </a:lnTo>
                  <a:lnTo>
                    <a:pt x="544" y="6"/>
                  </a:lnTo>
                  <a:lnTo>
                    <a:pt x="561" y="11"/>
                  </a:lnTo>
                  <a:lnTo>
                    <a:pt x="562" y="12"/>
                  </a:lnTo>
                  <a:lnTo>
                    <a:pt x="565" y="14"/>
                  </a:lnTo>
                  <a:lnTo>
                    <a:pt x="568" y="15"/>
                  </a:lnTo>
                  <a:lnTo>
                    <a:pt x="571" y="15"/>
                  </a:lnTo>
                  <a:lnTo>
                    <a:pt x="574" y="15"/>
                  </a:lnTo>
                  <a:lnTo>
                    <a:pt x="577" y="14"/>
                  </a:lnTo>
                  <a:lnTo>
                    <a:pt x="579" y="12"/>
                  </a:lnTo>
                  <a:lnTo>
                    <a:pt x="585" y="9"/>
                  </a:lnTo>
                  <a:lnTo>
                    <a:pt x="592" y="9"/>
                  </a:lnTo>
                  <a:lnTo>
                    <a:pt x="600" y="9"/>
                  </a:lnTo>
                  <a:lnTo>
                    <a:pt x="607" y="6"/>
                  </a:lnTo>
                  <a:lnTo>
                    <a:pt x="612" y="2"/>
                  </a:lnTo>
                  <a:lnTo>
                    <a:pt x="613" y="2"/>
                  </a:lnTo>
                  <a:lnTo>
                    <a:pt x="615" y="0"/>
                  </a:lnTo>
                  <a:lnTo>
                    <a:pt x="616" y="0"/>
                  </a:lnTo>
                  <a:lnTo>
                    <a:pt x="618" y="2"/>
                  </a:lnTo>
                  <a:lnTo>
                    <a:pt x="622" y="5"/>
                  </a:lnTo>
                  <a:lnTo>
                    <a:pt x="625" y="6"/>
                  </a:lnTo>
                  <a:lnTo>
                    <a:pt x="630" y="8"/>
                  </a:lnTo>
                  <a:lnTo>
                    <a:pt x="634" y="9"/>
                  </a:lnTo>
                  <a:lnTo>
                    <a:pt x="637" y="8"/>
                  </a:lnTo>
                  <a:lnTo>
                    <a:pt x="642" y="6"/>
                  </a:lnTo>
                  <a:lnTo>
                    <a:pt x="643" y="5"/>
                  </a:lnTo>
                  <a:lnTo>
                    <a:pt x="645" y="3"/>
                  </a:lnTo>
                  <a:lnTo>
                    <a:pt x="648" y="2"/>
                  </a:lnTo>
                  <a:lnTo>
                    <a:pt x="651" y="2"/>
                  </a:lnTo>
                  <a:lnTo>
                    <a:pt x="651" y="3"/>
                  </a:lnTo>
                  <a:lnTo>
                    <a:pt x="654" y="5"/>
                  </a:lnTo>
                  <a:lnTo>
                    <a:pt x="657" y="5"/>
                  </a:lnTo>
                  <a:lnTo>
                    <a:pt x="660" y="8"/>
                  </a:lnTo>
                  <a:lnTo>
                    <a:pt x="663" y="9"/>
                  </a:lnTo>
                  <a:lnTo>
                    <a:pt x="666" y="11"/>
                  </a:lnTo>
                  <a:lnTo>
                    <a:pt x="669" y="9"/>
                  </a:lnTo>
                  <a:lnTo>
                    <a:pt x="670" y="9"/>
                  </a:lnTo>
                  <a:lnTo>
                    <a:pt x="673" y="9"/>
                  </a:lnTo>
                  <a:lnTo>
                    <a:pt x="675" y="8"/>
                  </a:lnTo>
                  <a:lnTo>
                    <a:pt x="678" y="9"/>
                  </a:lnTo>
                  <a:lnTo>
                    <a:pt x="681" y="11"/>
                  </a:lnTo>
                  <a:lnTo>
                    <a:pt x="682" y="11"/>
                  </a:lnTo>
                  <a:lnTo>
                    <a:pt x="684" y="11"/>
                  </a:lnTo>
                  <a:lnTo>
                    <a:pt x="685" y="11"/>
                  </a:lnTo>
                  <a:lnTo>
                    <a:pt x="687" y="11"/>
                  </a:lnTo>
                  <a:lnTo>
                    <a:pt x="684" y="14"/>
                  </a:lnTo>
                  <a:lnTo>
                    <a:pt x="681" y="15"/>
                  </a:lnTo>
                  <a:lnTo>
                    <a:pt x="679" y="18"/>
                  </a:lnTo>
                  <a:lnTo>
                    <a:pt x="678" y="21"/>
                  </a:lnTo>
                  <a:lnTo>
                    <a:pt x="678" y="24"/>
                  </a:lnTo>
                  <a:lnTo>
                    <a:pt x="678" y="27"/>
                  </a:lnTo>
                  <a:lnTo>
                    <a:pt x="679" y="32"/>
                  </a:lnTo>
                  <a:lnTo>
                    <a:pt x="679" y="35"/>
                  </a:lnTo>
                  <a:lnTo>
                    <a:pt x="678" y="38"/>
                  </a:lnTo>
                  <a:lnTo>
                    <a:pt x="676" y="39"/>
                  </a:lnTo>
                  <a:lnTo>
                    <a:pt x="675" y="42"/>
                  </a:lnTo>
                  <a:lnTo>
                    <a:pt x="673" y="45"/>
                  </a:lnTo>
                  <a:lnTo>
                    <a:pt x="672" y="47"/>
                  </a:lnTo>
                  <a:lnTo>
                    <a:pt x="670" y="50"/>
                  </a:lnTo>
                  <a:lnTo>
                    <a:pt x="670" y="54"/>
                  </a:lnTo>
                  <a:lnTo>
                    <a:pt x="670" y="60"/>
                  </a:lnTo>
                  <a:lnTo>
                    <a:pt x="670" y="74"/>
                  </a:lnTo>
                  <a:lnTo>
                    <a:pt x="669" y="84"/>
                  </a:lnTo>
                  <a:lnTo>
                    <a:pt x="670" y="96"/>
                  </a:lnTo>
                  <a:lnTo>
                    <a:pt x="670" y="99"/>
                  </a:lnTo>
                  <a:lnTo>
                    <a:pt x="669" y="101"/>
                  </a:lnTo>
                  <a:lnTo>
                    <a:pt x="666" y="104"/>
                  </a:lnTo>
                  <a:lnTo>
                    <a:pt x="663" y="105"/>
                  </a:lnTo>
                  <a:lnTo>
                    <a:pt x="661" y="107"/>
                  </a:lnTo>
                  <a:lnTo>
                    <a:pt x="655" y="111"/>
                  </a:lnTo>
                  <a:lnTo>
                    <a:pt x="649" y="116"/>
                  </a:lnTo>
                  <a:lnTo>
                    <a:pt x="645" y="119"/>
                  </a:lnTo>
                  <a:lnTo>
                    <a:pt x="642" y="120"/>
                  </a:lnTo>
                  <a:lnTo>
                    <a:pt x="640" y="123"/>
                  </a:lnTo>
                  <a:lnTo>
                    <a:pt x="637" y="126"/>
                  </a:lnTo>
                  <a:lnTo>
                    <a:pt x="636" y="129"/>
                  </a:lnTo>
                  <a:lnTo>
                    <a:pt x="634" y="134"/>
                  </a:lnTo>
                  <a:lnTo>
                    <a:pt x="634" y="138"/>
                  </a:lnTo>
                  <a:lnTo>
                    <a:pt x="634" y="143"/>
                  </a:lnTo>
                  <a:lnTo>
                    <a:pt x="636" y="144"/>
                  </a:lnTo>
                  <a:lnTo>
                    <a:pt x="637" y="147"/>
                  </a:lnTo>
                  <a:lnTo>
                    <a:pt x="639" y="147"/>
                  </a:lnTo>
                  <a:lnTo>
                    <a:pt x="643" y="155"/>
                  </a:lnTo>
                  <a:lnTo>
                    <a:pt x="649" y="162"/>
                  </a:lnTo>
                  <a:lnTo>
                    <a:pt x="655" y="171"/>
                  </a:lnTo>
                  <a:lnTo>
                    <a:pt x="660" y="179"/>
                  </a:lnTo>
                  <a:lnTo>
                    <a:pt x="664" y="186"/>
                  </a:lnTo>
                  <a:lnTo>
                    <a:pt x="669" y="194"/>
                  </a:lnTo>
                  <a:lnTo>
                    <a:pt x="673" y="198"/>
                  </a:lnTo>
                  <a:lnTo>
                    <a:pt x="678" y="201"/>
                  </a:lnTo>
                  <a:lnTo>
                    <a:pt x="684" y="203"/>
                  </a:lnTo>
                  <a:lnTo>
                    <a:pt x="685" y="203"/>
                  </a:lnTo>
                  <a:lnTo>
                    <a:pt x="687" y="204"/>
                  </a:lnTo>
                  <a:lnTo>
                    <a:pt x="688" y="206"/>
                  </a:lnTo>
                  <a:lnTo>
                    <a:pt x="694" y="226"/>
                  </a:lnTo>
                  <a:lnTo>
                    <a:pt x="699" y="247"/>
                  </a:lnTo>
                  <a:lnTo>
                    <a:pt x="700" y="269"/>
                  </a:lnTo>
                  <a:lnTo>
                    <a:pt x="702" y="292"/>
                  </a:lnTo>
                  <a:lnTo>
                    <a:pt x="702" y="293"/>
                  </a:lnTo>
                  <a:lnTo>
                    <a:pt x="702" y="295"/>
                  </a:lnTo>
                  <a:lnTo>
                    <a:pt x="704" y="296"/>
                  </a:lnTo>
                  <a:lnTo>
                    <a:pt x="705" y="298"/>
                  </a:lnTo>
                  <a:lnTo>
                    <a:pt x="707" y="298"/>
                  </a:lnTo>
                  <a:lnTo>
                    <a:pt x="708" y="299"/>
                  </a:lnTo>
                  <a:lnTo>
                    <a:pt x="710" y="299"/>
                  </a:lnTo>
                  <a:lnTo>
                    <a:pt x="716" y="313"/>
                  </a:lnTo>
                  <a:lnTo>
                    <a:pt x="719" y="326"/>
                  </a:lnTo>
                  <a:lnTo>
                    <a:pt x="719" y="338"/>
                  </a:lnTo>
                  <a:lnTo>
                    <a:pt x="719" y="350"/>
                  </a:lnTo>
                  <a:lnTo>
                    <a:pt x="719" y="362"/>
                  </a:lnTo>
                  <a:lnTo>
                    <a:pt x="719" y="364"/>
                  </a:lnTo>
                  <a:lnTo>
                    <a:pt x="719" y="367"/>
                  </a:lnTo>
                  <a:lnTo>
                    <a:pt x="720" y="370"/>
                  </a:lnTo>
                  <a:lnTo>
                    <a:pt x="720" y="373"/>
                  </a:lnTo>
                  <a:lnTo>
                    <a:pt x="720" y="376"/>
                  </a:lnTo>
                  <a:lnTo>
                    <a:pt x="720" y="379"/>
                  </a:lnTo>
                  <a:lnTo>
                    <a:pt x="719" y="386"/>
                  </a:lnTo>
                  <a:lnTo>
                    <a:pt x="719" y="392"/>
                  </a:lnTo>
                  <a:lnTo>
                    <a:pt x="717" y="400"/>
                  </a:lnTo>
                  <a:lnTo>
                    <a:pt x="716" y="407"/>
                  </a:lnTo>
                  <a:lnTo>
                    <a:pt x="716" y="413"/>
                  </a:lnTo>
                  <a:lnTo>
                    <a:pt x="717" y="421"/>
                  </a:lnTo>
                  <a:lnTo>
                    <a:pt x="719" y="425"/>
                  </a:lnTo>
                  <a:lnTo>
                    <a:pt x="720" y="430"/>
                  </a:lnTo>
                  <a:lnTo>
                    <a:pt x="722" y="433"/>
                  </a:lnTo>
                  <a:lnTo>
                    <a:pt x="722" y="436"/>
                  </a:lnTo>
                  <a:lnTo>
                    <a:pt x="722" y="438"/>
                  </a:lnTo>
                  <a:lnTo>
                    <a:pt x="722" y="441"/>
                  </a:lnTo>
                  <a:lnTo>
                    <a:pt x="720" y="444"/>
                  </a:lnTo>
                  <a:lnTo>
                    <a:pt x="719" y="447"/>
                  </a:lnTo>
                  <a:lnTo>
                    <a:pt x="714" y="448"/>
                  </a:lnTo>
                  <a:lnTo>
                    <a:pt x="711" y="450"/>
                  </a:lnTo>
                  <a:lnTo>
                    <a:pt x="708" y="451"/>
                  </a:lnTo>
                  <a:lnTo>
                    <a:pt x="705" y="454"/>
                  </a:lnTo>
                  <a:lnTo>
                    <a:pt x="702" y="456"/>
                  </a:lnTo>
                  <a:lnTo>
                    <a:pt x="699" y="459"/>
                  </a:lnTo>
                  <a:lnTo>
                    <a:pt x="699" y="462"/>
                  </a:lnTo>
                  <a:lnTo>
                    <a:pt x="699" y="465"/>
                  </a:lnTo>
                  <a:lnTo>
                    <a:pt x="702" y="471"/>
                  </a:lnTo>
                  <a:lnTo>
                    <a:pt x="707" y="477"/>
                  </a:lnTo>
                  <a:lnTo>
                    <a:pt x="711" y="483"/>
                  </a:lnTo>
                  <a:lnTo>
                    <a:pt x="716" y="490"/>
                  </a:lnTo>
                  <a:lnTo>
                    <a:pt x="717" y="496"/>
                  </a:lnTo>
                  <a:lnTo>
                    <a:pt x="720" y="501"/>
                  </a:lnTo>
                  <a:lnTo>
                    <a:pt x="722" y="505"/>
                  </a:lnTo>
                  <a:lnTo>
                    <a:pt x="723" y="510"/>
                  </a:lnTo>
                  <a:lnTo>
                    <a:pt x="725" y="514"/>
                  </a:lnTo>
                  <a:lnTo>
                    <a:pt x="725" y="519"/>
                  </a:lnTo>
                  <a:lnTo>
                    <a:pt x="725" y="520"/>
                  </a:lnTo>
                  <a:lnTo>
                    <a:pt x="725" y="522"/>
                  </a:lnTo>
                  <a:lnTo>
                    <a:pt x="725" y="525"/>
                  </a:lnTo>
                  <a:lnTo>
                    <a:pt x="741" y="528"/>
                  </a:lnTo>
                  <a:lnTo>
                    <a:pt x="756" y="529"/>
                  </a:lnTo>
                  <a:lnTo>
                    <a:pt x="771" y="535"/>
                  </a:lnTo>
                  <a:lnTo>
                    <a:pt x="774" y="537"/>
                  </a:lnTo>
                  <a:lnTo>
                    <a:pt x="776" y="538"/>
                  </a:lnTo>
                  <a:lnTo>
                    <a:pt x="777" y="541"/>
                  </a:lnTo>
                  <a:lnTo>
                    <a:pt x="779" y="543"/>
                  </a:lnTo>
                  <a:lnTo>
                    <a:pt x="780" y="546"/>
                  </a:lnTo>
                  <a:lnTo>
                    <a:pt x="783" y="546"/>
                  </a:lnTo>
                  <a:lnTo>
                    <a:pt x="783" y="547"/>
                  </a:lnTo>
                  <a:lnTo>
                    <a:pt x="783" y="549"/>
                  </a:lnTo>
                  <a:lnTo>
                    <a:pt x="788" y="564"/>
                  </a:lnTo>
                  <a:lnTo>
                    <a:pt x="797" y="576"/>
                  </a:lnTo>
                  <a:lnTo>
                    <a:pt x="606" y="686"/>
                  </a:lnTo>
                  <a:lnTo>
                    <a:pt x="568" y="719"/>
                  </a:lnTo>
                  <a:lnTo>
                    <a:pt x="531" y="749"/>
                  </a:lnTo>
                  <a:lnTo>
                    <a:pt x="496" y="753"/>
                  </a:lnTo>
                  <a:lnTo>
                    <a:pt x="461" y="758"/>
                  </a:lnTo>
                  <a:lnTo>
                    <a:pt x="425" y="758"/>
                  </a:lnTo>
                  <a:lnTo>
                    <a:pt x="424" y="756"/>
                  </a:lnTo>
                  <a:lnTo>
                    <a:pt x="422" y="755"/>
                  </a:lnTo>
                  <a:lnTo>
                    <a:pt x="421" y="752"/>
                  </a:lnTo>
                  <a:lnTo>
                    <a:pt x="419" y="749"/>
                  </a:lnTo>
                  <a:lnTo>
                    <a:pt x="416" y="747"/>
                  </a:lnTo>
                  <a:lnTo>
                    <a:pt x="421" y="746"/>
                  </a:lnTo>
                  <a:lnTo>
                    <a:pt x="424" y="743"/>
                  </a:lnTo>
                  <a:lnTo>
                    <a:pt x="427" y="740"/>
                  </a:lnTo>
                  <a:lnTo>
                    <a:pt x="428" y="737"/>
                  </a:lnTo>
                  <a:lnTo>
                    <a:pt x="428" y="734"/>
                  </a:lnTo>
                  <a:lnTo>
                    <a:pt x="427" y="729"/>
                  </a:lnTo>
                  <a:lnTo>
                    <a:pt x="424" y="726"/>
                  </a:lnTo>
                  <a:lnTo>
                    <a:pt x="421" y="723"/>
                  </a:lnTo>
                  <a:lnTo>
                    <a:pt x="413" y="720"/>
                  </a:lnTo>
                  <a:lnTo>
                    <a:pt x="406" y="717"/>
                  </a:lnTo>
                  <a:lnTo>
                    <a:pt x="398" y="717"/>
                  </a:lnTo>
                  <a:lnTo>
                    <a:pt x="395" y="716"/>
                  </a:lnTo>
                  <a:lnTo>
                    <a:pt x="394" y="714"/>
                  </a:lnTo>
                  <a:lnTo>
                    <a:pt x="394" y="713"/>
                  </a:lnTo>
                  <a:lnTo>
                    <a:pt x="392" y="710"/>
                  </a:lnTo>
                  <a:lnTo>
                    <a:pt x="392" y="707"/>
                  </a:lnTo>
                  <a:lnTo>
                    <a:pt x="391" y="705"/>
                  </a:lnTo>
                  <a:lnTo>
                    <a:pt x="389" y="705"/>
                  </a:lnTo>
                  <a:lnTo>
                    <a:pt x="385" y="705"/>
                  </a:lnTo>
                  <a:lnTo>
                    <a:pt x="382" y="707"/>
                  </a:lnTo>
                  <a:lnTo>
                    <a:pt x="379" y="707"/>
                  </a:lnTo>
                  <a:lnTo>
                    <a:pt x="376" y="705"/>
                  </a:lnTo>
                  <a:lnTo>
                    <a:pt x="373" y="702"/>
                  </a:lnTo>
                  <a:lnTo>
                    <a:pt x="371" y="702"/>
                  </a:lnTo>
                  <a:lnTo>
                    <a:pt x="370" y="702"/>
                  </a:lnTo>
                  <a:lnTo>
                    <a:pt x="365" y="698"/>
                  </a:lnTo>
                  <a:lnTo>
                    <a:pt x="361" y="693"/>
                  </a:lnTo>
                  <a:lnTo>
                    <a:pt x="356" y="689"/>
                  </a:lnTo>
                  <a:lnTo>
                    <a:pt x="352" y="684"/>
                  </a:lnTo>
                  <a:lnTo>
                    <a:pt x="347" y="681"/>
                  </a:lnTo>
                  <a:lnTo>
                    <a:pt x="346" y="680"/>
                  </a:lnTo>
                  <a:lnTo>
                    <a:pt x="344" y="678"/>
                  </a:lnTo>
                  <a:lnTo>
                    <a:pt x="344" y="677"/>
                  </a:lnTo>
                  <a:lnTo>
                    <a:pt x="346" y="674"/>
                  </a:lnTo>
                  <a:lnTo>
                    <a:pt x="346" y="672"/>
                  </a:lnTo>
                  <a:lnTo>
                    <a:pt x="346" y="669"/>
                  </a:lnTo>
                  <a:lnTo>
                    <a:pt x="346" y="666"/>
                  </a:lnTo>
                  <a:lnTo>
                    <a:pt x="1" y="383"/>
                  </a:lnTo>
                  <a:lnTo>
                    <a:pt x="0" y="352"/>
                  </a:lnTo>
                  <a:lnTo>
                    <a:pt x="0" y="346"/>
                  </a:lnTo>
                  <a:lnTo>
                    <a:pt x="1" y="340"/>
                  </a:lnTo>
                  <a:lnTo>
                    <a:pt x="1" y="332"/>
                  </a:lnTo>
                  <a:lnTo>
                    <a:pt x="3" y="329"/>
                  </a:lnTo>
                  <a:lnTo>
                    <a:pt x="4" y="326"/>
                  </a:lnTo>
                  <a:lnTo>
                    <a:pt x="6" y="322"/>
                  </a:lnTo>
                  <a:lnTo>
                    <a:pt x="4" y="322"/>
                  </a:lnTo>
                  <a:lnTo>
                    <a:pt x="3" y="322"/>
                  </a:lnTo>
                  <a:lnTo>
                    <a:pt x="3" y="319"/>
                  </a:lnTo>
                  <a:lnTo>
                    <a:pt x="6" y="316"/>
                  </a:lnTo>
                  <a:lnTo>
                    <a:pt x="9" y="313"/>
                  </a:lnTo>
                  <a:lnTo>
                    <a:pt x="12" y="310"/>
                  </a:lnTo>
                  <a:lnTo>
                    <a:pt x="16" y="310"/>
                  </a:lnTo>
                  <a:lnTo>
                    <a:pt x="18" y="308"/>
                  </a:lnTo>
                  <a:lnTo>
                    <a:pt x="18" y="307"/>
                  </a:lnTo>
                  <a:lnTo>
                    <a:pt x="19" y="305"/>
                  </a:lnTo>
                  <a:lnTo>
                    <a:pt x="22" y="302"/>
                  </a:lnTo>
                  <a:lnTo>
                    <a:pt x="25" y="301"/>
                  </a:lnTo>
                  <a:lnTo>
                    <a:pt x="30" y="299"/>
                  </a:lnTo>
                  <a:lnTo>
                    <a:pt x="35" y="296"/>
                  </a:lnTo>
                  <a:lnTo>
                    <a:pt x="38" y="295"/>
                  </a:lnTo>
                  <a:lnTo>
                    <a:pt x="44" y="292"/>
                  </a:lnTo>
                  <a:lnTo>
                    <a:pt x="48" y="287"/>
                  </a:lnTo>
                  <a:lnTo>
                    <a:pt x="56" y="286"/>
                  </a:lnTo>
                  <a:lnTo>
                    <a:pt x="57" y="283"/>
                  </a:lnTo>
                  <a:lnTo>
                    <a:pt x="59" y="281"/>
                  </a:lnTo>
                  <a:lnTo>
                    <a:pt x="62" y="278"/>
                  </a:lnTo>
                  <a:lnTo>
                    <a:pt x="63" y="277"/>
                  </a:lnTo>
                  <a:lnTo>
                    <a:pt x="72" y="278"/>
                  </a:lnTo>
                  <a:lnTo>
                    <a:pt x="81" y="281"/>
                  </a:lnTo>
                  <a:lnTo>
                    <a:pt x="90" y="281"/>
                  </a:lnTo>
                  <a:lnTo>
                    <a:pt x="93" y="280"/>
                  </a:lnTo>
                  <a:lnTo>
                    <a:pt x="95" y="278"/>
                  </a:lnTo>
                  <a:lnTo>
                    <a:pt x="96" y="277"/>
                  </a:lnTo>
                  <a:lnTo>
                    <a:pt x="96" y="274"/>
                  </a:lnTo>
                  <a:lnTo>
                    <a:pt x="98" y="271"/>
                  </a:lnTo>
                  <a:lnTo>
                    <a:pt x="101" y="269"/>
                  </a:lnTo>
                  <a:lnTo>
                    <a:pt x="111" y="269"/>
                  </a:lnTo>
                  <a:lnTo>
                    <a:pt x="123" y="269"/>
                  </a:lnTo>
                  <a:lnTo>
                    <a:pt x="129" y="271"/>
                  </a:lnTo>
                  <a:lnTo>
                    <a:pt x="134" y="269"/>
                  </a:lnTo>
                  <a:lnTo>
                    <a:pt x="137" y="268"/>
                  </a:lnTo>
                  <a:lnTo>
                    <a:pt x="140" y="266"/>
                  </a:lnTo>
                  <a:lnTo>
                    <a:pt x="141" y="265"/>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28" name="任意多边形 71"/>
            <p:cNvSpPr>
              <a:spLocks/>
            </p:cNvSpPr>
            <p:nvPr/>
          </p:nvSpPr>
          <p:spPr bwMode="gray">
            <a:xfrm>
              <a:off x="5703470" y="1676400"/>
              <a:ext cx="231855" cy="444500"/>
            </a:xfrm>
            <a:custGeom>
              <a:avLst/>
              <a:gdLst>
                <a:gd name="T0" fmla="*/ 111 w 158"/>
                <a:gd name="T1" fmla="*/ 9 h 302"/>
                <a:gd name="T2" fmla="*/ 106 w 158"/>
                <a:gd name="T3" fmla="*/ 15 h 302"/>
                <a:gd name="T4" fmla="*/ 99 w 158"/>
                <a:gd name="T5" fmla="*/ 18 h 302"/>
                <a:gd name="T6" fmla="*/ 95 w 158"/>
                <a:gd name="T7" fmla="*/ 15 h 302"/>
                <a:gd name="T8" fmla="*/ 95 w 158"/>
                <a:gd name="T9" fmla="*/ 6 h 302"/>
                <a:gd name="T10" fmla="*/ 92 w 158"/>
                <a:gd name="T11" fmla="*/ 6 h 302"/>
                <a:gd name="T12" fmla="*/ 85 w 158"/>
                <a:gd name="T13" fmla="*/ 3 h 302"/>
                <a:gd name="T14" fmla="*/ 78 w 158"/>
                <a:gd name="T15" fmla="*/ 0 h 302"/>
                <a:gd name="T16" fmla="*/ 66 w 158"/>
                <a:gd name="T17" fmla="*/ 3 h 302"/>
                <a:gd name="T18" fmla="*/ 53 w 158"/>
                <a:gd name="T19" fmla="*/ 9 h 302"/>
                <a:gd name="T20" fmla="*/ 43 w 158"/>
                <a:gd name="T21" fmla="*/ 12 h 302"/>
                <a:gd name="T22" fmla="*/ 38 w 158"/>
                <a:gd name="T23" fmla="*/ 16 h 302"/>
                <a:gd name="T24" fmla="*/ 33 w 158"/>
                <a:gd name="T25" fmla="*/ 22 h 302"/>
                <a:gd name="T26" fmla="*/ 36 w 158"/>
                <a:gd name="T27" fmla="*/ 31 h 302"/>
                <a:gd name="T28" fmla="*/ 30 w 158"/>
                <a:gd name="T29" fmla="*/ 39 h 302"/>
                <a:gd name="T30" fmla="*/ 27 w 158"/>
                <a:gd name="T31" fmla="*/ 45 h 302"/>
                <a:gd name="T32" fmla="*/ 29 w 158"/>
                <a:gd name="T33" fmla="*/ 58 h 302"/>
                <a:gd name="T34" fmla="*/ 28 w 158"/>
                <a:gd name="T35" fmla="*/ 82 h 302"/>
                <a:gd name="T36" fmla="*/ 4 w 158"/>
                <a:gd name="T37" fmla="*/ 101 h 302"/>
                <a:gd name="T38" fmla="*/ 0 w 158"/>
                <a:gd name="T39" fmla="*/ 108 h 302"/>
                <a:gd name="T40" fmla="*/ 3 w 158"/>
                <a:gd name="T41" fmla="*/ 118 h 302"/>
                <a:gd name="T42" fmla="*/ 22 w 158"/>
                <a:gd name="T43" fmla="*/ 147 h 302"/>
                <a:gd name="T44" fmla="*/ 27 w 158"/>
                <a:gd name="T45" fmla="*/ 159 h 302"/>
                <a:gd name="T46" fmla="*/ 37 w 158"/>
                <a:gd name="T47" fmla="*/ 163 h 302"/>
                <a:gd name="T48" fmla="*/ 43 w 158"/>
                <a:gd name="T49" fmla="*/ 169 h 302"/>
                <a:gd name="T50" fmla="*/ 51 w 158"/>
                <a:gd name="T51" fmla="*/ 197 h 302"/>
                <a:gd name="T52" fmla="*/ 55 w 158"/>
                <a:gd name="T53" fmla="*/ 235 h 302"/>
                <a:gd name="T54" fmla="*/ 55 w 158"/>
                <a:gd name="T55" fmla="*/ 236 h 302"/>
                <a:gd name="T56" fmla="*/ 56 w 158"/>
                <a:gd name="T57" fmla="*/ 238 h 302"/>
                <a:gd name="T58" fmla="*/ 63 w 158"/>
                <a:gd name="T59" fmla="*/ 235 h 302"/>
                <a:gd name="T60" fmla="*/ 71 w 158"/>
                <a:gd name="T61" fmla="*/ 234 h 302"/>
                <a:gd name="T62" fmla="*/ 75 w 158"/>
                <a:gd name="T63" fmla="*/ 229 h 302"/>
                <a:gd name="T64" fmla="*/ 82 w 158"/>
                <a:gd name="T65" fmla="*/ 218 h 302"/>
                <a:gd name="T66" fmla="*/ 83 w 158"/>
                <a:gd name="T67" fmla="*/ 191 h 302"/>
                <a:gd name="T68" fmla="*/ 84 w 158"/>
                <a:gd name="T69" fmla="*/ 188 h 302"/>
                <a:gd name="T70" fmla="*/ 88 w 158"/>
                <a:gd name="T71" fmla="*/ 186 h 302"/>
                <a:gd name="T72" fmla="*/ 94 w 158"/>
                <a:gd name="T73" fmla="*/ 186 h 302"/>
                <a:gd name="T74" fmla="*/ 99 w 158"/>
                <a:gd name="T75" fmla="*/ 181 h 302"/>
                <a:gd name="T76" fmla="*/ 103 w 158"/>
                <a:gd name="T77" fmla="*/ 172 h 302"/>
                <a:gd name="T78" fmla="*/ 125 w 158"/>
                <a:gd name="T79" fmla="*/ 159 h 302"/>
                <a:gd name="T80" fmla="*/ 123 w 158"/>
                <a:gd name="T81" fmla="*/ 135 h 302"/>
                <a:gd name="T82" fmla="*/ 119 w 158"/>
                <a:gd name="T83" fmla="*/ 133 h 302"/>
                <a:gd name="T84" fmla="*/ 114 w 158"/>
                <a:gd name="T85" fmla="*/ 127 h 302"/>
                <a:gd name="T86" fmla="*/ 108 w 158"/>
                <a:gd name="T87" fmla="*/ 121 h 302"/>
                <a:gd name="T88" fmla="*/ 101 w 158"/>
                <a:gd name="T89" fmla="*/ 121 h 302"/>
                <a:gd name="T90" fmla="*/ 91 w 158"/>
                <a:gd name="T91" fmla="*/ 118 h 302"/>
                <a:gd name="T92" fmla="*/ 87 w 158"/>
                <a:gd name="T93" fmla="*/ 110 h 302"/>
                <a:gd name="T94" fmla="*/ 85 w 158"/>
                <a:gd name="T95" fmla="*/ 101 h 302"/>
                <a:gd name="T96" fmla="*/ 80 w 158"/>
                <a:gd name="T97" fmla="*/ 99 h 302"/>
                <a:gd name="T98" fmla="*/ 82 w 158"/>
                <a:gd name="T99" fmla="*/ 96 h 302"/>
                <a:gd name="T100" fmla="*/ 97 w 158"/>
                <a:gd name="T101" fmla="*/ 93 h 302"/>
                <a:gd name="T102" fmla="*/ 106 w 158"/>
                <a:gd name="T103" fmla="*/ 87 h 302"/>
                <a:gd name="T104" fmla="*/ 114 w 158"/>
                <a:gd name="T105" fmla="*/ 56 h 302"/>
                <a:gd name="T106" fmla="*/ 108 w 158"/>
                <a:gd name="T107" fmla="*/ 50 h 302"/>
                <a:gd name="T108" fmla="*/ 103 w 158"/>
                <a:gd name="T109" fmla="*/ 43 h 302"/>
                <a:gd name="T110" fmla="*/ 102 w 158"/>
                <a:gd name="T111" fmla="*/ 33 h 302"/>
                <a:gd name="T112" fmla="*/ 114 w 158"/>
                <a:gd name="T113" fmla="*/ 22 h 302"/>
                <a:gd name="T114" fmla="*/ 118 w 158"/>
                <a:gd name="T115" fmla="*/ 10 h 30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8" h="302">
                  <a:moveTo>
                    <a:pt x="146" y="12"/>
                  </a:moveTo>
                  <a:lnTo>
                    <a:pt x="143" y="10"/>
                  </a:lnTo>
                  <a:lnTo>
                    <a:pt x="141" y="12"/>
                  </a:lnTo>
                  <a:lnTo>
                    <a:pt x="138" y="13"/>
                  </a:lnTo>
                  <a:lnTo>
                    <a:pt x="135" y="16"/>
                  </a:lnTo>
                  <a:lnTo>
                    <a:pt x="134" y="18"/>
                  </a:lnTo>
                  <a:lnTo>
                    <a:pt x="132" y="21"/>
                  </a:lnTo>
                  <a:lnTo>
                    <a:pt x="129" y="22"/>
                  </a:lnTo>
                  <a:lnTo>
                    <a:pt x="126" y="22"/>
                  </a:lnTo>
                  <a:lnTo>
                    <a:pt x="123" y="22"/>
                  </a:lnTo>
                  <a:lnTo>
                    <a:pt x="122" y="19"/>
                  </a:lnTo>
                  <a:lnTo>
                    <a:pt x="120" y="18"/>
                  </a:lnTo>
                  <a:lnTo>
                    <a:pt x="119" y="13"/>
                  </a:lnTo>
                  <a:lnTo>
                    <a:pt x="119" y="10"/>
                  </a:lnTo>
                  <a:lnTo>
                    <a:pt x="120" y="7"/>
                  </a:lnTo>
                  <a:lnTo>
                    <a:pt x="123" y="6"/>
                  </a:lnTo>
                  <a:lnTo>
                    <a:pt x="120" y="6"/>
                  </a:lnTo>
                  <a:lnTo>
                    <a:pt x="117" y="6"/>
                  </a:lnTo>
                  <a:lnTo>
                    <a:pt x="114" y="6"/>
                  </a:lnTo>
                  <a:lnTo>
                    <a:pt x="111" y="4"/>
                  </a:lnTo>
                  <a:lnTo>
                    <a:pt x="108" y="3"/>
                  </a:lnTo>
                  <a:lnTo>
                    <a:pt x="107" y="1"/>
                  </a:lnTo>
                  <a:lnTo>
                    <a:pt x="104" y="1"/>
                  </a:lnTo>
                  <a:lnTo>
                    <a:pt x="99" y="0"/>
                  </a:lnTo>
                  <a:lnTo>
                    <a:pt x="93" y="0"/>
                  </a:lnTo>
                  <a:lnTo>
                    <a:pt x="89" y="1"/>
                  </a:lnTo>
                  <a:lnTo>
                    <a:pt x="83" y="3"/>
                  </a:lnTo>
                  <a:lnTo>
                    <a:pt x="77" y="7"/>
                  </a:lnTo>
                  <a:lnTo>
                    <a:pt x="72" y="10"/>
                  </a:lnTo>
                  <a:lnTo>
                    <a:pt x="67" y="12"/>
                  </a:lnTo>
                  <a:lnTo>
                    <a:pt x="63" y="13"/>
                  </a:lnTo>
                  <a:lnTo>
                    <a:pt x="58" y="13"/>
                  </a:lnTo>
                  <a:lnTo>
                    <a:pt x="55" y="15"/>
                  </a:lnTo>
                  <a:lnTo>
                    <a:pt x="52" y="15"/>
                  </a:lnTo>
                  <a:lnTo>
                    <a:pt x="49" y="18"/>
                  </a:lnTo>
                  <a:lnTo>
                    <a:pt x="48" y="19"/>
                  </a:lnTo>
                  <a:lnTo>
                    <a:pt x="45" y="22"/>
                  </a:lnTo>
                  <a:lnTo>
                    <a:pt x="43" y="25"/>
                  </a:lnTo>
                  <a:lnTo>
                    <a:pt x="42" y="28"/>
                  </a:lnTo>
                  <a:lnTo>
                    <a:pt x="43" y="31"/>
                  </a:lnTo>
                  <a:lnTo>
                    <a:pt x="45" y="36"/>
                  </a:lnTo>
                  <a:lnTo>
                    <a:pt x="45" y="39"/>
                  </a:lnTo>
                  <a:lnTo>
                    <a:pt x="43" y="42"/>
                  </a:lnTo>
                  <a:lnTo>
                    <a:pt x="42" y="45"/>
                  </a:lnTo>
                  <a:lnTo>
                    <a:pt x="39" y="48"/>
                  </a:lnTo>
                  <a:lnTo>
                    <a:pt x="37" y="51"/>
                  </a:lnTo>
                  <a:lnTo>
                    <a:pt x="36" y="54"/>
                  </a:lnTo>
                  <a:lnTo>
                    <a:pt x="34" y="57"/>
                  </a:lnTo>
                  <a:lnTo>
                    <a:pt x="36" y="60"/>
                  </a:lnTo>
                  <a:lnTo>
                    <a:pt x="37" y="63"/>
                  </a:lnTo>
                  <a:lnTo>
                    <a:pt x="37" y="73"/>
                  </a:lnTo>
                  <a:lnTo>
                    <a:pt x="36" y="82"/>
                  </a:lnTo>
                  <a:lnTo>
                    <a:pt x="34" y="91"/>
                  </a:lnTo>
                  <a:lnTo>
                    <a:pt x="36" y="102"/>
                  </a:lnTo>
                  <a:lnTo>
                    <a:pt x="24" y="114"/>
                  </a:lnTo>
                  <a:lnTo>
                    <a:pt x="9" y="126"/>
                  </a:lnTo>
                  <a:lnTo>
                    <a:pt x="4" y="127"/>
                  </a:lnTo>
                  <a:lnTo>
                    <a:pt x="3" y="130"/>
                  </a:lnTo>
                  <a:lnTo>
                    <a:pt x="1" y="133"/>
                  </a:lnTo>
                  <a:lnTo>
                    <a:pt x="0" y="136"/>
                  </a:lnTo>
                  <a:lnTo>
                    <a:pt x="0" y="141"/>
                  </a:lnTo>
                  <a:lnTo>
                    <a:pt x="1" y="145"/>
                  </a:lnTo>
                  <a:lnTo>
                    <a:pt x="3" y="148"/>
                  </a:lnTo>
                  <a:lnTo>
                    <a:pt x="15" y="165"/>
                  </a:lnTo>
                  <a:lnTo>
                    <a:pt x="25" y="181"/>
                  </a:lnTo>
                  <a:lnTo>
                    <a:pt x="28" y="184"/>
                  </a:lnTo>
                  <a:lnTo>
                    <a:pt x="30" y="189"/>
                  </a:lnTo>
                  <a:lnTo>
                    <a:pt x="31" y="193"/>
                  </a:lnTo>
                  <a:lnTo>
                    <a:pt x="34" y="198"/>
                  </a:lnTo>
                  <a:lnTo>
                    <a:pt x="37" y="201"/>
                  </a:lnTo>
                  <a:lnTo>
                    <a:pt x="42" y="202"/>
                  </a:lnTo>
                  <a:lnTo>
                    <a:pt x="46" y="205"/>
                  </a:lnTo>
                  <a:lnTo>
                    <a:pt x="49" y="207"/>
                  </a:lnTo>
                  <a:lnTo>
                    <a:pt x="52" y="208"/>
                  </a:lnTo>
                  <a:lnTo>
                    <a:pt x="55" y="211"/>
                  </a:lnTo>
                  <a:lnTo>
                    <a:pt x="57" y="214"/>
                  </a:lnTo>
                  <a:lnTo>
                    <a:pt x="61" y="231"/>
                  </a:lnTo>
                  <a:lnTo>
                    <a:pt x="64" y="248"/>
                  </a:lnTo>
                  <a:lnTo>
                    <a:pt x="67" y="272"/>
                  </a:lnTo>
                  <a:lnTo>
                    <a:pt x="67" y="296"/>
                  </a:lnTo>
                  <a:lnTo>
                    <a:pt x="69" y="296"/>
                  </a:lnTo>
                  <a:lnTo>
                    <a:pt x="69" y="294"/>
                  </a:lnTo>
                  <a:lnTo>
                    <a:pt x="69" y="297"/>
                  </a:lnTo>
                  <a:lnTo>
                    <a:pt x="69" y="302"/>
                  </a:lnTo>
                  <a:lnTo>
                    <a:pt x="69" y="300"/>
                  </a:lnTo>
                  <a:lnTo>
                    <a:pt x="71" y="299"/>
                  </a:lnTo>
                  <a:lnTo>
                    <a:pt x="74" y="296"/>
                  </a:lnTo>
                  <a:lnTo>
                    <a:pt x="77" y="296"/>
                  </a:lnTo>
                  <a:lnTo>
                    <a:pt x="80" y="294"/>
                  </a:lnTo>
                  <a:lnTo>
                    <a:pt x="84" y="294"/>
                  </a:lnTo>
                  <a:lnTo>
                    <a:pt x="87" y="294"/>
                  </a:lnTo>
                  <a:lnTo>
                    <a:pt x="90" y="293"/>
                  </a:lnTo>
                  <a:lnTo>
                    <a:pt x="93" y="291"/>
                  </a:lnTo>
                  <a:lnTo>
                    <a:pt x="95" y="288"/>
                  </a:lnTo>
                  <a:lnTo>
                    <a:pt x="95" y="287"/>
                  </a:lnTo>
                  <a:lnTo>
                    <a:pt x="96" y="284"/>
                  </a:lnTo>
                  <a:lnTo>
                    <a:pt x="96" y="282"/>
                  </a:lnTo>
                  <a:lnTo>
                    <a:pt x="104" y="273"/>
                  </a:lnTo>
                  <a:lnTo>
                    <a:pt x="105" y="261"/>
                  </a:lnTo>
                  <a:lnTo>
                    <a:pt x="105" y="249"/>
                  </a:lnTo>
                  <a:lnTo>
                    <a:pt x="105" y="239"/>
                  </a:lnTo>
                  <a:lnTo>
                    <a:pt x="107" y="239"/>
                  </a:lnTo>
                  <a:lnTo>
                    <a:pt x="107" y="237"/>
                  </a:lnTo>
                  <a:lnTo>
                    <a:pt x="107" y="236"/>
                  </a:lnTo>
                  <a:lnTo>
                    <a:pt x="107" y="234"/>
                  </a:lnTo>
                  <a:lnTo>
                    <a:pt x="108" y="234"/>
                  </a:lnTo>
                  <a:lnTo>
                    <a:pt x="111" y="234"/>
                  </a:lnTo>
                  <a:lnTo>
                    <a:pt x="114" y="234"/>
                  </a:lnTo>
                  <a:lnTo>
                    <a:pt x="117" y="234"/>
                  </a:lnTo>
                  <a:lnTo>
                    <a:pt x="119" y="234"/>
                  </a:lnTo>
                  <a:lnTo>
                    <a:pt x="122" y="233"/>
                  </a:lnTo>
                  <a:lnTo>
                    <a:pt x="123" y="230"/>
                  </a:lnTo>
                  <a:lnTo>
                    <a:pt x="125" y="227"/>
                  </a:lnTo>
                  <a:lnTo>
                    <a:pt x="126" y="222"/>
                  </a:lnTo>
                  <a:lnTo>
                    <a:pt x="128" y="221"/>
                  </a:lnTo>
                  <a:lnTo>
                    <a:pt x="131" y="217"/>
                  </a:lnTo>
                  <a:lnTo>
                    <a:pt x="141" y="213"/>
                  </a:lnTo>
                  <a:lnTo>
                    <a:pt x="152" y="207"/>
                  </a:lnTo>
                  <a:lnTo>
                    <a:pt x="158" y="198"/>
                  </a:lnTo>
                  <a:lnTo>
                    <a:pt x="158" y="189"/>
                  </a:lnTo>
                  <a:lnTo>
                    <a:pt x="156" y="180"/>
                  </a:lnTo>
                  <a:lnTo>
                    <a:pt x="156" y="169"/>
                  </a:lnTo>
                  <a:lnTo>
                    <a:pt x="156" y="168"/>
                  </a:lnTo>
                  <a:lnTo>
                    <a:pt x="155" y="168"/>
                  </a:lnTo>
                  <a:lnTo>
                    <a:pt x="152" y="166"/>
                  </a:lnTo>
                  <a:lnTo>
                    <a:pt x="150" y="166"/>
                  </a:lnTo>
                  <a:lnTo>
                    <a:pt x="147" y="163"/>
                  </a:lnTo>
                  <a:lnTo>
                    <a:pt x="144" y="160"/>
                  </a:lnTo>
                  <a:lnTo>
                    <a:pt x="141" y="156"/>
                  </a:lnTo>
                  <a:lnTo>
                    <a:pt x="140" y="153"/>
                  </a:lnTo>
                  <a:lnTo>
                    <a:pt x="137" y="151"/>
                  </a:lnTo>
                  <a:lnTo>
                    <a:pt x="134" y="150"/>
                  </a:lnTo>
                  <a:lnTo>
                    <a:pt x="131" y="150"/>
                  </a:lnTo>
                  <a:lnTo>
                    <a:pt x="128" y="151"/>
                  </a:lnTo>
                  <a:lnTo>
                    <a:pt x="125" y="151"/>
                  </a:lnTo>
                  <a:lnTo>
                    <a:pt x="120" y="151"/>
                  </a:lnTo>
                  <a:lnTo>
                    <a:pt x="116" y="148"/>
                  </a:lnTo>
                  <a:lnTo>
                    <a:pt x="113" y="145"/>
                  </a:lnTo>
                  <a:lnTo>
                    <a:pt x="111" y="142"/>
                  </a:lnTo>
                  <a:lnTo>
                    <a:pt x="110" y="138"/>
                  </a:lnTo>
                  <a:lnTo>
                    <a:pt x="110" y="133"/>
                  </a:lnTo>
                  <a:lnTo>
                    <a:pt x="111" y="127"/>
                  </a:lnTo>
                  <a:lnTo>
                    <a:pt x="108" y="127"/>
                  </a:lnTo>
                  <a:lnTo>
                    <a:pt x="107" y="127"/>
                  </a:lnTo>
                  <a:lnTo>
                    <a:pt x="105" y="126"/>
                  </a:lnTo>
                  <a:lnTo>
                    <a:pt x="102" y="124"/>
                  </a:lnTo>
                  <a:lnTo>
                    <a:pt x="104" y="123"/>
                  </a:lnTo>
                  <a:lnTo>
                    <a:pt x="104" y="121"/>
                  </a:lnTo>
                  <a:lnTo>
                    <a:pt x="104" y="120"/>
                  </a:lnTo>
                  <a:lnTo>
                    <a:pt x="114" y="118"/>
                  </a:lnTo>
                  <a:lnTo>
                    <a:pt x="123" y="117"/>
                  </a:lnTo>
                  <a:lnTo>
                    <a:pt x="128" y="115"/>
                  </a:lnTo>
                  <a:lnTo>
                    <a:pt x="131" y="112"/>
                  </a:lnTo>
                  <a:lnTo>
                    <a:pt x="134" y="109"/>
                  </a:lnTo>
                  <a:lnTo>
                    <a:pt x="140" y="97"/>
                  </a:lnTo>
                  <a:lnTo>
                    <a:pt x="144" y="84"/>
                  </a:lnTo>
                  <a:lnTo>
                    <a:pt x="144" y="70"/>
                  </a:lnTo>
                  <a:lnTo>
                    <a:pt x="143" y="67"/>
                  </a:lnTo>
                  <a:lnTo>
                    <a:pt x="140" y="64"/>
                  </a:lnTo>
                  <a:lnTo>
                    <a:pt x="137" y="63"/>
                  </a:lnTo>
                  <a:lnTo>
                    <a:pt x="134" y="60"/>
                  </a:lnTo>
                  <a:lnTo>
                    <a:pt x="132" y="57"/>
                  </a:lnTo>
                  <a:lnTo>
                    <a:pt x="131" y="54"/>
                  </a:lnTo>
                  <a:lnTo>
                    <a:pt x="129" y="49"/>
                  </a:lnTo>
                  <a:lnTo>
                    <a:pt x="128" y="46"/>
                  </a:lnTo>
                  <a:lnTo>
                    <a:pt x="129" y="42"/>
                  </a:lnTo>
                  <a:lnTo>
                    <a:pt x="132" y="39"/>
                  </a:lnTo>
                  <a:lnTo>
                    <a:pt x="138" y="33"/>
                  </a:lnTo>
                  <a:lnTo>
                    <a:pt x="144" y="28"/>
                  </a:lnTo>
                  <a:lnTo>
                    <a:pt x="149" y="22"/>
                  </a:lnTo>
                  <a:lnTo>
                    <a:pt x="149" y="13"/>
                  </a:lnTo>
                  <a:lnTo>
                    <a:pt x="147" y="12"/>
                  </a:lnTo>
                  <a:lnTo>
                    <a:pt x="146" y="12"/>
                  </a:lnTo>
                  <a:close/>
                </a:path>
              </a:pathLst>
            </a:custGeom>
            <a:solidFill>
              <a:srgbClr val="B9CE90"/>
            </a:solidFill>
            <a:ln w="0">
              <a:solidFill>
                <a:srgbClr val="000514"/>
              </a:solidFill>
              <a:prstDash val="solid"/>
              <a:round/>
              <a:headEnd/>
              <a:tailEnd/>
            </a:ln>
          </p:spPr>
          <p:txBody>
            <a:bodyPr/>
            <a:lstStyle/>
            <a:p>
              <a:endParaRPr lang="zh-CN" altLang="en-US">
                <a:solidFill>
                  <a:srgbClr val="000000"/>
                </a:solidFill>
              </a:endParaRPr>
            </a:p>
          </p:txBody>
        </p:sp>
        <p:sp>
          <p:nvSpPr>
            <p:cNvPr id="29" name="任意多边形 72"/>
            <p:cNvSpPr>
              <a:spLocks/>
            </p:cNvSpPr>
            <p:nvPr/>
          </p:nvSpPr>
          <p:spPr bwMode="gray">
            <a:xfrm>
              <a:off x="5797164" y="1931988"/>
              <a:ext cx="908363" cy="838200"/>
            </a:xfrm>
            <a:custGeom>
              <a:avLst/>
              <a:gdLst>
                <a:gd name="T0" fmla="*/ 81 w 618"/>
                <a:gd name="T1" fmla="*/ 1 h 570"/>
                <a:gd name="T2" fmla="*/ 110 w 618"/>
                <a:gd name="T3" fmla="*/ 16 h 570"/>
                <a:gd name="T4" fmla="*/ 157 w 618"/>
                <a:gd name="T5" fmla="*/ 19 h 570"/>
                <a:gd name="T6" fmla="*/ 190 w 618"/>
                <a:gd name="T7" fmla="*/ 33 h 570"/>
                <a:gd name="T8" fmla="*/ 190 w 618"/>
                <a:gd name="T9" fmla="*/ 50 h 570"/>
                <a:gd name="T10" fmla="*/ 213 w 618"/>
                <a:gd name="T11" fmla="*/ 61 h 570"/>
                <a:gd name="T12" fmla="*/ 240 w 618"/>
                <a:gd name="T13" fmla="*/ 64 h 570"/>
                <a:gd name="T14" fmla="*/ 273 w 618"/>
                <a:gd name="T15" fmla="*/ 82 h 570"/>
                <a:gd name="T16" fmla="*/ 305 w 618"/>
                <a:gd name="T17" fmla="*/ 90 h 570"/>
                <a:gd name="T18" fmla="*/ 330 w 618"/>
                <a:gd name="T19" fmla="*/ 76 h 570"/>
                <a:gd name="T20" fmla="*/ 325 w 618"/>
                <a:gd name="T21" fmla="*/ 55 h 570"/>
                <a:gd name="T22" fmla="*/ 330 w 618"/>
                <a:gd name="T23" fmla="*/ 36 h 570"/>
                <a:gd name="T24" fmla="*/ 347 w 618"/>
                <a:gd name="T25" fmla="*/ 18 h 570"/>
                <a:gd name="T26" fmla="*/ 376 w 618"/>
                <a:gd name="T27" fmla="*/ 9 h 570"/>
                <a:gd name="T28" fmla="*/ 407 w 618"/>
                <a:gd name="T29" fmla="*/ 12 h 570"/>
                <a:gd name="T30" fmla="*/ 416 w 618"/>
                <a:gd name="T31" fmla="*/ 17 h 570"/>
                <a:gd name="T32" fmla="*/ 420 w 618"/>
                <a:gd name="T33" fmla="*/ 25 h 570"/>
                <a:gd name="T34" fmla="*/ 428 w 618"/>
                <a:gd name="T35" fmla="*/ 27 h 570"/>
                <a:gd name="T36" fmla="*/ 446 w 618"/>
                <a:gd name="T37" fmla="*/ 38 h 570"/>
                <a:gd name="T38" fmla="*/ 480 w 618"/>
                <a:gd name="T39" fmla="*/ 44 h 570"/>
                <a:gd name="T40" fmla="*/ 482 w 618"/>
                <a:gd name="T41" fmla="*/ 50 h 570"/>
                <a:gd name="T42" fmla="*/ 478 w 618"/>
                <a:gd name="T43" fmla="*/ 57 h 570"/>
                <a:gd name="T44" fmla="*/ 478 w 618"/>
                <a:gd name="T45" fmla="*/ 64 h 570"/>
                <a:gd name="T46" fmla="*/ 480 w 618"/>
                <a:gd name="T47" fmla="*/ 73 h 570"/>
                <a:gd name="T48" fmla="*/ 475 w 618"/>
                <a:gd name="T49" fmla="*/ 97 h 570"/>
                <a:gd name="T50" fmla="*/ 482 w 618"/>
                <a:gd name="T51" fmla="*/ 129 h 570"/>
                <a:gd name="T52" fmla="*/ 464 w 618"/>
                <a:gd name="T53" fmla="*/ 453 h 570"/>
                <a:gd name="T54" fmla="*/ 134 w 618"/>
                <a:gd name="T55" fmla="*/ 340 h 570"/>
                <a:gd name="T56" fmla="*/ 103 w 618"/>
                <a:gd name="T57" fmla="*/ 328 h 570"/>
                <a:gd name="T58" fmla="*/ 75 w 618"/>
                <a:gd name="T59" fmla="*/ 317 h 570"/>
                <a:gd name="T60" fmla="*/ 63 w 618"/>
                <a:gd name="T61" fmla="*/ 293 h 570"/>
                <a:gd name="T62" fmla="*/ 22 w 618"/>
                <a:gd name="T63" fmla="*/ 283 h 570"/>
                <a:gd name="T64" fmla="*/ 2 w 618"/>
                <a:gd name="T65" fmla="*/ 237 h 570"/>
                <a:gd name="T66" fmla="*/ 0 w 618"/>
                <a:gd name="T67" fmla="*/ 231 h 570"/>
                <a:gd name="T68" fmla="*/ 6 w 618"/>
                <a:gd name="T69" fmla="*/ 226 h 570"/>
                <a:gd name="T70" fmla="*/ 16 w 618"/>
                <a:gd name="T71" fmla="*/ 221 h 570"/>
                <a:gd name="T72" fmla="*/ 19 w 618"/>
                <a:gd name="T73" fmla="*/ 214 h 570"/>
                <a:gd name="T74" fmla="*/ 16 w 618"/>
                <a:gd name="T75" fmla="*/ 185 h 570"/>
                <a:gd name="T76" fmla="*/ 17 w 618"/>
                <a:gd name="T77" fmla="*/ 145 h 570"/>
                <a:gd name="T78" fmla="*/ 13 w 618"/>
                <a:gd name="T79" fmla="*/ 109 h 570"/>
                <a:gd name="T80" fmla="*/ 7 w 618"/>
                <a:gd name="T81" fmla="*/ 100 h 570"/>
                <a:gd name="T82" fmla="*/ 8 w 618"/>
                <a:gd name="T83" fmla="*/ 99 h 570"/>
                <a:gd name="T84" fmla="*/ 14 w 618"/>
                <a:gd name="T85" fmla="*/ 95 h 570"/>
                <a:gd name="T86" fmla="*/ 32 w 618"/>
                <a:gd name="T87" fmla="*/ 76 h 570"/>
                <a:gd name="T88" fmla="*/ 34 w 618"/>
                <a:gd name="T89" fmla="*/ 57 h 570"/>
                <a:gd name="T90" fmla="*/ 39 w 618"/>
                <a:gd name="T91" fmla="*/ 48 h 570"/>
                <a:gd name="T92" fmla="*/ 44 w 618"/>
                <a:gd name="T93" fmla="*/ 47 h 570"/>
                <a:gd name="T94" fmla="*/ 58 w 618"/>
                <a:gd name="T95" fmla="*/ 33 h 570"/>
                <a:gd name="T96" fmla="*/ 73 w 618"/>
                <a:gd name="T97" fmla="*/ 19 h 5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18" h="570">
                  <a:moveTo>
                    <a:pt x="95" y="0"/>
                  </a:moveTo>
                  <a:lnTo>
                    <a:pt x="98" y="0"/>
                  </a:lnTo>
                  <a:lnTo>
                    <a:pt x="103" y="1"/>
                  </a:lnTo>
                  <a:lnTo>
                    <a:pt x="109" y="4"/>
                  </a:lnTo>
                  <a:lnTo>
                    <a:pt x="119" y="10"/>
                  </a:lnTo>
                  <a:lnTo>
                    <a:pt x="139" y="19"/>
                  </a:lnTo>
                  <a:lnTo>
                    <a:pt x="158" y="22"/>
                  </a:lnTo>
                  <a:lnTo>
                    <a:pt x="179" y="24"/>
                  </a:lnTo>
                  <a:lnTo>
                    <a:pt x="199" y="24"/>
                  </a:lnTo>
                  <a:lnTo>
                    <a:pt x="218" y="27"/>
                  </a:lnTo>
                  <a:lnTo>
                    <a:pt x="237" y="36"/>
                  </a:lnTo>
                  <a:lnTo>
                    <a:pt x="240" y="42"/>
                  </a:lnTo>
                  <a:lnTo>
                    <a:pt x="240" y="48"/>
                  </a:lnTo>
                  <a:lnTo>
                    <a:pt x="238" y="56"/>
                  </a:lnTo>
                  <a:lnTo>
                    <a:pt x="240" y="63"/>
                  </a:lnTo>
                  <a:lnTo>
                    <a:pt x="243" y="69"/>
                  </a:lnTo>
                  <a:lnTo>
                    <a:pt x="252" y="74"/>
                  </a:lnTo>
                  <a:lnTo>
                    <a:pt x="268" y="77"/>
                  </a:lnTo>
                  <a:lnTo>
                    <a:pt x="280" y="78"/>
                  </a:lnTo>
                  <a:lnTo>
                    <a:pt x="292" y="78"/>
                  </a:lnTo>
                  <a:lnTo>
                    <a:pt x="303" y="81"/>
                  </a:lnTo>
                  <a:lnTo>
                    <a:pt x="316" y="90"/>
                  </a:lnTo>
                  <a:lnTo>
                    <a:pt x="331" y="98"/>
                  </a:lnTo>
                  <a:lnTo>
                    <a:pt x="345" y="104"/>
                  </a:lnTo>
                  <a:lnTo>
                    <a:pt x="358" y="108"/>
                  </a:lnTo>
                  <a:lnTo>
                    <a:pt x="372" y="111"/>
                  </a:lnTo>
                  <a:lnTo>
                    <a:pt x="385" y="113"/>
                  </a:lnTo>
                  <a:lnTo>
                    <a:pt x="397" y="111"/>
                  </a:lnTo>
                  <a:lnTo>
                    <a:pt x="409" y="107"/>
                  </a:lnTo>
                  <a:lnTo>
                    <a:pt x="417" y="95"/>
                  </a:lnTo>
                  <a:lnTo>
                    <a:pt x="417" y="87"/>
                  </a:lnTo>
                  <a:lnTo>
                    <a:pt x="414" y="78"/>
                  </a:lnTo>
                  <a:lnTo>
                    <a:pt x="409" y="69"/>
                  </a:lnTo>
                  <a:lnTo>
                    <a:pt x="408" y="62"/>
                  </a:lnTo>
                  <a:lnTo>
                    <a:pt x="409" y="54"/>
                  </a:lnTo>
                  <a:lnTo>
                    <a:pt x="417" y="45"/>
                  </a:lnTo>
                  <a:lnTo>
                    <a:pt x="423" y="37"/>
                  </a:lnTo>
                  <a:lnTo>
                    <a:pt x="430" y="27"/>
                  </a:lnTo>
                  <a:lnTo>
                    <a:pt x="438" y="22"/>
                  </a:lnTo>
                  <a:lnTo>
                    <a:pt x="447" y="18"/>
                  </a:lnTo>
                  <a:lnTo>
                    <a:pt x="456" y="15"/>
                  </a:lnTo>
                  <a:lnTo>
                    <a:pt x="474" y="12"/>
                  </a:lnTo>
                  <a:lnTo>
                    <a:pt x="492" y="12"/>
                  </a:lnTo>
                  <a:lnTo>
                    <a:pt x="510" y="15"/>
                  </a:lnTo>
                  <a:lnTo>
                    <a:pt x="513" y="15"/>
                  </a:lnTo>
                  <a:lnTo>
                    <a:pt x="518" y="16"/>
                  </a:lnTo>
                  <a:lnTo>
                    <a:pt x="521" y="18"/>
                  </a:lnTo>
                  <a:lnTo>
                    <a:pt x="524" y="21"/>
                  </a:lnTo>
                  <a:lnTo>
                    <a:pt x="527" y="25"/>
                  </a:lnTo>
                  <a:lnTo>
                    <a:pt x="528" y="30"/>
                  </a:lnTo>
                  <a:lnTo>
                    <a:pt x="530" y="31"/>
                  </a:lnTo>
                  <a:lnTo>
                    <a:pt x="531" y="33"/>
                  </a:lnTo>
                  <a:lnTo>
                    <a:pt x="534" y="33"/>
                  </a:lnTo>
                  <a:lnTo>
                    <a:pt x="539" y="33"/>
                  </a:lnTo>
                  <a:lnTo>
                    <a:pt x="542" y="33"/>
                  </a:lnTo>
                  <a:lnTo>
                    <a:pt x="543" y="34"/>
                  </a:lnTo>
                  <a:lnTo>
                    <a:pt x="563" y="47"/>
                  </a:lnTo>
                  <a:lnTo>
                    <a:pt x="582" y="53"/>
                  </a:lnTo>
                  <a:lnTo>
                    <a:pt x="605" y="56"/>
                  </a:lnTo>
                  <a:lnTo>
                    <a:pt x="606" y="56"/>
                  </a:lnTo>
                  <a:lnTo>
                    <a:pt x="608" y="59"/>
                  </a:lnTo>
                  <a:lnTo>
                    <a:pt x="608" y="60"/>
                  </a:lnTo>
                  <a:lnTo>
                    <a:pt x="608" y="63"/>
                  </a:lnTo>
                  <a:lnTo>
                    <a:pt x="608" y="66"/>
                  </a:lnTo>
                  <a:lnTo>
                    <a:pt x="606" y="69"/>
                  </a:lnTo>
                  <a:lnTo>
                    <a:pt x="603" y="72"/>
                  </a:lnTo>
                  <a:lnTo>
                    <a:pt x="602" y="74"/>
                  </a:lnTo>
                  <a:lnTo>
                    <a:pt x="603" y="77"/>
                  </a:lnTo>
                  <a:lnTo>
                    <a:pt x="603" y="81"/>
                  </a:lnTo>
                  <a:lnTo>
                    <a:pt x="605" y="84"/>
                  </a:lnTo>
                  <a:lnTo>
                    <a:pt x="606" y="89"/>
                  </a:lnTo>
                  <a:lnTo>
                    <a:pt x="606" y="92"/>
                  </a:lnTo>
                  <a:lnTo>
                    <a:pt x="606" y="95"/>
                  </a:lnTo>
                  <a:lnTo>
                    <a:pt x="600" y="108"/>
                  </a:lnTo>
                  <a:lnTo>
                    <a:pt x="599" y="122"/>
                  </a:lnTo>
                  <a:lnTo>
                    <a:pt x="602" y="135"/>
                  </a:lnTo>
                  <a:lnTo>
                    <a:pt x="605" y="149"/>
                  </a:lnTo>
                  <a:lnTo>
                    <a:pt x="608" y="162"/>
                  </a:lnTo>
                  <a:lnTo>
                    <a:pt x="618" y="547"/>
                  </a:lnTo>
                  <a:lnTo>
                    <a:pt x="581" y="549"/>
                  </a:lnTo>
                  <a:lnTo>
                    <a:pt x="584" y="570"/>
                  </a:lnTo>
                  <a:lnTo>
                    <a:pt x="253" y="403"/>
                  </a:lnTo>
                  <a:lnTo>
                    <a:pt x="179" y="445"/>
                  </a:lnTo>
                  <a:lnTo>
                    <a:pt x="170" y="428"/>
                  </a:lnTo>
                  <a:lnTo>
                    <a:pt x="157" y="416"/>
                  </a:lnTo>
                  <a:lnTo>
                    <a:pt x="143" y="412"/>
                  </a:lnTo>
                  <a:lnTo>
                    <a:pt x="130" y="412"/>
                  </a:lnTo>
                  <a:lnTo>
                    <a:pt x="116" y="410"/>
                  </a:lnTo>
                  <a:lnTo>
                    <a:pt x="104" y="407"/>
                  </a:lnTo>
                  <a:lnTo>
                    <a:pt x="94" y="398"/>
                  </a:lnTo>
                  <a:lnTo>
                    <a:pt x="89" y="388"/>
                  </a:lnTo>
                  <a:lnTo>
                    <a:pt x="85" y="377"/>
                  </a:lnTo>
                  <a:lnTo>
                    <a:pt x="80" y="368"/>
                  </a:lnTo>
                  <a:lnTo>
                    <a:pt x="71" y="362"/>
                  </a:lnTo>
                  <a:lnTo>
                    <a:pt x="50" y="358"/>
                  </a:lnTo>
                  <a:lnTo>
                    <a:pt x="28" y="356"/>
                  </a:lnTo>
                  <a:lnTo>
                    <a:pt x="25" y="335"/>
                  </a:lnTo>
                  <a:lnTo>
                    <a:pt x="16" y="316"/>
                  </a:lnTo>
                  <a:lnTo>
                    <a:pt x="2" y="298"/>
                  </a:lnTo>
                  <a:lnTo>
                    <a:pt x="0" y="296"/>
                  </a:lnTo>
                  <a:lnTo>
                    <a:pt x="0" y="293"/>
                  </a:lnTo>
                  <a:lnTo>
                    <a:pt x="0" y="290"/>
                  </a:lnTo>
                  <a:lnTo>
                    <a:pt x="0" y="289"/>
                  </a:lnTo>
                  <a:lnTo>
                    <a:pt x="2" y="287"/>
                  </a:lnTo>
                  <a:lnTo>
                    <a:pt x="7" y="284"/>
                  </a:lnTo>
                  <a:lnTo>
                    <a:pt x="11" y="283"/>
                  </a:lnTo>
                  <a:lnTo>
                    <a:pt x="16" y="280"/>
                  </a:lnTo>
                  <a:lnTo>
                    <a:pt x="19" y="278"/>
                  </a:lnTo>
                  <a:lnTo>
                    <a:pt x="22" y="275"/>
                  </a:lnTo>
                  <a:lnTo>
                    <a:pt x="23" y="272"/>
                  </a:lnTo>
                  <a:lnTo>
                    <a:pt x="25" y="269"/>
                  </a:lnTo>
                  <a:lnTo>
                    <a:pt x="23" y="266"/>
                  </a:lnTo>
                  <a:lnTo>
                    <a:pt x="19" y="249"/>
                  </a:lnTo>
                  <a:lnTo>
                    <a:pt x="19" y="233"/>
                  </a:lnTo>
                  <a:lnTo>
                    <a:pt x="22" y="218"/>
                  </a:lnTo>
                  <a:lnTo>
                    <a:pt x="22" y="203"/>
                  </a:lnTo>
                  <a:lnTo>
                    <a:pt x="20" y="182"/>
                  </a:lnTo>
                  <a:lnTo>
                    <a:pt x="22" y="161"/>
                  </a:lnTo>
                  <a:lnTo>
                    <a:pt x="17" y="140"/>
                  </a:lnTo>
                  <a:lnTo>
                    <a:pt x="16" y="137"/>
                  </a:lnTo>
                  <a:lnTo>
                    <a:pt x="14" y="134"/>
                  </a:lnTo>
                  <a:lnTo>
                    <a:pt x="13" y="129"/>
                  </a:lnTo>
                  <a:lnTo>
                    <a:pt x="10" y="126"/>
                  </a:lnTo>
                  <a:lnTo>
                    <a:pt x="11" y="125"/>
                  </a:lnTo>
                  <a:lnTo>
                    <a:pt x="13" y="123"/>
                  </a:lnTo>
                  <a:lnTo>
                    <a:pt x="14" y="122"/>
                  </a:lnTo>
                  <a:lnTo>
                    <a:pt x="17" y="120"/>
                  </a:lnTo>
                  <a:lnTo>
                    <a:pt x="22" y="120"/>
                  </a:lnTo>
                  <a:lnTo>
                    <a:pt x="28" y="120"/>
                  </a:lnTo>
                  <a:lnTo>
                    <a:pt x="41" y="95"/>
                  </a:lnTo>
                  <a:lnTo>
                    <a:pt x="43" y="86"/>
                  </a:lnTo>
                  <a:lnTo>
                    <a:pt x="44" y="78"/>
                  </a:lnTo>
                  <a:lnTo>
                    <a:pt x="43" y="71"/>
                  </a:lnTo>
                  <a:lnTo>
                    <a:pt x="44" y="60"/>
                  </a:lnTo>
                  <a:lnTo>
                    <a:pt x="46" y="60"/>
                  </a:lnTo>
                  <a:lnTo>
                    <a:pt x="49" y="60"/>
                  </a:lnTo>
                  <a:lnTo>
                    <a:pt x="52" y="60"/>
                  </a:lnTo>
                  <a:lnTo>
                    <a:pt x="55" y="60"/>
                  </a:lnTo>
                  <a:lnTo>
                    <a:pt x="56" y="59"/>
                  </a:lnTo>
                  <a:lnTo>
                    <a:pt x="67" y="43"/>
                  </a:lnTo>
                  <a:lnTo>
                    <a:pt x="68" y="43"/>
                  </a:lnTo>
                  <a:lnTo>
                    <a:pt x="73" y="42"/>
                  </a:lnTo>
                  <a:lnTo>
                    <a:pt x="80" y="39"/>
                  </a:lnTo>
                  <a:lnTo>
                    <a:pt x="86" y="33"/>
                  </a:lnTo>
                  <a:lnTo>
                    <a:pt x="92" y="25"/>
                  </a:lnTo>
                  <a:lnTo>
                    <a:pt x="95" y="15"/>
                  </a:lnTo>
                  <a:lnTo>
                    <a:pt x="95" y="0"/>
                  </a:lnTo>
                  <a:close/>
                </a:path>
              </a:pathLst>
            </a:custGeom>
            <a:solidFill>
              <a:srgbClr val="B9CE90"/>
            </a:solidFill>
            <a:ln w="0">
              <a:solidFill>
                <a:srgbClr val="000514"/>
              </a:solidFill>
              <a:prstDash val="solid"/>
              <a:round/>
              <a:headEnd/>
              <a:tailEnd/>
            </a:ln>
          </p:spPr>
          <p:txBody>
            <a:bodyPr/>
            <a:lstStyle/>
            <a:p>
              <a:endParaRPr lang="zh-CN" altLang="en-US">
                <a:solidFill>
                  <a:srgbClr val="000000"/>
                </a:solidFill>
              </a:endParaRPr>
            </a:p>
          </p:txBody>
        </p:sp>
        <p:sp>
          <p:nvSpPr>
            <p:cNvPr id="30" name="任意多边形 73"/>
            <p:cNvSpPr>
              <a:spLocks/>
            </p:cNvSpPr>
            <p:nvPr/>
          </p:nvSpPr>
          <p:spPr bwMode="gray">
            <a:xfrm>
              <a:off x="6678530" y="2019300"/>
              <a:ext cx="655863" cy="598488"/>
            </a:xfrm>
            <a:custGeom>
              <a:avLst/>
              <a:gdLst>
                <a:gd name="T0" fmla="*/ 4 w 446"/>
                <a:gd name="T1" fmla="*/ 72 h 408"/>
                <a:gd name="T2" fmla="*/ 0 w 446"/>
                <a:gd name="T3" fmla="*/ 40 h 408"/>
                <a:gd name="T4" fmla="*/ 6 w 446"/>
                <a:gd name="T5" fmla="*/ 30 h 408"/>
                <a:gd name="T6" fmla="*/ 6 w 446"/>
                <a:gd name="T7" fmla="*/ 26 h 408"/>
                <a:gd name="T8" fmla="*/ 3 w 446"/>
                <a:gd name="T9" fmla="*/ 16 h 408"/>
                <a:gd name="T10" fmla="*/ 3 w 446"/>
                <a:gd name="T11" fmla="*/ 10 h 408"/>
                <a:gd name="T12" fmla="*/ 6 w 446"/>
                <a:gd name="T13" fmla="*/ 4 h 408"/>
                <a:gd name="T14" fmla="*/ 13 w 446"/>
                <a:gd name="T15" fmla="*/ 7 h 408"/>
                <a:gd name="T16" fmla="*/ 33 w 446"/>
                <a:gd name="T17" fmla="*/ 0 h 408"/>
                <a:gd name="T18" fmla="*/ 59 w 446"/>
                <a:gd name="T19" fmla="*/ 7 h 408"/>
                <a:gd name="T20" fmla="*/ 73 w 446"/>
                <a:gd name="T21" fmla="*/ 15 h 408"/>
                <a:gd name="T22" fmla="*/ 113 w 446"/>
                <a:gd name="T23" fmla="*/ 19 h 408"/>
                <a:gd name="T24" fmla="*/ 121 w 446"/>
                <a:gd name="T25" fmla="*/ 24 h 408"/>
                <a:gd name="T26" fmla="*/ 131 w 446"/>
                <a:gd name="T27" fmla="*/ 26 h 408"/>
                <a:gd name="T28" fmla="*/ 137 w 446"/>
                <a:gd name="T29" fmla="*/ 22 h 408"/>
                <a:gd name="T30" fmla="*/ 143 w 446"/>
                <a:gd name="T31" fmla="*/ 18 h 408"/>
                <a:gd name="T32" fmla="*/ 146 w 446"/>
                <a:gd name="T33" fmla="*/ 17 h 408"/>
                <a:gd name="T34" fmla="*/ 156 w 446"/>
                <a:gd name="T35" fmla="*/ 9 h 408"/>
                <a:gd name="T36" fmla="*/ 192 w 446"/>
                <a:gd name="T37" fmla="*/ 1 h 408"/>
                <a:gd name="T38" fmla="*/ 205 w 446"/>
                <a:gd name="T39" fmla="*/ 6 h 408"/>
                <a:gd name="T40" fmla="*/ 219 w 446"/>
                <a:gd name="T41" fmla="*/ 15 h 408"/>
                <a:gd name="T42" fmla="*/ 226 w 446"/>
                <a:gd name="T43" fmla="*/ 22 h 408"/>
                <a:gd name="T44" fmla="*/ 223 w 446"/>
                <a:gd name="T45" fmla="*/ 29 h 408"/>
                <a:gd name="T46" fmla="*/ 231 w 446"/>
                <a:gd name="T47" fmla="*/ 41 h 408"/>
                <a:gd name="T48" fmla="*/ 231 w 446"/>
                <a:gd name="T49" fmla="*/ 53 h 408"/>
                <a:gd name="T50" fmla="*/ 229 w 446"/>
                <a:gd name="T51" fmla="*/ 60 h 408"/>
                <a:gd name="T52" fmla="*/ 235 w 446"/>
                <a:gd name="T53" fmla="*/ 67 h 408"/>
                <a:gd name="T54" fmla="*/ 244 w 446"/>
                <a:gd name="T55" fmla="*/ 85 h 408"/>
                <a:gd name="T56" fmla="*/ 251 w 446"/>
                <a:gd name="T57" fmla="*/ 97 h 408"/>
                <a:gd name="T58" fmla="*/ 258 w 446"/>
                <a:gd name="T59" fmla="*/ 103 h 408"/>
                <a:gd name="T60" fmla="*/ 270 w 446"/>
                <a:gd name="T61" fmla="*/ 118 h 408"/>
                <a:gd name="T62" fmla="*/ 275 w 446"/>
                <a:gd name="T63" fmla="*/ 132 h 408"/>
                <a:gd name="T64" fmla="*/ 280 w 446"/>
                <a:gd name="T65" fmla="*/ 138 h 408"/>
                <a:gd name="T66" fmla="*/ 286 w 446"/>
                <a:gd name="T67" fmla="*/ 144 h 408"/>
                <a:gd name="T68" fmla="*/ 287 w 446"/>
                <a:gd name="T69" fmla="*/ 152 h 408"/>
                <a:gd name="T70" fmla="*/ 296 w 446"/>
                <a:gd name="T71" fmla="*/ 172 h 408"/>
                <a:gd name="T72" fmla="*/ 325 w 446"/>
                <a:gd name="T73" fmla="*/ 215 h 408"/>
                <a:gd name="T74" fmla="*/ 347 w 446"/>
                <a:gd name="T75" fmla="*/ 241 h 408"/>
                <a:gd name="T76" fmla="*/ 349 w 446"/>
                <a:gd name="T77" fmla="*/ 245 h 408"/>
                <a:gd name="T78" fmla="*/ 347 w 446"/>
                <a:gd name="T79" fmla="*/ 254 h 408"/>
                <a:gd name="T80" fmla="*/ 354 w 446"/>
                <a:gd name="T81" fmla="*/ 273 h 408"/>
                <a:gd name="T82" fmla="*/ 346 w 446"/>
                <a:gd name="T83" fmla="*/ 279 h 408"/>
                <a:gd name="T84" fmla="*/ 339 w 446"/>
                <a:gd name="T85" fmla="*/ 286 h 408"/>
                <a:gd name="T86" fmla="*/ 335 w 446"/>
                <a:gd name="T87" fmla="*/ 285 h 408"/>
                <a:gd name="T88" fmla="*/ 331 w 446"/>
                <a:gd name="T89" fmla="*/ 287 h 408"/>
                <a:gd name="T90" fmla="*/ 328 w 446"/>
                <a:gd name="T91" fmla="*/ 297 h 408"/>
                <a:gd name="T92" fmla="*/ 318 w 446"/>
                <a:gd name="T93" fmla="*/ 305 h 408"/>
                <a:gd name="T94" fmla="*/ 307 w 446"/>
                <a:gd name="T95" fmla="*/ 311 h 408"/>
                <a:gd name="T96" fmla="*/ 294 w 446"/>
                <a:gd name="T97" fmla="*/ 322 h 408"/>
                <a:gd name="T98" fmla="*/ 232 w 446"/>
                <a:gd name="T99" fmla="*/ 314 h 408"/>
                <a:gd name="T100" fmla="*/ 224 w 446"/>
                <a:gd name="T101" fmla="*/ 307 h 408"/>
                <a:gd name="T102" fmla="*/ 15 w 446"/>
                <a:gd name="T103" fmla="*/ 320 h 40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46" h="408">
                  <a:moveTo>
                    <a:pt x="9" y="103"/>
                  </a:moveTo>
                  <a:lnTo>
                    <a:pt x="7" y="100"/>
                  </a:lnTo>
                  <a:lnTo>
                    <a:pt x="4" y="91"/>
                  </a:lnTo>
                  <a:lnTo>
                    <a:pt x="1" y="78"/>
                  </a:lnTo>
                  <a:lnTo>
                    <a:pt x="0" y="64"/>
                  </a:lnTo>
                  <a:lnTo>
                    <a:pt x="0" y="51"/>
                  </a:lnTo>
                  <a:lnTo>
                    <a:pt x="4" y="39"/>
                  </a:lnTo>
                  <a:lnTo>
                    <a:pt x="6" y="39"/>
                  </a:lnTo>
                  <a:lnTo>
                    <a:pt x="6" y="37"/>
                  </a:lnTo>
                  <a:lnTo>
                    <a:pt x="7" y="34"/>
                  </a:lnTo>
                  <a:lnTo>
                    <a:pt x="7" y="33"/>
                  </a:lnTo>
                  <a:lnTo>
                    <a:pt x="7" y="28"/>
                  </a:lnTo>
                  <a:lnTo>
                    <a:pt x="6" y="24"/>
                  </a:lnTo>
                  <a:lnTo>
                    <a:pt x="3" y="19"/>
                  </a:lnTo>
                  <a:lnTo>
                    <a:pt x="3" y="18"/>
                  </a:lnTo>
                  <a:lnTo>
                    <a:pt x="3" y="16"/>
                  </a:lnTo>
                  <a:lnTo>
                    <a:pt x="3" y="13"/>
                  </a:lnTo>
                  <a:lnTo>
                    <a:pt x="4" y="9"/>
                  </a:lnTo>
                  <a:lnTo>
                    <a:pt x="6" y="6"/>
                  </a:lnTo>
                  <a:lnTo>
                    <a:pt x="7" y="4"/>
                  </a:lnTo>
                  <a:lnTo>
                    <a:pt x="9" y="6"/>
                  </a:lnTo>
                  <a:lnTo>
                    <a:pt x="12" y="9"/>
                  </a:lnTo>
                  <a:lnTo>
                    <a:pt x="16" y="10"/>
                  </a:lnTo>
                  <a:lnTo>
                    <a:pt x="24" y="9"/>
                  </a:lnTo>
                  <a:lnTo>
                    <a:pt x="33" y="3"/>
                  </a:lnTo>
                  <a:lnTo>
                    <a:pt x="42" y="0"/>
                  </a:lnTo>
                  <a:lnTo>
                    <a:pt x="52" y="0"/>
                  </a:lnTo>
                  <a:lnTo>
                    <a:pt x="64" y="4"/>
                  </a:lnTo>
                  <a:lnTo>
                    <a:pt x="75" y="10"/>
                  </a:lnTo>
                  <a:lnTo>
                    <a:pt x="87" y="13"/>
                  </a:lnTo>
                  <a:lnTo>
                    <a:pt x="89" y="15"/>
                  </a:lnTo>
                  <a:lnTo>
                    <a:pt x="92" y="18"/>
                  </a:lnTo>
                  <a:lnTo>
                    <a:pt x="95" y="19"/>
                  </a:lnTo>
                  <a:lnTo>
                    <a:pt x="119" y="22"/>
                  </a:lnTo>
                  <a:lnTo>
                    <a:pt x="143" y="25"/>
                  </a:lnTo>
                  <a:lnTo>
                    <a:pt x="146" y="27"/>
                  </a:lnTo>
                  <a:lnTo>
                    <a:pt x="149" y="28"/>
                  </a:lnTo>
                  <a:lnTo>
                    <a:pt x="153" y="30"/>
                  </a:lnTo>
                  <a:lnTo>
                    <a:pt x="156" y="33"/>
                  </a:lnTo>
                  <a:lnTo>
                    <a:pt x="159" y="33"/>
                  </a:lnTo>
                  <a:lnTo>
                    <a:pt x="164" y="33"/>
                  </a:lnTo>
                  <a:lnTo>
                    <a:pt x="167" y="31"/>
                  </a:lnTo>
                  <a:lnTo>
                    <a:pt x="170" y="30"/>
                  </a:lnTo>
                  <a:lnTo>
                    <a:pt x="173" y="28"/>
                  </a:lnTo>
                  <a:lnTo>
                    <a:pt x="174" y="25"/>
                  </a:lnTo>
                  <a:lnTo>
                    <a:pt x="176" y="24"/>
                  </a:lnTo>
                  <a:lnTo>
                    <a:pt x="179" y="24"/>
                  </a:lnTo>
                  <a:lnTo>
                    <a:pt x="180" y="22"/>
                  </a:lnTo>
                  <a:lnTo>
                    <a:pt x="183" y="22"/>
                  </a:lnTo>
                  <a:lnTo>
                    <a:pt x="185" y="21"/>
                  </a:lnTo>
                  <a:lnTo>
                    <a:pt x="189" y="19"/>
                  </a:lnTo>
                  <a:lnTo>
                    <a:pt x="194" y="15"/>
                  </a:lnTo>
                  <a:lnTo>
                    <a:pt x="198" y="12"/>
                  </a:lnTo>
                  <a:lnTo>
                    <a:pt x="212" y="4"/>
                  </a:lnTo>
                  <a:lnTo>
                    <a:pt x="227" y="1"/>
                  </a:lnTo>
                  <a:lnTo>
                    <a:pt x="242" y="1"/>
                  </a:lnTo>
                  <a:lnTo>
                    <a:pt x="248" y="1"/>
                  </a:lnTo>
                  <a:lnTo>
                    <a:pt x="252" y="3"/>
                  </a:lnTo>
                  <a:lnTo>
                    <a:pt x="258" y="6"/>
                  </a:lnTo>
                  <a:lnTo>
                    <a:pt x="264" y="10"/>
                  </a:lnTo>
                  <a:lnTo>
                    <a:pt x="270" y="13"/>
                  </a:lnTo>
                  <a:lnTo>
                    <a:pt x="276" y="18"/>
                  </a:lnTo>
                  <a:lnTo>
                    <a:pt x="279" y="21"/>
                  </a:lnTo>
                  <a:lnTo>
                    <a:pt x="281" y="24"/>
                  </a:lnTo>
                  <a:lnTo>
                    <a:pt x="284" y="28"/>
                  </a:lnTo>
                  <a:lnTo>
                    <a:pt x="284" y="33"/>
                  </a:lnTo>
                  <a:lnTo>
                    <a:pt x="282" y="34"/>
                  </a:lnTo>
                  <a:lnTo>
                    <a:pt x="281" y="37"/>
                  </a:lnTo>
                  <a:lnTo>
                    <a:pt x="281" y="40"/>
                  </a:lnTo>
                  <a:lnTo>
                    <a:pt x="285" y="46"/>
                  </a:lnTo>
                  <a:lnTo>
                    <a:pt x="290" y="52"/>
                  </a:lnTo>
                  <a:lnTo>
                    <a:pt x="294" y="58"/>
                  </a:lnTo>
                  <a:lnTo>
                    <a:pt x="293" y="64"/>
                  </a:lnTo>
                  <a:lnTo>
                    <a:pt x="291" y="67"/>
                  </a:lnTo>
                  <a:lnTo>
                    <a:pt x="290" y="70"/>
                  </a:lnTo>
                  <a:lnTo>
                    <a:pt x="288" y="73"/>
                  </a:lnTo>
                  <a:lnTo>
                    <a:pt x="288" y="76"/>
                  </a:lnTo>
                  <a:lnTo>
                    <a:pt x="290" y="79"/>
                  </a:lnTo>
                  <a:lnTo>
                    <a:pt x="293" y="84"/>
                  </a:lnTo>
                  <a:lnTo>
                    <a:pt x="296" y="85"/>
                  </a:lnTo>
                  <a:lnTo>
                    <a:pt x="299" y="88"/>
                  </a:lnTo>
                  <a:lnTo>
                    <a:pt x="300" y="93"/>
                  </a:lnTo>
                  <a:lnTo>
                    <a:pt x="307" y="108"/>
                  </a:lnTo>
                  <a:lnTo>
                    <a:pt x="314" y="123"/>
                  </a:lnTo>
                  <a:lnTo>
                    <a:pt x="316" y="123"/>
                  </a:lnTo>
                  <a:lnTo>
                    <a:pt x="317" y="123"/>
                  </a:lnTo>
                  <a:lnTo>
                    <a:pt x="317" y="124"/>
                  </a:lnTo>
                  <a:lnTo>
                    <a:pt x="325" y="130"/>
                  </a:lnTo>
                  <a:lnTo>
                    <a:pt x="332" y="138"/>
                  </a:lnTo>
                  <a:lnTo>
                    <a:pt x="337" y="145"/>
                  </a:lnTo>
                  <a:lnTo>
                    <a:pt x="340" y="150"/>
                  </a:lnTo>
                  <a:lnTo>
                    <a:pt x="341" y="156"/>
                  </a:lnTo>
                  <a:lnTo>
                    <a:pt x="344" y="162"/>
                  </a:lnTo>
                  <a:lnTo>
                    <a:pt x="347" y="168"/>
                  </a:lnTo>
                  <a:lnTo>
                    <a:pt x="349" y="169"/>
                  </a:lnTo>
                  <a:lnTo>
                    <a:pt x="350" y="171"/>
                  </a:lnTo>
                  <a:lnTo>
                    <a:pt x="352" y="174"/>
                  </a:lnTo>
                  <a:lnTo>
                    <a:pt x="355" y="177"/>
                  </a:lnTo>
                  <a:lnTo>
                    <a:pt x="358" y="180"/>
                  </a:lnTo>
                  <a:lnTo>
                    <a:pt x="361" y="183"/>
                  </a:lnTo>
                  <a:lnTo>
                    <a:pt x="362" y="187"/>
                  </a:lnTo>
                  <a:lnTo>
                    <a:pt x="362" y="189"/>
                  </a:lnTo>
                  <a:lnTo>
                    <a:pt x="362" y="192"/>
                  </a:lnTo>
                  <a:lnTo>
                    <a:pt x="361" y="195"/>
                  </a:lnTo>
                  <a:lnTo>
                    <a:pt x="362" y="198"/>
                  </a:lnTo>
                  <a:lnTo>
                    <a:pt x="374" y="218"/>
                  </a:lnTo>
                  <a:lnTo>
                    <a:pt x="388" y="236"/>
                  </a:lnTo>
                  <a:lnTo>
                    <a:pt x="400" y="255"/>
                  </a:lnTo>
                  <a:lnTo>
                    <a:pt x="409" y="273"/>
                  </a:lnTo>
                  <a:lnTo>
                    <a:pt x="421" y="290"/>
                  </a:lnTo>
                  <a:lnTo>
                    <a:pt x="436" y="305"/>
                  </a:lnTo>
                  <a:lnTo>
                    <a:pt x="437" y="306"/>
                  </a:lnTo>
                  <a:lnTo>
                    <a:pt x="440" y="308"/>
                  </a:lnTo>
                  <a:lnTo>
                    <a:pt x="443" y="308"/>
                  </a:lnTo>
                  <a:lnTo>
                    <a:pt x="440" y="311"/>
                  </a:lnTo>
                  <a:lnTo>
                    <a:pt x="439" y="315"/>
                  </a:lnTo>
                  <a:lnTo>
                    <a:pt x="437" y="320"/>
                  </a:lnTo>
                  <a:lnTo>
                    <a:pt x="437" y="323"/>
                  </a:lnTo>
                  <a:lnTo>
                    <a:pt x="440" y="330"/>
                  </a:lnTo>
                  <a:lnTo>
                    <a:pt x="445" y="339"/>
                  </a:lnTo>
                  <a:lnTo>
                    <a:pt x="446" y="345"/>
                  </a:lnTo>
                  <a:lnTo>
                    <a:pt x="446" y="348"/>
                  </a:lnTo>
                  <a:lnTo>
                    <a:pt x="442" y="351"/>
                  </a:lnTo>
                  <a:lnTo>
                    <a:pt x="436" y="354"/>
                  </a:lnTo>
                  <a:lnTo>
                    <a:pt x="431" y="359"/>
                  </a:lnTo>
                  <a:lnTo>
                    <a:pt x="427" y="362"/>
                  </a:lnTo>
                  <a:lnTo>
                    <a:pt x="425" y="360"/>
                  </a:lnTo>
                  <a:lnTo>
                    <a:pt x="424" y="360"/>
                  </a:lnTo>
                  <a:lnTo>
                    <a:pt x="422" y="360"/>
                  </a:lnTo>
                  <a:lnTo>
                    <a:pt x="419" y="360"/>
                  </a:lnTo>
                  <a:lnTo>
                    <a:pt x="418" y="362"/>
                  </a:lnTo>
                  <a:lnTo>
                    <a:pt x="416" y="365"/>
                  </a:lnTo>
                  <a:lnTo>
                    <a:pt x="415" y="368"/>
                  </a:lnTo>
                  <a:lnTo>
                    <a:pt x="413" y="374"/>
                  </a:lnTo>
                  <a:lnTo>
                    <a:pt x="413" y="375"/>
                  </a:lnTo>
                  <a:lnTo>
                    <a:pt x="412" y="380"/>
                  </a:lnTo>
                  <a:lnTo>
                    <a:pt x="407" y="383"/>
                  </a:lnTo>
                  <a:lnTo>
                    <a:pt x="400" y="386"/>
                  </a:lnTo>
                  <a:lnTo>
                    <a:pt x="389" y="387"/>
                  </a:lnTo>
                  <a:lnTo>
                    <a:pt x="388" y="390"/>
                  </a:lnTo>
                  <a:lnTo>
                    <a:pt x="386" y="395"/>
                  </a:lnTo>
                  <a:lnTo>
                    <a:pt x="383" y="401"/>
                  </a:lnTo>
                  <a:lnTo>
                    <a:pt x="377" y="405"/>
                  </a:lnTo>
                  <a:lnTo>
                    <a:pt x="370" y="408"/>
                  </a:lnTo>
                  <a:lnTo>
                    <a:pt x="359" y="407"/>
                  </a:lnTo>
                  <a:lnTo>
                    <a:pt x="347" y="398"/>
                  </a:lnTo>
                  <a:lnTo>
                    <a:pt x="293" y="398"/>
                  </a:lnTo>
                  <a:lnTo>
                    <a:pt x="291" y="396"/>
                  </a:lnTo>
                  <a:lnTo>
                    <a:pt x="288" y="392"/>
                  </a:lnTo>
                  <a:lnTo>
                    <a:pt x="282" y="389"/>
                  </a:lnTo>
                  <a:lnTo>
                    <a:pt x="276" y="390"/>
                  </a:lnTo>
                  <a:lnTo>
                    <a:pt x="267" y="399"/>
                  </a:lnTo>
                  <a:lnTo>
                    <a:pt x="18" y="405"/>
                  </a:lnTo>
                  <a:lnTo>
                    <a:pt x="9" y="103"/>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31" name="任意多边形 74"/>
            <p:cNvSpPr>
              <a:spLocks/>
            </p:cNvSpPr>
            <p:nvPr/>
          </p:nvSpPr>
          <p:spPr bwMode="gray">
            <a:xfrm>
              <a:off x="4228174" y="2185988"/>
              <a:ext cx="546288" cy="409575"/>
            </a:xfrm>
            <a:custGeom>
              <a:avLst/>
              <a:gdLst>
                <a:gd name="T0" fmla="*/ 296 w 371"/>
                <a:gd name="T1" fmla="*/ 72 h 278"/>
                <a:gd name="T2" fmla="*/ 171 w 371"/>
                <a:gd name="T3" fmla="*/ 150 h 278"/>
                <a:gd name="T4" fmla="*/ 159 w 371"/>
                <a:gd name="T5" fmla="*/ 153 h 278"/>
                <a:gd name="T6" fmla="*/ 137 w 371"/>
                <a:gd name="T7" fmla="*/ 161 h 278"/>
                <a:gd name="T8" fmla="*/ 131 w 371"/>
                <a:gd name="T9" fmla="*/ 222 h 278"/>
                <a:gd name="T10" fmla="*/ 2 w 371"/>
                <a:gd name="T11" fmla="*/ 210 h 278"/>
                <a:gd name="T12" fmla="*/ 6 w 371"/>
                <a:gd name="T13" fmla="*/ 194 h 278"/>
                <a:gd name="T14" fmla="*/ 23 w 371"/>
                <a:gd name="T15" fmla="*/ 176 h 278"/>
                <a:gd name="T16" fmla="*/ 29 w 371"/>
                <a:gd name="T17" fmla="*/ 167 h 278"/>
                <a:gd name="T18" fmla="*/ 41 w 371"/>
                <a:gd name="T19" fmla="*/ 146 h 278"/>
                <a:gd name="T20" fmla="*/ 57 w 371"/>
                <a:gd name="T21" fmla="*/ 125 h 278"/>
                <a:gd name="T22" fmla="*/ 66 w 371"/>
                <a:gd name="T23" fmla="*/ 116 h 278"/>
                <a:gd name="T24" fmla="*/ 78 w 371"/>
                <a:gd name="T25" fmla="*/ 110 h 278"/>
                <a:gd name="T26" fmla="*/ 90 w 371"/>
                <a:gd name="T27" fmla="*/ 96 h 278"/>
                <a:gd name="T28" fmla="*/ 91 w 371"/>
                <a:gd name="T29" fmla="*/ 86 h 278"/>
                <a:gd name="T30" fmla="*/ 93 w 371"/>
                <a:gd name="T31" fmla="*/ 84 h 278"/>
                <a:gd name="T32" fmla="*/ 95 w 371"/>
                <a:gd name="T33" fmla="*/ 81 h 278"/>
                <a:gd name="T34" fmla="*/ 96 w 371"/>
                <a:gd name="T35" fmla="*/ 79 h 278"/>
                <a:gd name="T36" fmla="*/ 97 w 371"/>
                <a:gd name="T37" fmla="*/ 72 h 278"/>
                <a:gd name="T38" fmla="*/ 98 w 371"/>
                <a:gd name="T39" fmla="*/ 67 h 278"/>
                <a:gd name="T40" fmla="*/ 100 w 371"/>
                <a:gd name="T41" fmla="*/ 65 h 278"/>
                <a:gd name="T42" fmla="*/ 104 w 371"/>
                <a:gd name="T43" fmla="*/ 62 h 278"/>
                <a:gd name="T44" fmla="*/ 109 w 371"/>
                <a:gd name="T45" fmla="*/ 56 h 278"/>
                <a:gd name="T46" fmla="*/ 110 w 371"/>
                <a:gd name="T47" fmla="*/ 53 h 278"/>
                <a:gd name="T48" fmla="*/ 110 w 371"/>
                <a:gd name="T49" fmla="*/ 50 h 278"/>
                <a:gd name="T50" fmla="*/ 112 w 371"/>
                <a:gd name="T51" fmla="*/ 48 h 278"/>
                <a:gd name="T52" fmla="*/ 115 w 371"/>
                <a:gd name="T53" fmla="*/ 45 h 278"/>
                <a:gd name="T54" fmla="*/ 121 w 371"/>
                <a:gd name="T55" fmla="*/ 43 h 278"/>
                <a:gd name="T56" fmla="*/ 124 w 371"/>
                <a:gd name="T57" fmla="*/ 41 h 278"/>
                <a:gd name="T58" fmla="*/ 138 w 371"/>
                <a:gd name="T59" fmla="*/ 34 h 278"/>
                <a:gd name="T60" fmla="*/ 149 w 371"/>
                <a:gd name="T61" fmla="*/ 21 h 278"/>
                <a:gd name="T62" fmla="*/ 159 w 371"/>
                <a:gd name="T63" fmla="*/ 10 h 278"/>
                <a:gd name="T64" fmla="*/ 160 w 371"/>
                <a:gd name="T65" fmla="*/ 6 h 278"/>
                <a:gd name="T66" fmla="*/ 163 w 371"/>
                <a:gd name="T67" fmla="*/ 1 h 278"/>
                <a:gd name="T68" fmla="*/ 166 w 371"/>
                <a:gd name="T69" fmla="*/ 0 h 278"/>
                <a:gd name="T70" fmla="*/ 170 w 371"/>
                <a:gd name="T71" fmla="*/ 0 h 278"/>
                <a:gd name="T72" fmla="*/ 296 w 371"/>
                <a:gd name="T73" fmla="*/ 9 h 27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1" h="278">
                  <a:moveTo>
                    <a:pt x="371" y="40"/>
                  </a:moveTo>
                  <a:lnTo>
                    <a:pt x="371" y="90"/>
                  </a:lnTo>
                  <a:lnTo>
                    <a:pt x="232" y="79"/>
                  </a:lnTo>
                  <a:lnTo>
                    <a:pt x="214" y="189"/>
                  </a:lnTo>
                  <a:lnTo>
                    <a:pt x="209" y="189"/>
                  </a:lnTo>
                  <a:lnTo>
                    <a:pt x="199" y="192"/>
                  </a:lnTo>
                  <a:lnTo>
                    <a:pt x="187" y="195"/>
                  </a:lnTo>
                  <a:lnTo>
                    <a:pt x="173" y="203"/>
                  </a:lnTo>
                  <a:lnTo>
                    <a:pt x="164" y="212"/>
                  </a:lnTo>
                  <a:lnTo>
                    <a:pt x="164" y="278"/>
                  </a:lnTo>
                  <a:lnTo>
                    <a:pt x="0" y="266"/>
                  </a:lnTo>
                  <a:lnTo>
                    <a:pt x="2" y="263"/>
                  </a:lnTo>
                  <a:lnTo>
                    <a:pt x="3" y="254"/>
                  </a:lnTo>
                  <a:lnTo>
                    <a:pt x="8" y="242"/>
                  </a:lnTo>
                  <a:lnTo>
                    <a:pt x="15" y="230"/>
                  </a:lnTo>
                  <a:lnTo>
                    <a:pt x="29" y="221"/>
                  </a:lnTo>
                  <a:lnTo>
                    <a:pt x="32" y="218"/>
                  </a:lnTo>
                  <a:lnTo>
                    <a:pt x="36" y="209"/>
                  </a:lnTo>
                  <a:lnTo>
                    <a:pt x="42" y="197"/>
                  </a:lnTo>
                  <a:lnTo>
                    <a:pt x="51" y="182"/>
                  </a:lnTo>
                  <a:lnTo>
                    <a:pt x="60" y="168"/>
                  </a:lnTo>
                  <a:lnTo>
                    <a:pt x="71" y="156"/>
                  </a:lnTo>
                  <a:lnTo>
                    <a:pt x="80" y="147"/>
                  </a:lnTo>
                  <a:lnTo>
                    <a:pt x="83" y="146"/>
                  </a:lnTo>
                  <a:lnTo>
                    <a:pt x="89" y="143"/>
                  </a:lnTo>
                  <a:lnTo>
                    <a:pt x="98" y="137"/>
                  </a:lnTo>
                  <a:lnTo>
                    <a:pt x="105" y="129"/>
                  </a:lnTo>
                  <a:lnTo>
                    <a:pt x="113" y="120"/>
                  </a:lnTo>
                  <a:lnTo>
                    <a:pt x="114" y="111"/>
                  </a:lnTo>
                  <a:lnTo>
                    <a:pt x="114" y="108"/>
                  </a:lnTo>
                  <a:lnTo>
                    <a:pt x="116" y="107"/>
                  </a:lnTo>
                  <a:lnTo>
                    <a:pt x="116" y="104"/>
                  </a:lnTo>
                  <a:lnTo>
                    <a:pt x="117" y="102"/>
                  </a:lnTo>
                  <a:lnTo>
                    <a:pt x="119" y="101"/>
                  </a:lnTo>
                  <a:lnTo>
                    <a:pt x="120" y="101"/>
                  </a:lnTo>
                  <a:lnTo>
                    <a:pt x="120" y="99"/>
                  </a:lnTo>
                  <a:lnTo>
                    <a:pt x="120" y="95"/>
                  </a:lnTo>
                  <a:lnTo>
                    <a:pt x="122" y="91"/>
                  </a:lnTo>
                  <a:lnTo>
                    <a:pt x="123" y="87"/>
                  </a:lnTo>
                  <a:lnTo>
                    <a:pt x="123" y="84"/>
                  </a:lnTo>
                  <a:lnTo>
                    <a:pt x="125" y="82"/>
                  </a:lnTo>
                  <a:lnTo>
                    <a:pt x="126" y="81"/>
                  </a:lnTo>
                  <a:lnTo>
                    <a:pt x="129" y="79"/>
                  </a:lnTo>
                  <a:lnTo>
                    <a:pt x="131" y="78"/>
                  </a:lnTo>
                  <a:lnTo>
                    <a:pt x="134" y="73"/>
                  </a:lnTo>
                  <a:lnTo>
                    <a:pt x="137" y="70"/>
                  </a:lnTo>
                  <a:lnTo>
                    <a:pt x="137" y="67"/>
                  </a:lnTo>
                  <a:lnTo>
                    <a:pt x="138" y="66"/>
                  </a:lnTo>
                  <a:lnTo>
                    <a:pt x="138" y="64"/>
                  </a:lnTo>
                  <a:lnTo>
                    <a:pt x="138" y="63"/>
                  </a:lnTo>
                  <a:lnTo>
                    <a:pt x="138" y="61"/>
                  </a:lnTo>
                  <a:lnTo>
                    <a:pt x="140" y="60"/>
                  </a:lnTo>
                  <a:lnTo>
                    <a:pt x="141" y="58"/>
                  </a:lnTo>
                  <a:lnTo>
                    <a:pt x="144" y="57"/>
                  </a:lnTo>
                  <a:lnTo>
                    <a:pt x="149" y="55"/>
                  </a:lnTo>
                  <a:lnTo>
                    <a:pt x="152" y="54"/>
                  </a:lnTo>
                  <a:lnTo>
                    <a:pt x="153" y="52"/>
                  </a:lnTo>
                  <a:lnTo>
                    <a:pt x="156" y="51"/>
                  </a:lnTo>
                  <a:lnTo>
                    <a:pt x="165" y="48"/>
                  </a:lnTo>
                  <a:lnTo>
                    <a:pt x="174" y="43"/>
                  </a:lnTo>
                  <a:lnTo>
                    <a:pt x="184" y="36"/>
                  </a:lnTo>
                  <a:lnTo>
                    <a:pt x="188" y="27"/>
                  </a:lnTo>
                  <a:lnTo>
                    <a:pt x="194" y="18"/>
                  </a:lnTo>
                  <a:lnTo>
                    <a:pt x="199" y="13"/>
                  </a:lnTo>
                  <a:lnTo>
                    <a:pt x="202" y="7"/>
                  </a:lnTo>
                  <a:lnTo>
                    <a:pt x="202" y="6"/>
                  </a:lnTo>
                  <a:lnTo>
                    <a:pt x="203" y="3"/>
                  </a:lnTo>
                  <a:lnTo>
                    <a:pt x="205" y="1"/>
                  </a:lnTo>
                  <a:lnTo>
                    <a:pt x="206" y="0"/>
                  </a:lnTo>
                  <a:lnTo>
                    <a:pt x="208" y="0"/>
                  </a:lnTo>
                  <a:lnTo>
                    <a:pt x="211" y="0"/>
                  </a:lnTo>
                  <a:lnTo>
                    <a:pt x="212" y="0"/>
                  </a:lnTo>
                  <a:lnTo>
                    <a:pt x="215" y="0"/>
                  </a:lnTo>
                  <a:lnTo>
                    <a:pt x="371" y="12"/>
                  </a:lnTo>
                  <a:lnTo>
                    <a:pt x="371" y="40"/>
                  </a:lnTo>
                  <a:close/>
                </a:path>
              </a:pathLst>
            </a:custGeom>
            <a:solidFill>
              <a:srgbClr val="B9CE90"/>
            </a:solidFill>
            <a:ln w="0">
              <a:solidFill>
                <a:srgbClr val="000514"/>
              </a:solidFill>
              <a:prstDash val="solid"/>
              <a:round/>
              <a:headEnd/>
              <a:tailEnd/>
            </a:ln>
          </p:spPr>
          <p:txBody>
            <a:bodyPr/>
            <a:lstStyle/>
            <a:p>
              <a:endParaRPr lang="zh-CN" altLang="en-US">
                <a:solidFill>
                  <a:srgbClr val="000000"/>
                </a:solidFill>
              </a:endParaRPr>
            </a:p>
          </p:txBody>
        </p:sp>
        <p:sp>
          <p:nvSpPr>
            <p:cNvPr id="32" name="任意多边形 75"/>
            <p:cNvSpPr>
              <a:spLocks/>
            </p:cNvSpPr>
            <p:nvPr/>
          </p:nvSpPr>
          <p:spPr bwMode="gray">
            <a:xfrm>
              <a:off x="4210706" y="2244725"/>
              <a:ext cx="743206" cy="788988"/>
            </a:xfrm>
            <a:custGeom>
              <a:avLst/>
              <a:gdLst>
                <a:gd name="T0" fmla="*/ 5 w 505"/>
                <a:gd name="T1" fmla="*/ 192 h 537"/>
                <a:gd name="T2" fmla="*/ 8 w 505"/>
                <a:gd name="T3" fmla="*/ 197 h 537"/>
                <a:gd name="T4" fmla="*/ 12 w 505"/>
                <a:gd name="T5" fmla="*/ 190 h 537"/>
                <a:gd name="T6" fmla="*/ 17 w 505"/>
                <a:gd name="T7" fmla="*/ 189 h 537"/>
                <a:gd name="T8" fmla="*/ 17 w 505"/>
                <a:gd name="T9" fmla="*/ 197 h 537"/>
                <a:gd name="T10" fmla="*/ 23 w 505"/>
                <a:gd name="T11" fmla="*/ 203 h 537"/>
                <a:gd name="T12" fmla="*/ 31 w 505"/>
                <a:gd name="T13" fmla="*/ 218 h 537"/>
                <a:gd name="T14" fmla="*/ 24 w 505"/>
                <a:gd name="T15" fmla="*/ 236 h 537"/>
                <a:gd name="T16" fmla="*/ 21 w 505"/>
                <a:gd name="T17" fmla="*/ 241 h 537"/>
                <a:gd name="T18" fmla="*/ 19 w 505"/>
                <a:gd name="T19" fmla="*/ 247 h 537"/>
                <a:gd name="T20" fmla="*/ 20 w 505"/>
                <a:gd name="T21" fmla="*/ 255 h 537"/>
                <a:gd name="T22" fmla="*/ 24 w 505"/>
                <a:gd name="T23" fmla="*/ 300 h 537"/>
                <a:gd name="T24" fmla="*/ 20 w 505"/>
                <a:gd name="T25" fmla="*/ 310 h 537"/>
                <a:gd name="T26" fmla="*/ 18 w 505"/>
                <a:gd name="T27" fmla="*/ 318 h 537"/>
                <a:gd name="T28" fmla="*/ 14 w 505"/>
                <a:gd name="T29" fmla="*/ 328 h 537"/>
                <a:gd name="T30" fmla="*/ 6 w 505"/>
                <a:gd name="T31" fmla="*/ 350 h 537"/>
                <a:gd name="T32" fmla="*/ 2 w 505"/>
                <a:gd name="T33" fmla="*/ 359 h 537"/>
                <a:gd name="T34" fmla="*/ 6 w 505"/>
                <a:gd name="T35" fmla="*/ 355 h 537"/>
                <a:gd name="T36" fmla="*/ 18 w 505"/>
                <a:gd name="T37" fmla="*/ 353 h 537"/>
                <a:gd name="T38" fmla="*/ 38 w 505"/>
                <a:gd name="T39" fmla="*/ 352 h 537"/>
                <a:gd name="T40" fmla="*/ 48 w 505"/>
                <a:gd name="T41" fmla="*/ 348 h 537"/>
                <a:gd name="T42" fmla="*/ 70 w 505"/>
                <a:gd name="T43" fmla="*/ 352 h 537"/>
                <a:gd name="T44" fmla="*/ 76 w 505"/>
                <a:gd name="T45" fmla="*/ 362 h 537"/>
                <a:gd name="T46" fmla="*/ 82 w 505"/>
                <a:gd name="T47" fmla="*/ 369 h 537"/>
                <a:gd name="T48" fmla="*/ 95 w 505"/>
                <a:gd name="T49" fmla="*/ 371 h 537"/>
                <a:gd name="T50" fmla="*/ 100 w 505"/>
                <a:gd name="T51" fmla="*/ 379 h 537"/>
                <a:gd name="T52" fmla="*/ 107 w 505"/>
                <a:gd name="T53" fmla="*/ 388 h 537"/>
                <a:gd name="T54" fmla="*/ 111 w 505"/>
                <a:gd name="T55" fmla="*/ 397 h 537"/>
                <a:gd name="T56" fmla="*/ 114 w 505"/>
                <a:gd name="T57" fmla="*/ 404 h 537"/>
                <a:gd name="T58" fmla="*/ 119 w 505"/>
                <a:gd name="T59" fmla="*/ 406 h 537"/>
                <a:gd name="T60" fmla="*/ 133 w 505"/>
                <a:gd name="T61" fmla="*/ 425 h 537"/>
                <a:gd name="T62" fmla="*/ 140 w 505"/>
                <a:gd name="T63" fmla="*/ 425 h 537"/>
                <a:gd name="T64" fmla="*/ 146 w 505"/>
                <a:gd name="T65" fmla="*/ 416 h 537"/>
                <a:gd name="T66" fmla="*/ 146 w 505"/>
                <a:gd name="T67" fmla="*/ 404 h 537"/>
                <a:gd name="T68" fmla="*/ 149 w 505"/>
                <a:gd name="T69" fmla="*/ 392 h 537"/>
                <a:gd name="T70" fmla="*/ 158 w 505"/>
                <a:gd name="T71" fmla="*/ 390 h 537"/>
                <a:gd name="T72" fmla="*/ 158 w 505"/>
                <a:gd name="T73" fmla="*/ 391 h 537"/>
                <a:gd name="T74" fmla="*/ 160 w 505"/>
                <a:gd name="T75" fmla="*/ 395 h 537"/>
                <a:gd name="T76" fmla="*/ 163 w 505"/>
                <a:gd name="T77" fmla="*/ 399 h 537"/>
                <a:gd name="T78" fmla="*/ 172 w 505"/>
                <a:gd name="T79" fmla="*/ 410 h 537"/>
                <a:gd name="T80" fmla="*/ 180 w 505"/>
                <a:gd name="T81" fmla="*/ 406 h 537"/>
                <a:gd name="T82" fmla="*/ 187 w 505"/>
                <a:gd name="T83" fmla="*/ 399 h 537"/>
                <a:gd name="T84" fmla="*/ 193 w 505"/>
                <a:gd name="T85" fmla="*/ 401 h 537"/>
                <a:gd name="T86" fmla="*/ 213 w 505"/>
                <a:gd name="T87" fmla="*/ 401 h 537"/>
                <a:gd name="T88" fmla="*/ 226 w 505"/>
                <a:gd name="T89" fmla="*/ 394 h 537"/>
                <a:gd name="T90" fmla="*/ 228 w 505"/>
                <a:gd name="T91" fmla="*/ 399 h 537"/>
                <a:gd name="T92" fmla="*/ 240 w 505"/>
                <a:gd name="T93" fmla="*/ 401 h 537"/>
                <a:gd name="T94" fmla="*/ 358 w 505"/>
                <a:gd name="T95" fmla="*/ 376 h 537"/>
                <a:gd name="T96" fmla="*/ 349 w 505"/>
                <a:gd name="T97" fmla="*/ 369 h 537"/>
                <a:gd name="T98" fmla="*/ 351 w 505"/>
                <a:gd name="T99" fmla="*/ 75 h 537"/>
                <a:gd name="T100" fmla="*/ 194 w 505"/>
                <a:gd name="T101" fmla="*/ 31 h 537"/>
                <a:gd name="T102" fmla="*/ 160 w 505"/>
                <a:gd name="T103" fmla="*/ 122 h 537"/>
                <a:gd name="T104" fmla="*/ 9 w 505"/>
                <a:gd name="T105" fmla="*/ 179 h 53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05" h="537">
                  <a:moveTo>
                    <a:pt x="11" y="232"/>
                  </a:moveTo>
                  <a:lnTo>
                    <a:pt x="8" y="235"/>
                  </a:lnTo>
                  <a:lnTo>
                    <a:pt x="6" y="238"/>
                  </a:lnTo>
                  <a:lnTo>
                    <a:pt x="5" y="242"/>
                  </a:lnTo>
                  <a:lnTo>
                    <a:pt x="6" y="245"/>
                  </a:lnTo>
                  <a:lnTo>
                    <a:pt x="8" y="248"/>
                  </a:lnTo>
                  <a:lnTo>
                    <a:pt x="9" y="248"/>
                  </a:lnTo>
                  <a:lnTo>
                    <a:pt x="11" y="248"/>
                  </a:lnTo>
                  <a:lnTo>
                    <a:pt x="12" y="247"/>
                  </a:lnTo>
                  <a:lnTo>
                    <a:pt x="14" y="245"/>
                  </a:lnTo>
                  <a:lnTo>
                    <a:pt x="14" y="242"/>
                  </a:lnTo>
                  <a:lnTo>
                    <a:pt x="15" y="239"/>
                  </a:lnTo>
                  <a:lnTo>
                    <a:pt x="17" y="238"/>
                  </a:lnTo>
                  <a:lnTo>
                    <a:pt x="17" y="236"/>
                  </a:lnTo>
                  <a:lnTo>
                    <a:pt x="20" y="236"/>
                  </a:lnTo>
                  <a:lnTo>
                    <a:pt x="21" y="238"/>
                  </a:lnTo>
                  <a:lnTo>
                    <a:pt x="21" y="241"/>
                  </a:lnTo>
                  <a:lnTo>
                    <a:pt x="21" y="242"/>
                  </a:lnTo>
                  <a:lnTo>
                    <a:pt x="21" y="245"/>
                  </a:lnTo>
                  <a:lnTo>
                    <a:pt x="21" y="248"/>
                  </a:lnTo>
                  <a:lnTo>
                    <a:pt x="21" y="251"/>
                  </a:lnTo>
                  <a:lnTo>
                    <a:pt x="24" y="253"/>
                  </a:lnTo>
                  <a:lnTo>
                    <a:pt x="26" y="254"/>
                  </a:lnTo>
                  <a:lnTo>
                    <a:pt x="29" y="256"/>
                  </a:lnTo>
                  <a:lnTo>
                    <a:pt x="32" y="257"/>
                  </a:lnTo>
                  <a:lnTo>
                    <a:pt x="33" y="259"/>
                  </a:lnTo>
                  <a:lnTo>
                    <a:pt x="36" y="268"/>
                  </a:lnTo>
                  <a:lnTo>
                    <a:pt x="39" y="276"/>
                  </a:lnTo>
                  <a:lnTo>
                    <a:pt x="39" y="282"/>
                  </a:lnTo>
                  <a:lnTo>
                    <a:pt x="38" y="288"/>
                  </a:lnTo>
                  <a:lnTo>
                    <a:pt x="35" y="294"/>
                  </a:lnTo>
                  <a:lnTo>
                    <a:pt x="30" y="298"/>
                  </a:lnTo>
                  <a:lnTo>
                    <a:pt x="30" y="300"/>
                  </a:lnTo>
                  <a:lnTo>
                    <a:pt x="32" y="301"/>
                  </a:lnTo>
                  <a:lnTo>
                    <a:pt x="27" y="304"/>
                  </a:lnTo>
                  <a:lnTo>
                    <a:pt x="23" y="307"/>
                  </a:lnTo>
                  <a:lnTo>
                    <a:pt x="20" y="312"/>
                  </a:lnTo>
                  <a:lnTo>
                    <a:pt x="23" y="310"/>
                  </a:lnTo>
                  <a:lnTo>
                    <a:pt x="24" y="312"/>
                  </a:lnTo>
                  <a:lnTo>
                    <a:pt x="24" y="313"/>
                  </a:lnTo>
                  <a:lnTo>
                    <a:pt x="26" y="315"/>
                  </a:lnTo>
                  <a:lnTo>
                    <a:pt x="26" y="318"/>
                  </a:lnTo>
                  <a:lnTo>
                    <a:pt x="26" y="321"/>
                  </a:lnTo>
                  <a:lnTo>
                    <a:pt x="27" y="324"/>
                  </a:lnTo>
                  <a:lnTo>
                    <a:pt x="32" y="342"/>
                  </a:lnTo>
                  <a:lnTo>
                    <a:pt x="32" y="360"/>
                  </a:lnTo>
                  <a:lnTo>
                    <a:pt x="30" y="378"/>
                  </a:lnTo>
                  <a:lnTo>
                    <a:pt x="30" y="382"/>
                  </a:lnTo>
                  <a:lnTo>
                    <a:pt x="27" y="385"/>
                  </a:lnTo>
                  <a:lnTo>
                    <a:pt x="27" y="388"/>
                  </a:lnTo>
                  <a:lnTo>
                    <a:pt x="26" y="391"/>
                  </a:lnTo>
                  <a:lnTo>
                    <a:pt x="24" y="396"/>
                  </a:lnTo>
                  <a:lnTo>
                    <a:pt x="23" y="399"/>
                  </a:lnTo>
                  <a:lnTo>
                    <a:pt x="23" y="403"/>
                  </a:lnTo>
                  <a:lnTo>
                    <a:pt x="23" y="402"/>
                  </a:lnTo>
                  <a:lnTo>
                    <a:pt x="23" y="403"/>
                  </a:lnTo>
                  <a:lnTo>
                    <a:pt x="23" y="406"/>
                  </a:lnTo>
                  <a:lnTo>
                    <a:pt x="17" y="414"/>
                  </a:lnTo>
                  <a:lnTo>
                    <a:pt x="9" y="421"/>
                  </a:lnTo>
                  <a:lnTo>
                    <a:pt x="6" y="430"/>
                  </a:lnTo>
                  <a:lnTo>
                    <a:pt x="5" y="436"/>
                  </a:lnTo>
                  <a:lnTo>
                    <a:pt x="6" y="441"/>
                  </a:lnTo>
                  <a:lnTo>
                    <a:pt x="5" y="445"/>
                  </a:lnTo>
                  <a:lnTo>
                    <a:pt x="5" y="448"/>
                  </a:lnTo>
                  <a:lnTo>
                    <a:pt x="3" y="450"/>
                  </a:lnTo>
                  <a:lnTo>
                    <a:pt x="2" y="453"/>
                  </a:lnTo>
                  <a:lnTo>
                    <a:pt x="0" y="454"/>
                  </a:lnTo>
                  <a:lnTo>
                    <a:pt x="2" y="453"/>
                  </a:lnTo>
                  <a:lnTo>
                    <a:pt x="3" y="450"/>
                  </a:lnTo>
                  <a:lnTo>
                    <a:pt x="6" y="448"/>
                  </a:lnTo>
                  <a:lnTo>
                    <a:pt x="9" y="447"/>
                  </a:lnTo>
                  <a:lnTo>
                    <a:pt x="12" y="445"/>
                  </a:lnTo>
                  <a:lnTo>
                    <a:pt x="15" y="444"/>
                  </a:lnTo>
                  <a:lnTo>
                    <a:pt x="23" y="445"/>
                  </a:lnTo>
                  <a:lnTo>
                    <a:pt x="32" y="447"/>
                  </a:lnTo>
                  <a:lnTo>
                    <a:pt x="41" y="447"/>
                  </a:lnTo>
                  <a:lnTo>
                    <a:pt x="44" y="445"/>
                  </a:lnTo>
                  <a:lnTo>
                    <a:pt x="48" y="444"/>
                  </a:lnTo>
                  <a:lnTo>
                    <a:pt x="51" y="441"/>
                  </a:lnTo>
                  <a:lnTo>
                    <a:pt x="54" y="441"/>
                  </a:lnTo>
                  <a:lnTo>
                    <a:pt x="57" y="439"/>
                  </a:lnTo>
                  <a:lnTo>
                    <a:pt x="60" y="439"/>
                  </a:lnTo>
                  <a:lnTo>
                    <a:pt x="69" y="438"/>
                  </a:lnTo>
                  <a:lnTo>
                    <a:pt x="77" y="441"/>
                  </a:lnTo>
                  <a:lnTo>
                    <a:pt x="86" y="442"/>
                  </a:lnTo>
                  <a:lnTo>
                    <a:pt x="89" y="444"/>
                  </a:lnTo>
                  <a:lnTo>
                    <a:pt x="92" y="445"/>
                  </a:lnTo>
                  <a:lnTo>
                    <a:pt x="93" y="448"/>
                  </a:lnTo>
                  <a:lnTo>
                    <a:pt x="95" y="453"/>
                  </a:lnTo>
                  <a:lnTo>
                    <a:pt x="95" y="456"/>
                  </a:lnTo>
                  <a:lnTo>
                    <a:pt x="95" y="459"/>
                  </a:lnTo>
                  <a:lnTo>
                    <a:pt x="98" y="462"/>
                  </a:lnTo>
                  <a:lnTo>
                    <a:pt x="101" y="465"/>
                  </a:lnTo>
                  <a:lnTo>
                    <a:pt x="104" y="466"/>
                  </a:lnTo>
                  <a:lnTo>
                    <a:pt x="108" y="468"/>
                  </a:lnTo>
                  <a:lnTo>
                    <a:pt x="113" y="468"/>
                  </a:lnTo>
                  <a:lnTo>
                    <a:pt x="117" y="468"/>
                  </a:lnTo>
                  <a:lnTo>
                    <a:pt x="120" y="468"/>
                  </a:lnTo>
                  <a:lnTo>
                    <a:pt x="122" y="469"/>
                  </a:lnTo>
                  <a:lnTo>
                    <a:pt x="123" y="472"/>
                  </a:lnTo>
                  <a:lnTo>
                    <a:pt x="123" y="475"/>
                  </a:lnTo>
                  <a:lnTo>
                    <a:pt x="125" y="478"/>
                  </a:lnTo>
                  <a:lnTo>
                    <a:pt x="125" y="481"/>
                  </a:lnTo>
                  <a:lnTo>
                    <a:pt x="128" y="483"/>
                  </a:lnTo>
                  <a:lnTo>
                    <a:pt x="131" y="487"/>
                  </a:lnTo>
                  <a:lnTo>
                    <a:pt x="134" y="489"/>
                  </a:lnTo>
                  <a:lnTo>
                    <a:pt x="137" y="490"/>
                  </a:lnTo>
                  <a:lnTo>
                    <a:pt x="137" y="494"/>
                  </a:lnTo>
                  <a:lnTo>
                    <a:pt x="137" y="497"/>
                  </a:lnTo>
                  <a:lnTo>
                    <a:pt x="140" y="500"/>
                  </a:lnTo>
                  <a:lnTo>
                    <a:pt x="143" y="503"/>
                  </a:lnTo>
                  <a:lnTo>
                    <a:pt x="143" y="504"/>
                  </a:lnTo>
                  <a:lnTo>
                    <a:pt x="143" y="507"/>
                  </a:lnTo>
                  <a:lnTo>
                    <a:pt x="143" y="509"/>
                  </a:lnTo>
                  <a:lnTo>
                    <a:pt x="144" y="510"/>
                  </a:lnTo>
                  <a:lnTo>
                    <a:pt x="146" y="512"/>
                  </a:lnTo>
                  <a:lnTo>
                    <a:pt x="147" y="512"/>
                  </a:lnTo>
                  <a:lnTo>
                    <a:pt x="149" y="512"/>
                  </a:lnTo>
                  <a:lnTo>
                    <a:pt x="150" y="512"/>
                  </a:lnTo>
                  <a:lnTo>
                    <a:pt x="152" y="512"/>
                  </a:lnTo>
                  <a:lnTo>
                    <a:pt x="159" y="525"/>
                  </a:lnTo>
                  <a:lnTo>
                    <a:pt x="167" y="536"/>
                  </a:lnTo>
                  <a:lnTo>
                    <a:pt x="167" y="537"/>
                  </a:lnTo>
                  <a:lnTo>
                    <a:pt x="170" y="537"/>
                  </a:lnTo>
                  <a:lnTo>
                    <a:pt x="173" y="536"/>
                  </a:lnTo>
                  <a:lnTo>
                    <a:pt x="176" y="536"/>
                  </a:lnTo>
                  <a:lnTo>
                    <a:pt x="177" y="534"/>
                  </a:lnTo>
                  <a:lnTo>
                    <a:pt x="180" y="531"/>
                  </a:lnTo>
                  <a:lnTo>
                    <a:pt x="182" y="528"/>
                  </a:lnTo>
                  <a:lnTo>
                    <a:pt x="183" y="525"/>
                  </a:lnTo>
                  <a:lnTo>
                    <a:pt x="183" y="521"/>
                  </a:lnTo>
                  <a:lnTo>
                    <a:pt x="183" y="518"/>
                  </a:lnTo>
                  <a:lnTo>
                    <a:pt x="183" y="513"/>
                  </a:lnTo>
                  <a:lnTo>
                    <a:pt x="185" y="509"/>
                  </a:lnTo>
                  <a:lnTo>
                    <a:pt x="185" y="504"/>
                  </a:lnTo>
                  <a:lnTo>
                    <a:pt x="185" y="500"/>
                  </a:lnTo>
                  <a:lnTo>
                    <a:pt x="183" y="495"/>
                  </a:lnTo>
                  <a:lnTo>
                    <a:pt x="188" y="495"/>
                  </a:lnTo>
                  <a:lnTo>
                    <a:pt x="193" y="495"/>
                  </a:lnTo>
                  <a:lnTo>
                    <a:pt x="194" y="495"/>
                  </a:lnTo>
                  <a:lnTo>
                    <a:pt x="196" y="494"/>
                  </a:lnTo>
                  <a:lnTo>
                    <a:pt x="197" y="492"/>
                  </a:lnTo>
                  <a:lnTo>
                    <a:pt x="199" y="490"/>
                  </a:lnTo>
                  <a:lnTo>
                    <a:pt x="200" y="490"/>
                  </a:lnTo>
                  <a:lnTo>
                    <a:pt x="200" y="492"/>
                  </a:lnTo>
                  <a:lnTo>
                    <a:pt x="200" y="494"/>
                  </a:lnTo>
                  <a:lnTo>
                    <a:pt x="199" y="494"/>
                  </a:lnTo>
                  <a:lnTo>
                    <a:pt x="199" y="495"/>
                  </a:lnTo>
                  <a:lnTo>
                    <a:pt x="200" y="497"/>
                  </a:lnTo>
                  <a:lnTo>
                    <a:pt x="202" y="498"/>
                  </a:lnTo>
                  <a:lnTo>
                    <a:pt x="203" y="498"/>
                  </a:lnTo>
                  <a:lnTo>
                    <a:pt x="205" y="498"/>
                  </a:lnTo>
                  <a:lnTo>
                    <a:pt x="205" y="500"/>
                  </a:lnTo>
                  <a:lnTo>
                    <a:pt x="205" y="503"/>
                  </a:lnTo>
                  <a:lnTo>
                    <a:pt x="206" y="503"/>
                  </a:lnTo>
                  <a:lnTo>
                    <a:pt x="211" y="507"/>
                  </a:lnTo>
                  <a:lnTo>
                    <a:pt x="214" y="512"/>
                  </a:lnTo>
                  <a:lnTo>
                    <a:pt x="217" y="518"/>
                  </a:lnTo>
                  <a:lnTo>
                    <a:pt x="217" y="522"/>
                  </a:lnTo>
                  <a:lnTo>
                    <a:pt x="220" y="519"/>
                  </a:lnTo>
                  <a:lnTo>
                    <a:pt x="223" y="515"/>
                  </a:lnTo>
                  <a:lnTo>
                    <a:pt x="226" y="512"/>
                  </a:lnTo>
                  <a:lnTo>
                    <a:pt x="229" y="509"/>
                  </a:lnTo>
                  <a:lnTo>
                    <a:pt x="232" y="506"/>
                  </a:lnTo>
                  <a:lnTo>
                    <a:pt x="233" y="504"/>
                  </a:lnTo>
                  <a:lnTo>
                    <a:pt x="235" y="504"/>
                  </a:lnTo>
                  <a:lnTo>
                    <a:pt x="238" y="504"/>
                  </a:lnTo>
                  <a:lnTo>
                    <a:pt x="239" y="506"/>
                  </a:lnTo>
                  <a:lnTo>
                    <a:pt x="241" y="506"/>
                  </a:lnTo>
                  <a:lnTo>
                    <a:pt x="242" y="506"/>
                  </a:lnTo>
                  <a:lnTo>
                    <a:pt x="244" y="504"/>
                  </a:lnTo>
                  <a:lnTo>
                    <a:pt x="245" y="504"/>
                  </a:lnTo>
                  <a:lnTo>
                    <a:pt x="256" y="506"/>
                  </a:lnTo>
                  <a:lnTo>
                    <a:pt x="268" y="506"/>
                  </a:lnTo>
                  <a:lnTo>
                    <a:pt x="278" y="503"/>
                  </a:lnTo>
                  <a:lnTo>
                    <a:pt x="286" y="495"/>
                  </a:lnTo>
                  <a:lnTo>
                    <a:pt x="284" y="495"/>
                  </a:lnTo>
                  <a:lnTo>
                    <a:pt x="284" y="497"/>
                  </a:lnTo>
                  <a:lnTo>
                    <a:pt x="284" y="498"/>
                  </a:lnTo>
                  <a:lnTo>
                    <a:pt x="283" y="498"/>
                  </a:lnTo>
                  <a:lnTo>
                    <a:pt x="286" y="503"/>
                  </a:lnTo>
                  <a:lnTo>
                    <a:pt x="289" y="504"/>
                  </a:lnTo>
                  <a:lnTo>
                    <a:pt x="293" y="506"/>
                  </a:lnTo>
                  <a:lnTo>
                    <a:pt x="296" y="506"/>
                  </a:lnTo>
                  <a:lnTo>
                    <a:pt x="301" y="506"/>
                  </a:lnTo>
                  <a:lnTo>
                    <a:pt x="305" y="506"/>
                  </a:lnTo>
                  <a:lnTo>
                    <a:pt x="441" y="512"/>
                  </a:lnTo>
                  <a:lnTo>
                    <a:pt x="451" y="474"/>
                  </a:lnTo>
                  <a:lnTo>
                    <a:pt x="450" y="474"/>
                  </a:lnTo>
                  <a:lnTo>
                    <a:pt x="448" y="474"/>
                  </a:lnTo>
                  <a:lnTo>
                    <a:pt x="445" y="472"/>
                  </a:lnTo>
                  <a:lnTo>
                    <a:pt x="442" y="469"/>
                  </a:lnTo>
                  <a:lnTo>
                    <a:pt x="439" y="466"/>
                  </a:lnTo>
                  <a:lnTo>
                    <a:pt x="436" y="463"/>
                  </a:lnTo>
                  <a:lnTo>
                    <a:pt x="435" y="459"/>
                  </a:lnTo>
                  <a:lnTo>
                    <a:pt x="433" y="451"/>
                  </a:lnTo>
                  <a:lnTo>
                    <a:pt x="441" y="95"/>
                  </a:lnTo>
                  <a:lnTo>
                    <a:pt x="505" y="101"/>
                  </a:lnTo>
                  <a:lnTo>
                    <a:pt x="383" y="0"/>
                  </a:lnTo>
                  <a:lnTo>
                    <a:pt x="383" y="50"/>
                  </a:lnTo>
                  <a:lnTo>
                    <a:pt x="244" y="39"/>
                  </a:lnTo>
                  <a:lnTo>
                    <a:pt x="226" y="149"/>
                  </a:lnTo>
                  <a:lnTo>
                    <a:pt x="223" y="149"/>
                  </a:lnTo>
                  <a:lnTo>
                    <a:pt x="214" y="151"/>
                  </a:lnTo>
                  <a:lnTo>
                    <a:pt x="202" y="154"/>
                  </a:lnTo>
                  <a:lnTo>
                    <a:pt x="188" y="161"/>
                  </a:lnTo>
                  <a:lnTo>
                    <a:pt x="176" y="172"/>
                  </a:lnTo>
                  <a:lnTo>
                    <a:pt x="176" y="238"/>
                  </a:lnTo>
                  <a:lnTo>
                    <a:pt x="12" y="226"/>
                  </a:lnTo>
                  <a:lnTo>
                    <a:pt x="11" y="232"/>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33" name="任意多边形 76"/>
            <p:cNvSpPr>
              <a:spLocks/>
            </p:cNvSpPr>
            <p:nvPr/>
          </p:nvSpPr>
          <p:spPr bwMode="gray">
            <a:xfrm>
              <a:off x="4448913" y="2384425"/>
              <a:ext cx="1013174" cy="955675"/>
            </a:xfrm>
            <a:custGeom>
              <a:avLst/>
              <a:gdLst>
                <a:gd name="T0" fmla="*/ 26 w 689"/>
                <a:gd name="T1" fmla="*/ 445 h 650"/>
                <a:gd name="T2" fmla="*/ 35 w 689"/>
                <a:gd name="T3" fmla="*/ 441 h 650"/>
                <a:gd name="T4" fmla="*/ 48 w 689"/>
                <a:gd name="T5" fmla="*/ 446 h 650"/>
                <a:gd name="T6" fmla="*/ 63 w 689"/>
                <a:gd name="T7" fmla="*/ 445 h 650"/>
                <a:gd name="T8" fmla="*/ 70 w 689"/>
                <a:gd name="T9" fmla="*/ 446 h 650"/>
                <a:gd name="T10" fmla="*/ 77 w 689"/>
                <a:gd name="T11" fmla="*/ 442 h 650"/>
                <a:gd name="T12" fmla="*/ 94 w 689"/>
                <a:gd name="T13" fmla="*/ 433 h 650"/>
                <a:gd name="T14" fmla="*/ 99 w 689"/>
                <a:gd name="T15" fmla="*/ 453 h 650"/>
                <a:gd name="T16" fmla="*/ 102 w 689"/>
                <a:gd name="T17" fmla="*/ 466 h 650"/>
                <a:gd name="T18" fmla="*/ 106 w 689"/>
                <a:gd name="T19" fmla="*/ 479 h 650"/>
                <a:gd name="T20" fmla="*/ 108 w 689"/>
                <a:gd name="T21" fmla="*/ 484 h 650"/>
                <a:gd name="T22" fmla="*/ 113 w 689"/>
                <a:gd name="T23" fmla="*/ 500 h 650"/>
                <a:gd name="T24" fmla="*/ 131 w 689"/>
                <a:gd name="T25" fmla="*/ 509 h 650"/>
                <a:gd name="T26" fmla="*/ 134 w 689"/>
                <a:gd name="T27" fmla="*/ 500 h 650"/>
                <a:gd name="T28" fmla="*/ 149 w 689"/>
                <a:gd name="T29" fmla="*/ 510 h 650"/>
                <a:gd name="T30" fmla="*/ 168 w 689"/>
                <a:gd name="T31" fmla="*/ 502 h 650"/>
                <a:gd name="T32" fmla="*/ 178 w 689"/>
                <a:gd name="T33" fmla="*/ 495 h 650"/>
                <a:gd name="T34" fmla="*/ 190 w 689"/>
                <a:gd name="T35" fmla="*/ 517 h 650"/>
                <a:gd name="T36" fmla="*/ 203 w 689"/>
                <a:gd name="T37" fmla="*/ 506 h 650"/>
                <a:gd name="T38" fmla="*/ 210 w 689"/>
                <a:gd name="T39" fmla="*/ 483 h 650"/>
                <a:gd name="T40" fmla="*/ 219 w 689"/>
                <a:gd name="T41" fmla="*/ 463 h 650"/>
                <a:gd name="T42" fmla="*/ 239 w 689"/>
                <a:gd name="T43" fmla="*/ 453 h 650"/>
                <a:gd name="T44" fmla="*/ 251 w 689"/>
                <a:gd name="T45" fmla="*/ 430 h 650"/>
                <a:gd name="T46" fmla="*/ 255 w 689"/>
                <a:gd name="T47" fmla="*/ 418 h 650"/>
                <a:gd name="T48" fmla="*/ 268 w 689"/>
                <a:gd name="T49" fmla="*/ 406 h 650"/>
                <a:gd name="T50" fmla="*/ 279 w 689"/>
                <a:gd name="T51" fmla="*/ 420 h 650"/>
                <a:gd name="T52" fmla="*/ 284 w 689"/>
                <a:gd name="T53" fmla="*/ 410 h 650"/>
                <a:gd name="T54" fmla="*/ 294 w 689"/>
                <a:gd name="T55" fmla="*/ 398 h 650"/>
                <a:gd name="T56" fmla="*/ 332 w 689"/>
                <a:gd name="T57" fmla="*/ 375 h 650"/>
                <a:gd name="T58" fmla="*/ 381 w 689"/>
                <a:gd name="T59" fmla="*/ 354 h 650"/>
                <a:gd name="T60" fmla="*/ 404 w 689"/>
                <a:gd name="T61" fmla="*/ 355 h 650"/>
                <a:gd name="T62" fmla="*/ 432 w 689"/>
                <a:gd name="T63" fmla="*/ 360 h 650"/>
                <a:gd name="T64" fmla="*/ 488 w 689"/>
                <a:gd name="T65" fmla="*/ 351 h 650"/>
                <a:gd name="T66" fmla="*/ 521 w 689"/>
                <a:gd name="T67" fmla="*/ 343 h 650"/>
                <a:gd name="T68" fmla="*/ 531 w 689"/>
                <a:gd name="T69" fmla="*/ 329 h 650"/>
                <a:gd name="T70" fmla="*/ 542 w 689"/>
                <a:gd name="T71" fmla="*/ 284 h 650"/>
                <a:gd name="T72" fmla="*/ 516 w 689"/>
                <a:gd name="T73" fmla="*/ 222 h 650"/>
                <a:gd name="T74" fmla="*/ 512 w 689"/>
                <a:gd name="T75" fmla="*/ 210 h 650"/>
                <a:gd name="T76" fmla="*/ 507 w 689"/>
                <a:gd name="T77" fmla="*/ 194 h 650"/>
                <a:gd name="T78" fmla="*/ 486 w 689"/>
                <a:gd name="T79" fmla="*/ 182 h 650"/>
                <a:gd name="T80" fmla="*/ 477 w 689"/>
                <a:gd name="T81" fmla="*/ 182 h 650"/>
                <a:gd name="T82" fmla="*/ 467 w 689"/>
                <a:gd name="T83" fmla="*/ 175 h 650"/>
                <a:gd name="T84" fmla="*/ 447 w 689"/>
                <a:gd name="T85" fmla="*/ 160 h 650"/>
                <a:gd name="T86" fmla="*/ 221 w 689"/>
                <a:gd name="T87" fmla="*/ 0 h 650"/>
                <a:gd name="T88" fmla="*/ 230 w 689"/>
                <a:gd name="T89" fmla="*/ 301 h 650"/>
                <a:gd name="T90" fmla="*/ 97 w 689"/>
                <a:gd name="T91" fmla="*/ 321 h 650"/>
                <a:gd name="T92" fmla="*/ 81 w 689"/>
                <a:gd name="T93" fmla="*/ 327 h 650"/>
                <a:gd name="T94" fmla="*/ 44 w 689"/>
                <a:gd name="T95" fmla="*/ 341 h 650"/>
                <a:gd name="T96" fmla="*/ 35 w 689"/>
                <a:gd name="T97" fmla="*/ 322 h 650"/>
                <a:gd name="T98" fmla="*/ 29 w 689"/>
                <a:gd name="T99" fmla="*/ 316 h 650"/>
                <a:gd name="T100" fmla="*/ 18 w 689"/>
                <a:gd name="T101" fmla="*/ 320 h 650"/>
                <a:gd name="T102" fmla="*/ 11 w 689"/>
                <a:gd name="T103" fmla="*/ 349 h 650"/>
                <a:gd name="T104" fmla="*/ 0 w 689"/>
                <a:gd name="T105" fmla="*/ 353 h 650"/>
                <a:gd name="T106" fmla="*/ 5 w 689"/>
                <a:gd name="T107" fmla="*/ 379 h 650"/>
                <a:gd name="T108" fmla="*/ 0 w 689"/>
                <a:gd name="T109" fmla="*/ 384 h 650"/>
                <a:gd name="T110" fmla="*/ 11 w 689"/>
                <a:gd name="T111" fmla="*/ 394 h 650"/>
                <a:gd name="T112" fmla="*/ 20 w 689"/>
                <a:gd name="T113" fmla="*/ 406 h 650"/>
                <a:gd name="T114" fmla="*/ 18 w 689"/>
                <a:gd name="T115" fmla="*/ 429 h 65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89" h="650">
                  <a:moveTo>
                    <a:pt x="24" y="544"/>
                  </a:moveTo>
                  <a:lnTo>
                    <a:pt x="24" y="547"/>
                  </a:lnTo>
                  <a:lnTo>
                    <a:pt x="24" y="550"/>
                  </a:lnTo>
                  <a:lnTo>
                    <a:pt x="24" y="553"/>
                  </a:lnTo>
                  <a:lnTo>
                    <a:pt x="26" y="556"/>
                  </a:lnTo>
                  <a:lnTo>
                    <a:pt x="28" y="558"/>
                  </a:lnTo>
                  <a:lnTo>
                    <a:pt x="31" y="559"/>
                  </a:lnTo>
                  <a:lnTo>
                    <a:pt x="32" y="559"/>
                  </a:lnTo>
                  <a:lnTo>
                    <a:pt x="35" y="558"/>
                  </a:lnTo>
                  <a:lnTo>
                    <a:pt x="35" y="555"/>
                  </a:lnTo>
                  <a:lnTo>
                    <a:pt x="37" y="553"/>
                  </a:lnTo>
                  <a:lnTo>
                    <a:pt x="38" y="552"/>
                  </a:lnTo>
                  <a:lnTo>
                    <a:pt x="40" y="550"/>
                  </a:lnTo>
                  <a:lnTo>
                    <a:pt x="41" y="550"/>
                  </a:lnTo>
                  <a:lnTo>
                    <a:pt x="44" y="552"/>
                  </a:lnTo>
                  <a:lnTo>
                    <a:pt x="44" y="555"/>
                  </a:lnTo>
                  <a:lnTo>
                    <a:pt x="46" y="556"/>
                  </a:lnTo>
                  <a:lnTo>
                    <a:pt x="47" y="559"/>
                  </a:lnTo>
                  <a:lnTo>
                    <a:pt x="47" y="562"/>
                  </a:lnTo>
                  <a:lnTo>
                    <a:pt x="49" y="564"/>
                  </a:lnTo>
                  <a:lnTo>
                    <a:pt x="52" y="565"/>
                  </a:lnTo>
                  <a:lnTo>
                    <a:pt x="53" y="565"/>
                  </a:lnTo>
                  <a:lnTo>
                    <a:pt x="58" y="564"/>
                  </a:lnTo>
                  <a:lnTo>
                    <a:pt x="61" y="561"/>
                  </a:lnTo>
                  <a:lnTo>
                    <a:pt x="62" y="558"/>
                  </a:lnTo>
                  <a:lnTo>
                    <a:pt x="65" y="556"/>
                  </a:lnTo>
                  <a:lnTo>
                    <a:pt x="68" y="553"/>
                  </a:lnTo>
                  <a:lnTo>
                    <a:pt x="71" y="552"/>
                  </a:lnTo>
                  <a:lnTo>
                    <a:pt x="74" y="552"/>
                  </a:lnTo>
                  <a:lnTo>
                    <a:pt x="77" y="555"/>
                  </a:lnTo>
                  <a:lnTo>
                    <a:pt x="77" y="556"/>
                  </a:lnTo>
                  <a:lnTo>
                    <a:pt x="79" y="559"/>
                  </a:lnTo>
                  <a:lnTo>
                    <a:pt x="80" y="561"/>
                  </a:lnTo>
                  <a:lnTo>
                    <a:pt x="82" y="562"/>
                  </a:lnTo>
                  <a:lnTo>
                    <a:pt x="83" y="561"/>
                  </a:lnTo>
                  <a:lnTo>
                    <a:pt x="85" y="561"/>
                  </a:lnTo>
                  <a:lnTo>
                    <a:pt x="86" y="561"/>
                  </a:lnTo>
                  <a:lnTo>
                    <a:pt x="86" y="562"/>
                  </a:lnTo>
                  <a:lnTo>
                    <a:pt x="88" y="562"/>
                  </a:lnTo>
                  <a:lnTo>
                    <a:pt x="89" y="562"/>
                  </a:lnTo>
                  <a:lnTo>
                    <a:pt x="91" y="562"/>
                  </a:lnTo>
                  <a:lnTo>
                    <a:pt x="92" y="564"/>
                  </a:lnTo>
                  <a:lnTo>
                    <a:pt x="94" y="564"/>
                  </a:lnTo>
                  <a:lnTo>
                    <a:pt x="95" y="564"/>
                  </a:lnTo>
                  <a:lnTo>
                    <a:pt x="95" y="559"/>
                  </a:lnTo>
                  <a:lnTo>
                    <a:pt x="95" y="558"/>
                  </a:lnTo>
                  <a:lnTo>
                    <a:pt x="97" y="556"/>
                  </a:lnTo>
                  <a:lnTo>
                    <a:pt x="101" y="555"/>
                  </a:lnTo>
                  <a:lnTo>
                    <a:pt x="106" y="553"/>
                  </a:lnTo>
                  <a:lnTo>
                    <a:pt x="109" y="552"/>
                  </a:lnTo>
                  <a:lnTo>
                    <a:pt x="112" y="549"/>
                  </a:lnTo>
                  <a:lnTo>
                    <a:pt x="115" y="544"/>
                  </a:lnTo>
                  <a:lnTo>
                    <a:pt x="116" y="544"/>
                  </a:lnTo>
                  <a:lnTo>
                    <a:pt x="118" y="544"/>
                  </a:lnTo>
                  <a:lnTo>
                    <a:pt x="119" y="544"/>
                  </a:lnTo>
                  <a:lnTo>
                    <a:pt x="121" y="550"/>
                  </a:lnTo>
                  <a:lnTo>
                    <a:pt x="122" y="555"/>
                  </a:lnTo>
                  <a:lnTo>
                    <a:pt x="124" y="559"/>
                  </a:lnTo>
                  <a:lnTo>
                    <a:pt x="127" y="564"/>
                  </a:lnTo>
                  <a:lnTo>
                    <a:pt x="128" y="565"/>
                  </a:lnTo>
                  <a:lnTo>
                    <a:pt x="127" y="567"/>
                  </a:lnTo>
                  <a:lnTo>
                    <a:pt x="125" y="570"/>
                  </a:lnTo>
                  <a:lnTo>
                    <a:pt x="124" y="571"/>
                  </a:lnTo>
                  <a:lnTo>
                    <a:pt x="125" y="573"/>
                  </a:lnTo>
                  <a:lnTo>
                    <a:pt x="125" y="576"/>
                  </a:lnTo>
                  <a:lnTo>
                    <a:pt x="127" y="579"/>
                  </a:lnTo>
                  <a:lnTo>
                    <a:pt x="127" y="580"/>
                  </a:lnTo>
                  <a:lnTo>
                    <a:pt x="127" y="583"/>
                  </a:lnTo>
                  <a:lnTo>
                    <a:pt x="127" y="585"/>
                  </a:lnTo>
                  <a:lnTo>
                    <a:pt x="128" y="586"/>
                  </a:lnTo>
                  <a:lnTo>
                    <a:pt x="133" y="589"/>
                  </a:lnTo>
                  <a:lnTo>
                    <a:pt x="137" y="592"/>
                  </a:lnTo>
                  <a:lnTo>
                    <a:pt x="140" y="595"/>
                  </a:lnTo>
                  <a:lnTo>
                    <a:pt x="137" y="597"/>
                  </a:lnTo>
                  <a:lnTo>
                    <a:pt x="133" y="600"/>
                  </a:lnTo>
                  <a:lnTo>
                    <a:pt x="133" y="601"/>
                  </a:lnTo>
                  <a:lnTo>
                    <a:pt x="133" y="603"/>
                  </a:lnTo>
                  <a:lnTo>
                    <a:pt x="131" y="604"/>
                  </a:lnTo>
                  <a:lnTo>
                    <a:pt x="130" y="606"/>
                  </a:lnTo>
                  <a:lnTo>
                    <a:pt x="130" y="607"/>
                  </a:lnTo>
                  <a:lnTo>
                    <a:pt x="131" y="609"/>
                  </a:lnTo>
                  <a:lnTo>
                    <a:pt x="133" y="610"/>
                  </a:lnTo>
                  <a:lnTo>
                    <a:pt x="136" y="610"/>
                  </a:lnTo>
                  <a:lnTo>
                    <a:pt x="139" y="610"/>
                  </a:lnTo>
                  <a:lnTo>
                    <a:pt x="140" y="609"/>
                  </a:lnTo>
                  <a:lnTo>
                    <a:pt x="142" y="612"/>
                  </a:lnTo>
                  <a:lnTo>
                    <a:pt x="140" y="616"/>
                  </a:lnTo>
                  <a:lnTo>
                    <a:pt x="140" y="620"/>
                  </a:lnTo>
                  <a:lnTo>
                    <a:pt x="142" y="624"/>
                  </a:lnTo>
                  <a:lnTo>
                    <a:pt x="142" y="627"/>
                  </a:lnTo>
                  <a:lnTo>
                    <a:pt x="143" y="630"/>
                  </a:lnTo>
                  <a:lnTo>
                    <a:pt x="143" y="632"/>
                  </a:lnTo>
                  <a:lnTo>
                    <a:pt x="143" y="635"/>
                  </a:lnTo>
                  <a:lnTo>
                    <a:pt x="145" y="636"/>
                  </a:lnTo>
                  <a:lnTo>
                    <a:pt x="149" y="639"/>
                  </a:lnTo>
                  <a:lnTo>
                    <a:pt x="152" y="641"/>
                  </a:lnTo>
                  <a:lnTo>
                    <a:pt x="155" y="642"/>
                  </a:lnTo>
                  <a:lnTo>
                    <a:pt x="160" y="642"/>
                  </a:lnTo>
                  <a:lnTo>
                    <a:pt x="164" y="641"/>
                  </a:lnTo>
                  <a:lnTo>
                    <a:pt x="164" y="639"/>
                  </a:lnTo>
                  <a:lnTo>
                    <a:pt x="164" y="638"/>
                  </a:lnTo>
                  <a:lnTo>
                    <a:pt x="166" y="636"/>
                  </a:lnTo>
                  <a:lnTo>
                    <a:pt x="167" y="636"/>
                  </a:lnTo>
                  <a:lnTo>
                    <a:pt x="169" y="633"/>
                  </a:lnTo>
                  <a:lnTo>
                    <a:pt x="170" y="632"/>
                  </a:lnTo>
                  <a:lnTo>
                    <a:pt x="170" y="630"/>
                  </a:lnTo>
                  <a:lnTo>
                    <a:pt x="172" y="630"/>
                  </a:lnTo>
                  <a:lnTo>
                    <a:pt x="173" y="632"/>
                  </a:lnTo>
                  <a:lnTo>
                    <a:pt x="175" y="632"/>
                  </a:lnTo>
                  <a:lnTo>
                    <a:pt x="178" y="630"/>
                  </a:lnTo>
                  <a:lnTo>
                    <a:pt x="179" y="635"/>
                  </a:lnTo>
                  <a:lnTo>
                    <a:pt x="182" y="638"/>
                  </a:lnTo>
                  <a:lnTo>
                    <a:pt x="185" y="641"/>
                  </a:lnTo>
                  <a:lnTo>
                    <a:pt x="188" y="642"/>
                  </a:lnTo>
                  <a:lnTo>
                    <a:pt x="193" y="644"/>
                  </a:lnTo>
                  <a:lnTo>
                    <a:pt x="196" y="642"/>
                  </a:lnTo>
                  <a:lnTo>
                    <a:pt x="199" y="641"/>
                  </a:lnTo>
                  <a:lnTo>
                    <a:pt x="202" y="639"/>
                  </a:lnTo>
                  <a:lnTo>
                    <a:pt x="205" y="638"/>
                  </a:lnTo>
                  <a:lnTo>
                    <a:pt x="208" y="636"/>
                  </a:lnTo>
                  <a:lnTo>
                    <a:pt x="209" y="635"/>
                  </a:lnTo>
                  <a:lnTo>
                    <a:pt x="211" y="632"/>
                  </a:lnTo>
                  <a:lnTo>
                    <a:pt x="211" y="629"/>
                  </a:lnTo>
                  <a:lnTo>
                    <a:pt x="212" y="626"/>
                  </a:lnTo>
                  <a:lnTo>
                    <a:pt x="215" y="624"/>
                  </a:lnTo>
                  <a:lnTo>
                    <a:pt x="215" y="626"/>
                  </a:lnTo>
                  <a:lnTo>
                    <a:pt x="217" y="627"/>
                  </a:lnTo>
                  <a:lnTo>
                    <a:pt x="220" y="627"/>
                  </a:lnTo>
                  <a:lnTo>
                    <a:pt x="221" y="626"/>
                  </a:lnTo>
                  <a:lnTo>
                    <a:pt x="224" y="624"/>
                  </a:lnTo>
                  <a:lnTo>
                    <a:pt x="227" y="624"/>
                  </a:lnTo>
                  <a:lnTo>
                    <a:pt x="229" y="623"/>
                  </a:lnTo>
                  <a:lnTo>
                    <a:pt x="232" y="624"/>
                  </a:lnTo>
                  <a:lnTo>
                    <a:pt x="235" y="629"/>
                  </a:lnTo>
                  <a:lnTo>
                    <a:pt x="235" y="636"/>
                  </a:lnTo>
                  <a:lnTo>
                    <a:pt x="235" y="644"/>
                  </a:lnTo>
                  <a:lnTo>
                    <a:pt x="238" y="650"/>
                  </a:lnTo>
                  <a:lnTo>
                    <a:pt x="239" y="650"/>
                  </a:lnTo>
                  <a:lnTo>
                    <a:pt x="239" y="648"/>
                  </a:lnTo>
                  <a:lnTo>
                    <a:pt x="241" y="647"/>
                  </a:lnTo>
                  <a:lnTo>
                    <a:pt x="241" y="644"/>
                  </a:lnTo>
                  <a:lnTo>
                    <a:pt x="242" y="642"/>
                  </a:lnTo>
                  <a:lnTo>
                    <a:pt x="245" y="639"/>
                  </a:lnTo>
                  <a:lnTo>
                    <a:pt x="248" y="638"/>
                  </a:lnTo>
                  <a:lnTo>
                    <a:pt x="253" y="638"/>
                  </a:lnTo>
                  <a:lnTo>
                    <a:pt x="256" y="636"/>
                  </a:lnTo>
                  <a:lnTo>
                    <a:pt x="259" y="635"/>
                  </a:lnTo>
                  <a:lnTo>
                    <a:pt x="262" y="633"/>
                  </a:lnTo>
                  <a:lnTo>
                    <a:pt x="265" y="629"/>
                  </a:lnTo>
                  <a:lnTo>
                    <a:pt x="267" y="624"/>
                  </a:lnTo>
                  <a:lnTo>
                    <a:pt x="267" y="620"/>
                  </a:lnTo>
                  <a:lnTo>
                    <a:pt x="265" y="615"/>
                  </a:lnTo>
                  <a:lnTo>
                    <a:pt x="264" y="610"/>
                  </a:lnTo>
                  <a:lnTo>
                    <a:pt x="265" y="609"/>
                  </a:lnTo>
                  <a:lnTo>
                    <a:pt x="268" y="609"/>
                  </a:lnTo>
                  <a:lnTo>
                    <a:pt x="270" y="609"/>
                  </a:lnTo>
                  <a:lnTo>
                    <a:pt x="271" y="607"/>
                  </a:lnTo>
                  <a:lnTo>
                    <a:pt x="274" y="603"/>
                  </a:lnTo>
                  <a:lnTo>
                    <a:pt x="277" y="598"/>
                  </a:lnTo>
                  <a:lnTo>
                    <a:pt x="279" y="592"/>
                  </a:lnTo>
                  <a:lnTo>
                    <a:pt x="279" y="588"/>
                  </a:lnTo>
                  <a:lnTo>
                    <a:pt x="276" y="583"/>
                  </a:lnTo>
                  <a:lnTo>
                    <a:pt x="274" y="580"/>
                  </a:lnTo>
                  <a:lnTo>
                    <a:pt x="270" y="577"/>
                  </a:lnTo>
                  <a:lnTo>
                    <a:pt x="267" y="577"/>
                  </a:lnTo>
                  <a:lnTo>
                    <a:pt x="268" y="576"/>
                  </a:lnTo>
                  <a:lnTo>
                    <a:pt x="271" y="574"/>
                  </a:lnTo>
                  <a:lnTo>
                    <a:pt x="282" y="573"/>
                  </a:lnTo>
                  <a:lnTo>
                    <a:pt x="291" y="573"/>
                  </a:lnTo>
                  <a:lnTo>
                    <a:pt x="301" y="570"/>
                  </a:lnTo>
                  <a:lnTo>
                    <a:pt x="306" y="567"/>
                  </a:lnTo>
                  <a:lnTo>
                    <a:pt x="309" y="564"/>
                  </a:lnTo>
                  <a:lnTo>
                    <a:pt x="310" y="559"/>
                  </a:lnTo>
                  <a:lnTo>
                    <a:pt x="312" y="555"/>
                  </a:lnTo>
                  <a:lnTo>
                    <a:pt x="312" y="550"/>
                  </a:lnTo>
                  <a:lnTo>
                    <a:pt x="313" y="546"/>
                  </a:lnTo>
                  <a:lnTo>
                    <a:pt x="315" y="543"/>
                  </a:lnTo>
                  <a:lnTo>
                    <a:pt x="316" y="541"/>
                  </a:lnTo>
                  <a:lnTo>
                    <a:pt x="318" y="543"/>
                  </a:lnTo>
                  <a:lnTo>
                    <a:pt x="319" y="541"/>
                  </a:lnTo>
                  <a:lnTo>
                    <a:pt x="322" y="540"/>
                  </a:lnTo>
                  <a:lnTo>
                    <a:pt x="324" y="537"/>
                  </a:lnTo>
                  <a:lnTo>
                    <a:pt x="324" y="532"/>
                  </a:lnTo>
                  <a:lnTo>
                    <a:pt x="324" y="529"/>
                  </a:lnTo>
                  <a:lnTo>
                    <a:pt x="322" y="528"/>
                  </a:lnTo>
                  <a:lnTo>
                    <a:pt x="321" y="526"/>
                  </a:lnTo>
                  <a:lnTo>
                    <a:pt x="319" y="523"/>
                  </a:lnTo>
                  <a:lnTo>
                    <a:pt x="318" y="522"/>
                  </a:lnTo>
                  <a:lnTo>
                    <a:pt x="318" y="520"/>
                  </a:lnTo>
                  <a:lnTo>
                    <a:pt x="322" y="517"/>
                  </a:lnTo>
                  <a:lnTo>
                    <a:pt x="325" y="514"/>
                  </a:lnTo>
                  <a:lnTo>
                    <a:pt x="328" y="513"/>
                  </a:lnTo>
                  <a:lnTo>
                    <a:pt x="333" y="511"/>
                  </a:lnTo>
                  <a:lnTo>
                    <a:pt x="337" y="511"/>
                  </a:lnTo>
                  <a:lnTo>
                    <a:pt x="340" y="514"/>
                  </a:lnTo>
                  <a:lnTo>
                    <a:pt x="343" y="516"/>
                  </a:lnTo>
                  <a:lnTo>
                    <a:pt x="348" y="519"/>
                  </a:lnTo>
                  <a:lnTo>
                    <a:pt x="346" y="522"/>
                  </a:lnTo>
                  <a:lnTo>
                    <a:pt x="348" y="525"/>
                  </a:lnTo>
                  <a:lnTo>
                    <a:pt x="349" y="528"/>
                  </a:lnTo>
                  <a:lnTo>
                    <a:pt x="351" y="528"/>
                  </a:lnTo>
                  <a:lnTo>
                    <a:pt x="351" y="526"/>
                  </a:lnTo>
                  <a:lnTo>
                    <a:pt x="351" y="525"/>
                  </a:lnTo>
                  <a:lnTo>
                    <a:pt x="352" y="523"/>
                  </a:lnTo>
                  <a:lnTo>
                    <a:pt x="354" y="522"/>
                  </a:lnTo>
                  <a:lnTo>
                    <a:pt x="354" y="519"/>
                  </a:lnTo>
                  <a:lnTo>
                    <a:pt x="355" y="517"/>
                  </a:lnTo>
                  <a:lnTo>
                    <a:pt x="358" y="516"/>
                  </a:lnTo>
                  <a:lnTo>
                    <a:pt x="361" y="514"/>
                  </a:lnTo>
                  <a:lnTo>
                    <a:pt x="364" y="513"/>
                  </a:lnTo>
                  <a:lnTo>
                    <a:pt x="363" y="511"/>
                  </a:lnTo>
                  <a:lnTo>
                    <a:pt x="361" y="508"/>
                  </a:lnTo>
                  <a:lnTo>
                    <a:pt x="361" y="507"/>
                  </a:lnTo>
                  <a:lnTo>
                    <a:pt x="364" y="504"/>
                  </a:lnTo>
                  <a:lnTo>
                    <a:pt x="367" y="501"/>
                  </a:lnTo>
                  <a:lnTo>
                    <a:pt x="370" y="501"/>
                  </a:lnTo>
                  <a:lnTo>
                    <a:pt x="373" y="501"/>
                  </a:lnTo>
                  <a:lnTo>
                    <a:pt x="378" y="489"/>
                  </a:lnTo>
                  <a:lnTo>
                    <a:pt x="388" y="480"/>
                  </a:lnTo>
                  <a:lnTo>
                    <a:pt x="402" y="477"/>
                  </a:lnTo>
                  <a:lnTo>
                    <a:pt x="415" y="477"/>
                  </a:lnTo>
                  <a:lnTo>
                    <a:pt x="417" y="477"/>
                  </a:lnTo>
                  <a:lnTo>
                    <a:pt x="417" y="475"/>
                  </a:lnTo>
                  <a:lnTo>
                    <a:pt x="418" y="472"/>
                  </a:lnTo>
                  <a:lnTo>
                    <a:pt x="420" y="469"/>
                  </a:lnTo>
                  <a:lnTo>
                    <a:pt x="420" y="466"/>
                  </a:lnTo>
                  <a:lnTo>
                    <a:pt x="421" y="466"/>
                  </a:lnTo>
                  <a:lnTo>
                    <a:pt x="423" y="465"/>
                  </a:lnTo>
                  <a:lnTo>
                    <a:pt x="423" y="463"/>
                  </a:lnTo>
                  <a:lnTo>
                    <a:pt x="424" y="462"/>
                  </a:lnTo>
                  <a:lnTo>
                    <a:pt x="453" y="454"/>
                  </a:lnTo>
                  <a:lnTo>
                    <a:pt x="480" y="445"/>
                  </a:lnTo>
                  <a:lnTo>
                    <a:pt x="485" y="445"/>
                  </a:lnTo>
                  <a:lnTo>
                    <a:pt x="489" y="447"/>
                  </a:lnTo>
                  <a:lnTo>
                    <a:pt x="494" y="448"/>
                  </a:lnTo>
                  <a:lnTo>
                    <a:pt x="497" y="450"/>
                  </a:lnTo>
                  <a:lnTo>
                    <a:pt x="497" y="448"/>
                  </a:lnTo>
                  <a:lnTo>
                    <a:pt x="498" y="448"/>
                  </a:lnTo>
                  <a:lnTo>
                    <a:pt x="503" y="447"/>
                  </a:lnTo>
                  <a:lnTo>
                    <a:pt x="509" y="447"/>
                  </a:lnTo>
                  <a:lnTo>
                    <a:pt x="513" y="447"/>
                  </a:lnTo>
                  <a:lnTo>
                    <a:pt x="518" y="450"/>
                  </a:lnTo>
                  <a:lnTo>
                    <a:pt x="521" y="451"/>
                  </a:lnTo>
                  <a:lnTo>
                    <a:pt x="525" y="454"/>
                  </a:lnTo>
                  <a:lnTo>
                    <a:pt x="528" y="457"/>
                  </a:lnTo>
                  <a:lnTo>
                    <a:pt x="533" y="457"/>
                  </a:lnTo>
                  <a:lnTo>
                    <a:pt x="537" y="457"/>
                  </a:lnTo>
                  <a:lnTo>
                    <a:pt x="543" y="454"/>
                  </a:lnTo>
                  <a:lnTo>
                    <a:pt x="548" y="450"/>
                  </a:lnTo>
                  <a:lnTo>
                    <a:pt x="554" y="447"/>
                  </a:lnTo>
                  <a:lnTo>
                    <a:pt x="560" y="442"/>
                  </a:lnTo>
                  <a:lnTo>
                    <a:pt x="572" y="439"/>
                  </a:lnTo>
                  <a:lnTo>
                    <a:pt x="584" y="439"/>
                  </a:lnTo>
                  <a:lnTo>
                    <a:pt x="596" y="438"/>
                  </a:lnTo>
                  <a:lnTo>
                    <a:pt x="605" y="439"/>
                  </a:lnTo>
                  <a:lnTo>
                    <a:pt x="614" y="442"/>
                  </a:lnTo>
                  <a:lnTo>
                    <a:pt x="623" y="442"/>
                  </a:lnTo>
                  <a:lnTo>
                    <a:pt x="638" y="441"/>
                  </a:lnTo>
                  <a:lnTo>
                    <a:pt x="651" y="442"/>
                  </a:lnTo>
                  <a:lnTo>
                    <a:pt x="650" y="441"/>
                  </a:lnTo>
                  <a:lnTo>
                    <a:pt x="650" y="439"/>
                  </a:lnTo>
                  <a:lnTo>
                    <a:pt x="653" y="435"/>
                  </a:lnTo>
                  <a:lnTo>
                    <a:pt x="657" y="432"/>
                  </a:lnTo>
                  <a:lnTo>
                    <a:pt x="660" y="429"/>
                  </a:lnTo>
                  <a:lnTo>
                    <a:pt x="665" y="427"/>
                  </a:lnTo>
                  <a:lnTo>
                    <a:pt x="669" y="424"/>
                  </a:lnTo>
                  <a:lnTo>
                    <a:pt x="671" y="423"/>
                  </a:lnTo>
                  <a:lnTo>
                    <a:pt x="671" y="421"/>
                  </a:lnTo>
                  <a:lnTo>
                    <a:pt x="669" y="418"/>
                  </a:lnTo>
                  <a:lnTo>
                    <a:pt x="669" y="417"/>
                  </a:lnTo>
                  <a:lnTo>
                    <a:pt x="669" y="414"/>
                  </a:lnTo>
                  <a:lnTo>
                    <a:pt x="672" y="411"/>
                  </a:lnTo>
                  <a:lnTo>
                    <a:pt x="674" y="408"/>
                  </a:lnTo>
                  <a:lnTo>
                    <a:pt x="675" y="403"/>
                  </a:lnTo>
                  <a:lnTo>
                    <a:pt x="677" y="399"/>
                  </a:lnTo>
                  <a:lnTo>
                    <a:pt x="680" y="395"/>
                  </a:lnTo>
                  <a:lnTo>
                    <a:pt x="683" y="383"/>
                  </a:lnTo>
                  <a:lnTo>
                    <a:pt x="683" y="370"/>
                  </a:lnTo>
                  <a:lnTo>
                    <a:pt x="683" y="358"/>
                  </a:lnTo>
                  <a:lnTo>
                    <a:pt x="684" y="335"/>
                  </a:lnTo>
                  <a:lnTo>
                    <a:pt x="687" y="311"/>
                  </a:lnTo>
                  <a:lnTo>
                    <a:pt x="687" y="296"/>
                  </a:lnTo>
                  <a:lnTo>
                    <a:pt x="689" y="281"/>
                  </a:lnTo>
                  <a:lnTo>
                    <a:pt x="689" y="280"/>
                  </a:lnTo>
                  <a:lnTo>
                    <a:pt x="669" y="281"/>
                  </a:lnTo>
                  <a:lnTo>
                    <a:pt x="650" y="280"/>
                  </a:lnTo>
                  <a:lnTo>
                    <a:pt x="647" y="280"/>
                  </a:lnTo>
                  <a:lnTo>
                    <a:pt x="644" y="278"/>
                  </a:lnTo>
                  <a:lnTo>
                    <a:pt x="641" y="275"/>
                  </a:lnTo>
                  <a:lnTo>
                    <a:pt x="639" y="272"/>
                  </a:lnTo>
                  <a:lnTo>
                    <a:pt x="636" y="269"/>
                  </a:lnTo>
                  <a:lnTo>
                    <a:pt x="639" y="268"/>
                  </a:lnTo>
                  <a:lnTo>
                    <a:pt x="642" y="266"/>
                  </a:lnTo>
                  <a:lnTo>
                    <a:pt x="645" y="265"/>
                  </a:lnTo>
                  <a:lnTo>
                    <a:pt x="647" y="263"/>
                  </a:lnTo>
                  <a:lnTo>
                    <a:pt x="648" y="259"/>
                  </a:lnTo>
                  <a:lnTo>
                    <a:pt x="648" y="256"/>
                  </a:lnTo>
                  <a:lnTo>
                    <a:pt x="648" y="253"/>
                  </a:lnTo>
                  <a:lnTo>
                    <a:pt x="647" y="251"/>
                  </a:lnTo>
                  <a:lnTo>
                    <a:pt x="645" y="250"/>
                  </a:lnTo>
                  <a:lnTo>
                    <a:pt x="642" y="247"/>
                  </a:lnTo>
                  <a:lnTo>
                    <a:pt x="639" y="245"/>
                  </a:lnTo>
                  <a:lnTo>
                    <a:pt x="632" y="242"/>
                  </a:lnTo>
                  <a:lnTo>
                    <a:pt x="626" y="241"/>
                  </a:lnTo>
                  <a:lnTo>
                    <a:pt x="618" y="239"/>
                  </a:lnTo>
                  <a:lnTo>
                    <a:pt x="617" y="239"/>
                  </a:lnTo>
                  <a:lnTo>
                    <a:pt x="615" y="238"/>
                  </a:lnTo>
                  <a:lnTo>
                    <a:pt x="614" y="235"/>
                  </a:lnTo>
                  <a:lnTo>
                    <a:pt x="614" y="232"/>
                  </a:lnTo>
                  <a:lnTo>
                    <a:pt x="612" y="230"/>
                  </a:lnTo>
                  <a:lnTo>
                    <a:pt x="611" y="229"/>
                  </a:lnTo>
                  <a:lnTo>
                    <a:pt x="609" y="229"/>
                  </a:lnTo>
                  <a:lnTo>
                    <a:pt x="608" y="227"/>
                  </a:lnTo>
                  <a:lnTo>
                    <a:pt x="606" y="229"/>
                  </a:lnTo>
                  <a:lnTo>
                    <a:pt x="605" y="229"/>
                  </a:lnTo>
                  <a:lnTo>
                    <a:pt x="603" y="229"/>
                  </a:lnTo>
                  <a:lnTo>
                    <a:pt x="602" y="229"/>
                  </a:lnTo>
                  <a:lnTo>
                    <a:pt x="600" y="230"/>
                  </a:lnTo>
                  <a:lnTo>
                    <a:pt x="599" y="229"/>
                  </a:lnTo>
                  <a:lnTo>
                    <a:pt x="596" y="227"/>
                  </a:lnTo>
                  <a:lnTo>
                    <a:pt x="594" y="226"/>
                  </a:lnTo>
                  <a:lnTo>
                    <a:pt x="591" y="224"/>
                  </a:lnTo>
                  <a:lnTo>
                    <a:pt x="588" y="224"/>
                  </a:lnTo>
                  <a:lnTo>
                    <a:pt x="588" y="223"/>
                  </a:lnTo>
                  <a:lnTo>
                    <a:pt x="588" y="220"/>
                  </a:lnTo>
                  <a:lnTo>
                    <a:pt x="587" y="217"/>
                  </a:lnTo>
                  <a:lnTo>
                    <a:pt x="584" y="215"/>
                  </a:lnTo>
                  <a:lnTo>
                    <a:pt x="581" y="212"/>
                  </a:lnTo>
                  <a:lnTo>
                    <a:pt x="576" y="209"/>
                  </a:lnTo>
                  <a:lnTo>
                    <a:pt x="573" y="208"/>
                  </a:lnTo>
                  <a:lnTo>
                    <a:pt x="569" y="205"/>
                  </a:lnTo>
                  <a:lnTo>
                    <a:pt x="566" y="202"/>
                  </a:lnTo>
                  <a:lnTo>
                    <a:pt x="564" y="202"/>
                  </a:lnTo>
                  <a:lnTo>
                    <a:pt x="564" y="200"/>
                  </a:lnTo>
                  <a:lnTo>
                    <a:pt x="564" y="199"/>
                  </a:lnTo>
                  <a:lnTo>
                    <a:pt x="564" y="196"/>
                  </a:lnTo>
                  <a:lnTo>
                    <a:pt x="566" y="193"/>
                  </a:lnTo>
                  <a:lnTo>
                    <a:pt x="566" y="190"/>
                  </a:lnTo>
                  <a:lnTo>
                    <a:pt x="566" y="187"/>
                  </a:lnTo>
                  <a:lnTo>
                    <a:pt x="343" y="6"/>
                  </a:lnTo>
                  <a:lnTo>
                    <a:pt x="279" y="0"/>
                  </a:lnTo>
                  <a:lnTo>
                    <a:pt x="271" y="361"/>
                  </a:lnTo>
                  <a:lnTo>
                    <a:pt x="273" y="362"/>
                  </a:lnTo>
                  <a:lnTo>
                    <a:pt x="273" y="365"/>
                  </a:lnTo>
                  <a:lnTo>
                    <a:pt x="274" y="368"/>
                  </a:lnTo>
                  <a:lnTo>
                    <a:pt x="277" y="371"/>
                  </a:lnTo>
                  <a:lnTo>
                    <a:pt x="280" y="374"/>
                  </a:lnTo>
                  <a:lnTo>
                    <a:pt x="283" y="377"/>
                  </a:lnTo>
                  <a:lnTo>
                    <a:pt x="289" y="379"/>
                  </a:lnTo>
                  <a:lnTo>
                    <a:pt x="279" y="417"/>
                  </a:lnTo>
                  <a:lnTo>
                    <a:pt x="133" y="411"/>
                  </a:lnTo>
                  <a:lnTo>
                    <a:pt x="130" y="411"/>
                  </a:lnTo>
                  <a:lnTo>
                    <a:pt x="128" y="409"/>
                  </a:lnTo>
                  <a:lnTo>
                    <a:pt x="125" y="409"/>
                  </a:lnTo>
                  <a:lnTo>
                    <a:pt x="124" y="408"/>
                  </a:lnTo>
                  <a:lnTo>
                    <a:pt x="124" y="406"/>
                  </a:lnTo>
                  <a:lnTo>
                    <a:pt x="122" y="405"/>
                  </a:lnTo>
                  <a:lnTo>
                    <a:pt x="122" y="402"/>
                  </a:lnTo>
                  <a:lnTo>
                    <a:pt x="124" y="402"/>
                  </a:lnTo>
                  <a:lnTo>
                    <a:pt x="122" y="405"/>
                  </a:lnTo>
                  <a:lnTo>
                    <a:pt x="119" y="406"/>
                  </a:lnTo>
                  <a:lnTo>
                    <a:pt x="116" y="408"/>
                  </a:lnTo>
                  <a:lnTo>
                    <a:pt x="112" y="411"/>
                  </a:lnTo>
                  <a:lnTo>
                    <a:pt x="107" y="411"/>
                  </a:lnTo>
                  <a:lnTo>
                    <a:pt x="103" y="411"/>
                  </a:lnTo>
                  <a:lnTo>
                    <a:pt x="86" y="409"/>
                  </a:lnTo>
                  <a:lnTo>
                    <a:pt x="71" y="411"/>
                  </a:lnTo>
                  <a:lnTo>
                    <a:pt x="68" y="411"/>
                  </a:lnTo>
                  <a:lnTo>
                    <a:pt x="65" y="414"/>
                  </a:lnTo>
                  <a:lnTo>
                    <a:pt x="62" y="417"/>
                  </a:lnTo>
                  <a:lnTo>
                    <a:pt x="59" y="420"/>
                  </a:lnTo>
                  <a:lnTo>
                    <a:pt x="58" y="424"/>
                  </a:lnTo>
                  <a:lnTo>
                    <a:pt x="56" y="429"/>
                  </a:lnTo>
                  <a:lnTo>
                    <a:pt x="55" y="424"/>
                  </a:lnTo>
                  <a:lnTo>
                    <a:pt x="53" y="421"/>
                  </a:lnTo>
                  <a:lnTo>
                    <a:pt x="53" y="418"/>
                  </a:lnTo>
                  <a:lnTo>
                    <a:pt x="50" y="415"/>
                  </a:lnTo>
                  <a:lnTo>
                    <a:pt x="49" y="412"/>
                  </a:lnTo>
                  <a:lnTo>
                    <a:pt x="46" y="411"/>
                  </a:lnTo>
                  <a:lnTo>
                    <a:pt x="44" y="408"/>
                  </a:lnTo>
                  <a:lnTo>
                    <a:pt x="44" y="406"/>
                  </a:lnTo>
                  <a:lnTo>
                    <a:pt x="44" y="405"/>
                  </a:lnTo>
                  <a:lnTo>
                    <a:pt x="41" y="403"/>
                  </a:lnTo>
                  <a:lnTo>
                    <a:pt x="40" y="402"/>
                  </a:lnTo>
                  <a:lnTo>
                    <a:pt x="38" y="400"/>
                  </a:lnTo>
                  <a:lnTo>
                    <a:pt x="38" y="397"/>
                  </a:lnTo>
                  <a:lnTo>
                    <a:pt x="37" y="397"/>
                  </a:lnTo>
                  <a:lnTo>
                    <a:pt x="35" y="397"/>
                  </a:lnTo>
                  <a:lnTo>
                    <a:pt x="34" y="399"/>
                  </a:lnTo>
                  <a:lnTo>
                    <a:pt x="31" y="400"/>
                  </a:lnTo>
                  <a:lnTo>
                    <a:pt x="28" y="400"/>
                  </a:lnTo>
                  <a:lnTo>
                    <a:pt x="26" y="400"/>
                  </a:lnTo>
                  <a:lnTo>
                    <a:pt x="23" y="402"/>
                  </a:lnTo>
                  <a:lnTo>
                    <a:pt x="23" y="403"/>
                  </a:lnTo>
                  <a:lnTo>
                    <a:pt x="23" y="405"/>
                  </a:lnTo>
                  <a:lnTo>
                    <a:pt x="23" y="420"/>
                  </a:lnTo>
                  <a:lnTo>
                    <a:pt x="21" y="433"/>
                  </a:lnTo>
                  <a:lnTo>
                    <a:pt x="20" y="435"/>
                  </a:lnTo>
                  <a:lnTo>
                    <a:pt x="20" y="436"/>
                  </a:lnTo>
                  <a:lnTo>
                    <a:pt x="17" y="438"/>
                  </a:lnTo>
                  <a:lnTo>
                    <a:pt x="15" y="438"/>
                  </a:lnTo>
                  <a:lnTo>
                    <a:pt x="14" y="439"/>
                  </a:lnTo>
                  <a:lnTo>
                    <a:pt x="12" y="441"/>
                  </a:lnTo>
                  <a:lnTo>
                    <a:pt x="11" y="441"/>
                  </a:lnTo>
                  <a:lnTo>
                    <a:pt x="9" y="441"/>
                  </a:lnTo>
                  <a:lnTo>
                    <a:pt x="8" y="441"/>
                  </a:lnTo>
                  <a:lnTo>
                    <a:pt x="6" y="441"/>
                  </a:lnTo>
                  <a:lnTo>
                    <a:pt x="3" y="441"/>
                  </a:lnTo>
                  <a:lnTo>
                    <a:pt x="2" y="442"/>
                  </a:lnTo>
                  <a:lnTo>
                    <a:pt x="0" y="444"/>
                  </a:lnTo>
                  <a:lnTo>
                    <a:pt x="0" y="448"/>
                  </a:lnTo>
                  <a:lnTo>
                    <a:pt x="0" y="451"/>
                  </a:lnTo>
                  <a:lnTo>
                    <a:pt x="2" y="454"/>
                  </a:lnTo>
                  <a:lnTo>
                    <a:pt x="5" y="456"/>
                  </a:lnTo>
                  <a:lnTo>
                    <a:pt x="6" y="466"/>
                  </a:lnTo>
                  <a:lnTo>
                    <a:pt x="8" y="477"/>
                  </a:lnTo>
                  <a:lnTo>
                    <a:pt x="6" y="477"/>
                  </a:lnTo>
                  <a:lnTo>
                    <a:pt x="5" y="477"/>
                  </a:lnTo>
                  <a:lnTo>
                    <a:pt x="5" y="478"/>
                  </a:lnTo>
                  <a:lnTo>
                    <a:pt x="3" y="478"/>
                  </a:lnTo>
                  <a:lnTo>
                    <a:pt x="3" y="480"/>
                  </a:lnTo>
                  <a:lnTo>
                    <a:pt x="3" y="481"/>
                  </a:lnTo>
                  <a:lnTo>
                    <a:pt x="2" y="483"/>
                  </a:lnTo>
                  <a:lnTo>
                    <a:pt x="0" y="484"/>
                  </a:lnTo>
                  <a:lnTo>
                    <a:pt x="2" y="487"/>
                  </a:lnTo>
                  <a:lnTo>
                    <a:pt x="3" y="489"/>
                  </a:lnTo>
                  <a:lnTo>
                    <a:pt x="5" y="490"/>
                  </a:lnTo>
                  <a:lnTo>
                    <a:pt x="5" y="492"/>
                  </a:lnTo>
                  <a:lnTo>
                    <a:pt x="8" y="495"/>
                  </a:lnTo>
                  <a:lnTo>
                    <a:pt x="12" y="496"/>
                  </a:lnTo>
                  <a:lnTo>
                    <a:pt x="14" y="496"/>
                  </a:lnTo>
                  <a:lnTo>
                    <a:pt x="14" y="498"/>
                  </a:lnTo>
                  <a:lnTo>
                    <a:pt x="15" y="499"/>
                  </a:lnTo>
                  <a:lnTo>
                    <a:pt x="18" y="501"/>
                  </a:lnTo>
                  <a:lnTo>
                    <a:pt x="20" y="502"/>
                  </a:lnTo>
                  <a:lnTo>
                    <a:pt x="21" y="504"/>
                  </a:lnTo>
                  <a:lnTo>
                    <a:pt x="23" y="505"/>
                  </a:lnTo>
                  <a:lnTo>
                    <a:pt x="24" y="508"/>
                  </a:lnTo>
                  <a:lnTo>
                    <a:pt x="26" y="511"/>
                  </a:lnTo>
                  <a:lnTo>
                    <a:pt x="26" y="517"/>
                  </a:lnTo>
                  <a:lnTo>
                    <a:pt x="26" y="523"/>
                  </a:lnTo>
                  <a:lnTo>
                    <a:pt x="24" y="529"/>
                  </a:lnTo>
                  <a:lnTo>
                    <a:pt x="23" y="532"/>
                  </a:lnTo>
                  <a:lnTo>
                    <a:pt x="23" y="535"/>
                  </a:lnTo>
                  <a:lnTo>
                    <a:pt x="24" y="537"/>
                  </a:lnTo>
                  <a:lnTo>
                    <a:pt x="24" y="540"/>
                  </a:lnTo>
                  <a:lnTo>
                    <a:pt x="23" y="540"/>
                  </a:lnTo>
                  <a:lnTo>
                    <a:pt x="23" y="543"/>
                  </a:lnTo>
                  <a:lnTo>
                    <a:pt x="24" y="544"/>
                  </a:lnTo>
                  <a:lnTo>
                    <a:pt x="24" y="547"/>
                  </a:lnTo>
                  <a:lnTo>
                    <a:pt x="24" y="544"/>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34" name="任意多边形 77"/>
            <p:cNvSpPr>
              <a:spLocks/>
            </p:cNvSpPr>
            <p:nvPr/>
          </p:nvSpPr>
          <p:spPr bwMode="gray">
            <a:xfrm>
              <a:off x="4263111" y="3148013"/>
              <a:ext cx="422420" cy="369888"/>
            </a:xfrm>
            <a:custGeom>
              <a:avLst/>
              <a:gdLst>
                <a:gd name="T0" fmla="*/ 4 w 288"/>
                <a:gd name="T1" fmla="*/ 67 h 252"/>
                <a:gd name="T2" fmla="*/ 6 w 288"/>
                <a:gd name="T3" fmla="*/ 62 h 252"/>
                <a:gd name="T4" fmla="*/ 7 w 288"/>
                <a:gd name="T5" fmla="*/ 67 h 252"/>
                <a:gd name="T6" fmla="*/ 15 w 288"/>
                <a:gd name="T7" fmla="*/ 85 h 252"/>
                <a:gd name="T8" fmla="*/ 27 w 288"/>
                <a:gd name="T9" fmla="*/ 94 h 252"/>
                <a:gd name="T10" fmla="*/ 33 w 288"/>
                <a:gd name="T11" fmla="*/ 94 h 252"/>
                <a:gd name="T12" fmla="*/ 38 w 288"/>
                <a:gd name="T13" fmla="*/ 104 h 252"/>
                <a:gd name="T14" fmla="*/ 54 w 288"/>
                <a:gd name="T15" fmla="*/ 129 h 252"/>
                <a:gd name="T16" fmla="*/ 64 w 288"/>
                <a:gd name="T17" fmla="*/ 120 h 252"/>
                <a:gd name="T18" fmla="*/ 69 w 288"/>
                <a:gd name="T19" fmla="*/ 116 h 252"/>
                <a:gd name="T20" fmla="*/ 77 w 288"/>
                <a:gd name="T21" fmla="*/ 101 h 252"/>
                <a:gd name="T22" fmla="*/ 103 w 288"/>
                <a:gd name="T23" fmla="*/ 96 h 252"/>
                <a:gd name="T24" fmla="*/ 116 w 288"/>
                <a:gd name="T25" fmla="*/ 99 h 252"/>
                <a:gd name="T26" fmla="*/ 122 w 288"/>
                <a:gd name="T27" fmla="*/ 104 h 252"/>
                <a:gd name="T28" fmla="*/ 138 w 288"/>
                <a:gd name="T29" fmla="*/ 129 h 252"/>
                <a:gd name="T30" fmla="*/ 139 w 288"/>
                <a:gd name="T31" fmla="*/ 143 h 252"/>
                <a:gd name="T32" fmla="*/ 138 w 288"/>
                <a:gd name="T33" fmla="*/ 153 h 252"/>
                <a:gd name="T34" fmla="*/ 144 w 288"/>
                <a:gd name="T35" fmla="*/ 155 h 252"/>
                <a:gd name="T36" fmla="*/ 152 w 288"/>
                <a:gd name="T37" fmla="*/ 153 h 252"/>
                <a:gd name="T38" fmla="*/ 164 w 288"/>
                <a:gd name="T39" fmla="*/ 153 h 252"/>
                <a:gd name="T40" fmla="*/ 168 w 288"/>
                <a:gd name="T41" fmla="*/ 164 h 252"/>
                <a:gd name="T42" fmla="*/ 175 w 288"/>
                <a:gd name="T43" fmla="*/ 176 h 252"/>
                <a:gd name="T44" fmla="*/ 174 w 288"/>
                <a:gd name="T45" fmla="*/ 194 h 252"/>
                <a:gd name="T46" fmla="*/ 189 w 288"/>
                <a:gd name="T47" fmla="*/ 194 h 252"/>
                <a:gd name="T48" fmla="*/ 201 w 288"/>
                <a:gd name="T49" fmla="*/ 187 h 252"/>
                <a:gd name="T50" fmla="*/ 215 w 288"/>
                <a:gd name="T51" fmla="*/ 178 h 252"/>
                <a:gd name="T52" fmla="*/ 211 w 288"/>
                <a:gd name="T53" fmla="*/ 164 h 252"/>
                <a:gd name="T54" fmla="*/ 220 w 288"/>
                <a:gd name="T55" fmla="*/ 155 h 252"/>
                <a:gd name="T56" fmla="*/ 224 w 288"/>
                <a:gd name="T57" fmla="*/ 153 h 252"/>
                <a:gd name="T58" fmla="*/ 224 w 288"/>
                <a:gd name="T59" fmla="*/ 141 h 252"/>
                <a:gd name="T60" fmla="*/ 224 w 288"/>
                <a:gd name="T61" fmla="*/ 132 h 252"/>
                <a:gd name="T62" fmla="*/ 215 w 288"/>
                <a:gd name="T63" fmla="*/ 120 h 252"/>
                <a:gd name="T64" fmla="*/ 215 w 288"/>
                <a:gd name="T65" fmla="*/ 107 h 252"/>
                <a:gd name="T66" fmla="*/ 222 w 288"/>
                <a:gd name="T67" fmla="*/ 100 h 252"/>
                <a:gd name="T68" fmla="*/ 215 w 288"/>
                <a:gd name="T69" fmla="*/ 92 h 252"/>
                <a:gd name="T70" fmla="*/ 207 w 288"/>
                <a:gd name="T71" fmla="*/ 72 h 252"/>
                <a:gd name="T72" fmla="*/ 210 w 288"/>
                <a:gd name="T73" fmla="*/ 62 h 252"/>
                <a:gd name="T74" fmla="*/ 207 w 288"/>
                <a:gd name="T75" fmla="*/ 57 h 252"/>
                <a:gd name="T76" fmla="*/ 200 w 288"/>
                <a:gd name="T77" fmla="*/ 47 h 252"/>
                <a:gd name="T78" fmla="*/ 194 w 288"/>
                <a:gd name="T79" fmla="*/ 22 h 252"/>
                <a:gd name="T80" fmla="*/ 184 w 288"/>
                <a:gd name="T81" fmla="*/ 27 h 252"/>
                <a:gd name="T82" fmla="*/ 175 w 288"/>
                <a:gd name="T83" fmla="*/ 37 h 252"/>
                <a:gd name="T84" fmla="*/ 168 w 288"/>
                <a:gd name="T85" fmla="*/ 34 h 252"/>
                <a:gd name="T86" fmla="*/ 156 w 288"/>
                <a:gd name="T87" fmla="*/ 29 h 252"/>
                <a:gd name="T88" fmla="*/ 139 w 288"/>
                <a:gd name="T89" fmla="*/ 36 h 252"/>
                <a:gd name="T90" fmla="*/ 134 w 288"/>
                <a:gd name="T91" fmla="*/ 27 h 252"/>
                <a:gd name="T92" fmla="*/ 126 w 288"/>
                <a:gd name="T93" fmla="*/ 31 h 252"/>
                <a:gd name="T94" fmla="*/ 118 w 288"/>
                <a:gd name="T95" fmla="*/ 18 h 252"/>
                <a:gd name="T96" fmla="*/ 80 w 288"/>
                <a:gd name="T97" fmla="*/ 16 h 252"/>
                <a:gd name="T98" fmla="*/ 48 w 288"/>
                <a:gd name="T99" fmla="*/ 0 h 252"/>
                <a:gd name="T100" fmla="*/ 45 w 288"/>
                <a:gd name="T101" fmla="*/ 10 h 252"/>
                <a:gd name="T102" fmla="*/ 42 w 288"/>
                <a:gd name="T103" fmla="*/ 21 h 252"/>
                <a:gd name="T104" fmla="*/ 50 w 288"/>
                <a:gd name="T105" fmla="*/ 27 h 252"/>
                <a:gd name="T106" fmla="*/ 24 w 288"/>
                <a:gd name="T107" fmla="*/ 40 h 252"/>
                <a:gd name="T108" fmla="*/ 4 w 288"/>
                <a:gd name="T109" fmla="*/ 51 h 252"/>
                <a:gd name="T110" fmla="*/ 1 w 288"/>
                <a:gd name="T111" fmla="*/ 65 h 25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8" h="252">
                  <a:moveTo>
                    <a:pt x="0" y="81"/>
                  </a:moveTo>
                  <a:lnTo>
                    <a:pt x="0" y="84"/>
                  </a:lnTo>
                  <a:lnTo>
                    <a:pt x="1" y="87"/>
                  </a:lnTo>
                  <a:lnTo>
                    <a:pt x="1" y="90"/>
                  </a:lnTo>
                  <a:lnTo>
                    <a:pt x="3" y="87"/>
                  </a:lnTo>
                  <a:lnTo>
                    <a:pt x="4" y="84"/>
                  </a:lnTo>
                  <a:lnTo>
                    <a:pt x="4" y="82"/>
                  </a:lnTo>
                  <a:lnTo>
                    <a:pt x="4" y="81"/>
                  </a:lnTo>
                  <a:lnTo>
                    <a:pt x="4" y="79"/>
                  </a:lnTo>
                  <a:lnTo>
                    <a:pt x="6" y="78"/>
                  </a:lnTo>
                  <a:lnTo>
                    <a:pt x="7" y="76"/>
                  </a:lnTo>
                  <a:lnTo>
                    <a:pt x="10" y="75"/>
                  </a:lnTo>
                  <a:lnTo>
                    <a:pt x="9" y="78"/>
                  </a:lnTo>
                  <a:lnTo>
                    <a:pt x="9" y="79"/>
                  </a:lnTo>
                  <a:lnTo>
                    <a:pt x="9" y="82"/>
                  </a:lnTo>
                  <a:lnTo>
                    <a:pt x="10" y="84"/>
                  </a:lnTo>
                  <a:lnTo>
                    <a:pt x="13" y="85"/>
                  </a:lnTo>
                  <a:lnTo>
                    <a:pt x="12" y="90"/>
                  </a:lnTo>
                  <a:lnTo>
                    <a:pt x="12" y="94"/>
                  </a:lnTo>
                  <a:lnTo>
                    <a:pt x="13" y="99"/>
                  </a:lnTo>
                  <a:lnTo>
                    <a:pt x="16" y="102"/>
                  </a:lnTo>
                  <a:lnTo>
                    <a:pt x="18" y="107"/>
                  </a:lnTo>
                  <a:lnTo>
                    <a:pt x="19" y="110"/>
                  </a:lnTo>
                  <a:lnTo>
                    <a:pt x="22" y="114"/>
                  </a:lnTo>
                  <a:lnTo>
                    <a:pt x="27" y="117"/>
                  </a:lnTo>
                  <a:lnTo>
                    <a:pt x="30" y="120"/>
                  </a:lnTo>
                  <a:lnTo>
                    <a:pt x="33" y="120"/>
                  </a:lnTo>
                  <a:lnTo>
                    <a:pt x="34" y="119"/>
                  </a:lnTo>
                  <a:lnTo>
                    <a:pt x="36" y="117"/>
                  </a:lnTo>
                  <a:lnTo>
                    <a:pt x="37" y="117"/>
                  </a:lnTo>
                  <a:lnTo>
                    <a:pt x="39" y="117"/>
                  </a:lnTo>
                  <a:lnTo>
                    <a:pt x="40" y="119"/>
                  </a:lnTo>
                  <a:lnTo>
                    <a:pt x="42" y="119"/>
                  </a:lnTo>
                  <a:lnTo>
                    <a:pt x="43" y="119"/>
                  </a:lnTo>
                  <a:lnTo>
                    <a:pt x="43" y="123"/>
                  </a:lnTo>
                  <a:lnTo>
                    <a:pt x="43" y="128"/>
                  </a:lnTo>
                  <a:lnTo>
                    <a:pt x="45" y="129"/>
                  </a:lnTo>
                  <a:lnTo>
                    <a:pt x="46" y="131"/>
                  </a:lnTo>
                  <a:lnTo>
                    <a:pt x="48" y="132"/>
                  </a:lnTo>
                  <a:lnTo>
                    <a:pt x="49" y="134"/>
                  </a:lnTo>
                  <a:lnTo>
                    <a:pt x="55" y="147"/>
                  </a:lnTo>
                  <a:lnTo>
                    <a:pt x="61" y="159"/>
                  </a:lnTo>
                  <a:lnTo>
                    <a:pt x="63" y="162"/>
                  </a:lnTo>
                  <a:lnTo>
                    <a:pt x="66" y="162"/>
                  </a:lnTo>
                  <a:lnTo>
                    <a:pt x="69" y="162"/>
                  </a:lnTo>
                  <a:lnTo>
                    <a:pt x="72" y="161"/>
                  </a:lnTo>
                  <a:lnTo>
                    <a:pt x="75" y="158"/>
                  </a:lnTo>
                  <a:lnTo>
                    <a:pt x="76" y="155"/>
                  </a:lnTo>
                  <a:lnTo>
                    <a:pt x="78" y="153"/>
                  </a:lnTo>
                  <a:lnTo>
                    <a:pt x="79" y="153"/>
                  </a:lnTo>
                  <a:lnTo>
                    <a:pt x="81" y="152"/>
                  </a:lnTo>
                  <a:lnTo>
                    <a:pt x="82" y="152"/>
                  </a:lnTo>
                  <a:lnTo>
                    <a:pt x="84" y="150"/>
                  </a:lnTo>
                  <a:lnTo>
                    <a:pt x="84" y="149"/>
                  </a:lnTo>
                  <a:lnTo>
                    <a:pt x="85" y="147"/>
                  </a:lnTo>
                  <a:lnTo>
                    <a:pt x="87" y="146"/>
                  </a:lnTo>
                  <a:lnTo>
                    <a:pt x="88" y="146"/>
                  </a:lnTo>
                  <a:lnTo>
                    <a:pt x="90" y="143"/>
                  </a:lnTo>
                  <a:lnTo>
                    <a:pt x="91" y="140"/>
                  </a:lnTo>
                  <a:lnTo>
                    <a:pt x="91" y="137"/>
                  </a:lnTo>
                  <a:lnTo>
                    <a:pt x="93" y="134"/>
                  </a:lnTo>
                  <a:lnTo>
                    <a:pt x="94" y="131"/>
                  </a:lnTo>
                  <a:lnTo>
                    <a:pt x="97" y="128"/>
                  </a:lnTo>
                  <a:lnTo>
                    <a:pt x="105" y="126"/>
                  </a:lnTo>
                  <a:lnTo>
                    <a:pt x="112" y="126"/>
                  </a:lnTo>
                  <a:lnTo>
                    <a:pt x="121" y="126"/>
                  </a:lnTo>
                  <a:lnTo>
                    <a:pt x="124" y="125"/>
                  </a:lnTo>
                  <a:lnTo>
                    <a:pt x="127" y="123"/>
                  </a:lnTo>
                  <a:lnTo>
                    <a:pt x="130" y="122"/>
                  </a:lnTo>
                  <a:lnTo>
                    <a:pt x="133" y="122"/>
                  </a:lnTo>
                  <a:lnTo>
                    <a:pt x="136" y="123"/>
                  </a:lnTo>
                  <a:lnTo>
                    <a:pt x="141" y="123"/>
                  </a:lnTo>
                  <a:lnTo>
                    <a:pt x="145" y="123"/>
                  </a:lnTo>
                  <a:lnTo>
                    <a:pt x="147" y="125"/>
                  </a:lnTo>
                  <a:lnTo>
                    <a:pt x="145" y="126"/>
                  </a:lnTo>
                  <a:lnTo>
                    <a:pt x="148" y="126"/>
                  </a:lnTo>
                  <a:lnTo>
                    <a:pt x="150" y="126"/>
                  </a:lnTo>
                  <a:lnTo>
                    <a:pt x="151" y="128"/>
                  </a:lnTo>
                  <a:lnTo>
                    <a:pt x="153" y="129"/>
                  </a:lnTo>
                  <a:lnTo>
                    <a:pt x="155" y="132"/>
                  </a:lnTo>
                  <a:lnTo>
                    <a:pt x="155" y="135"/>
                  </a:lnTo>
                  <a:lnTo>
                    <a:pt x="156" y="137"/>
                  </a:lnTo>
                  <a:lnTo>
                    <a:pt x="162" y="144"/>
                  </a:lnTo>
                  <a:lnTo>
                    <a:pt x="167" y="152"/>
                  </a:lnTo>
                  <a:lnTo>
                    <a:pt x="173" y="159"/>
                  </a:lnTo>
                  <a:lnTo>
                    <a:pt x="174" y="162"/>
                  </a:lnTo>
                  <a:lnTo>
                    <a:pt x="174" y="167"/>
                  </a:lnTo>
                  <a:lnTo>
                    <a:pt x="174" y="170"/>
                  </a:lnTo>
                  <a:lnTo>
                    <a:pt x="176" y="174"/>
                  </a:lnTo>
                  <a:lnTo>
                    <a:pt x="176" y="176"/>
                  </a:lnTo>
                  <a:lnTo>
                    <a:pt x="176" y="179"/>
                  </a:lnTo>
                  <a:lnTo>
                    <a:pt x="176" y="182"/>
                  </a:lnTo>
                  <a:lnTo>
                    <a:pt x="177" y="185"/>
                  </a:lnTo>
                  <a:lnTo>
                    <a:pt x="177" y="186"/>
                  </a:lnTo>
                  <a:lnTo>
                    <a:pt x="176" y="188"/>
                  </a:lnTo>
                  <a:lnTo>
                    <a:pt x="176" y="189"/>
                  </a:lnTo>
                  <a:lnTo>
                    <a:pt x="176" y="191"/>
                  </a:lnTo>
                  <a:lnTo>
                    <a:pt x="174" y="194"/>
                  </a:lnTo>
                  <a:lnTo>
                    <a:pt x="174" y="195"/>
                  </a:lnTo>
                  <a:lnTo>
                    <a:pt x="174" y="197"/>
                  </a:lnTo>
                  <a:lnTo>
                    <a:pt x="176" y="197"/>
                  </a:lnTo>
                  <a:lnTo>
                    <a:pt x="179" y="197"/>
                  </a:lnTo>
                  <a:lnTo>
                    <a:pt x="183" y="197"/>
                  </a:lnTo>
                  <a:lnTo>
                    <a:pt x="188" y="194"/>
                  </a:lnTo>
                  <a:lnTo>
                    <a:pt x="188" y="192"/>
                  </a:lnTo>
                  <a:lnTo>
                    <a:pt x="191" y="192"/>
                  </a:lnTo>
                  <a:lnTo>
                    <a:pt x="192" y="194"/>
                  </a:lnTo>
                  <a:lnTo>
                    <a:pt x="194" y="195"/>
                  </a:lnTo>
                  <a:lnTo>
                    <a:pt x="194" y="197"/>
                  </a:lnTo>
                  <a:lnTo>
                    <a:pt x="195" y="200"/>
                  </a:lnTo>
                  <a:lnTo>
                    <a:pt x="198" y="195"/>
                  </a:lnTo>
                  <a:lnTo>
                    <a:pt x="203" y="194"/>
                  </a:lnTo>
                  <a:lnTo>
                    <a:pt x="207" y="194"/>
                  </a:lnTo>
                  <a:lnTo>
                    <a:pt x="209" y="194"/>
                  </a:lnTo>
                  <a:lnTo>
                    <a:pt x="212" y="197"/>
                  </a:lnTo>
                  <a:lnTo>
                    <a:pt x="213" y="198"/>
                  </a:lnTo>
                  <a:lnTo>
                    <a:pt x="215" y="201"/>
                  </a:lnTo>
                  <a:lnTo>
                    <a:pt x="215" y="203"/>
                  </a:lnTo>
                  <a:lnTo>
                    <a:pt x="215" y="206"/>
                  </a:lnTo>
                  <a:lnTo>
                    <a:pt x="213" y="207"/>
                  </a:lnTo>
                  <a:lnTo>
                    <a:pt x="213" y="210"/>
                  </a:lnTo>
                  <a:lnTo>
                    <a:pt x="215" y="212"/>
                  </a:lnTo>
                  <a:lnTo>
                    <a:pt x="218" y="215"/>
                  </a:lnTo>
                  <a:lnTo>
                    <a:pt x="219" y="216"/>
                  </a:lnTo>
                  <a:lnTo>
                    <a:pt x="221" y="219"/>
                  </a:lnTo>
                  <a:lnTo>
                    <a:pt x="222" y="222"/>
                  </a:lnTo>
                  <a:lnTo>
                    <a:pt x="221" y="230"/>
                  </a:lnTo>
                  <a:lnTo>
                    <a:pt x="219" y="236"/>
                  </a:lnTo>
                  <a:lnTo>
                    <a:pt x="218" y="240"/>
                  </a:lnTo>
                  <a:lnTo>
                    <a:pt x="213" y="245"/>
                  </a:lnTo>
                  <a:lnTo>
                    <a:pt x="218" y="245"/>
                  </a:lnTo>
                  <a:lnTo>
                    <a:pt x="221" y="246"/>
                  </a:lnTo>
                  <a:lnTo>
                    <a:pt x="225" y="248"/>
                  </a:lnTo>
                  <a:lnTo>
                    <a:pt x="228" y="251"/>
                  </a:lnTo>
                  <a:lnTo>
                    <a:pt x="231" y="252"/>
                  </a:lnTo>
                  <a:lnTo>
                    <a:pt x="234" y="251"/>
                  </a:lnTo>
                  <a:lnTo>
                    <a:pt x="237" y="249"/>
                  </a:lnTo>
                  <a:lnTo>
                    <a:pt x="240" y="246"/>
                  </a:lnTo>
                  <a:lnTo>
                    <a:pt x="243" y="243"/>
                  </a:lnTo>
                  <a:lnTo>
                    <a:pt x="245" y="239"/>
                  </a:lnTo>
                  <a:lnTo>
                    <a:pt x="248" y="234"/>
                  </a:lnTo>
                  <a:lnTo>
                    <a:pt x="251" y="231"/>
                  </a:lnTo>
                  <a:lnTo>
                    <a:pt x="254" y="234"/>
                  </a:lnTo>
                  <a:lnTo>
                    <a:pt x="255" y="236"/>
                  </a:lnTo>
                  <a:lnTo>
                    <a:pt x="258" y="237"/>
                  </a:lnTo>
                  <a:lnTo>
                    <a:pt x="261" y="236"/>
                  </a:lnTo>
                  <a:lnTo>
                    <a:pt x="266" y="234"/>
                  </a:lnTo>
                  <a:lnTo>
                    <a:pt x="269" y="233"/>
                  </a:lnTo>
                  <a:lnTo>
                    <a:pt x="272" y="228"/>
                  </a:lnTo>
                  <a:lnTo>
                    <a:pt x="273" y="225"/>
                  </a:lnTo>
                  <a:lnTo>
                    <a:pt x="273" y="221"/>
                  </a:lnTo>
                  <a:lnTo>
                    <a:pt x="273" y="219"/>
                  </a:lnTo>
                  <a:lnTo>
                    <a:pt x="272" y="216"/>
                  </a:lnTo>
                  <a:lnTo>
                    <a:pt x="270" y="213"/>
                  </a:lnTo>
                  <a:lnTo>
                    <a:pt x="269" y="210"/>
                  </a:lnTo>
                  <a:lnTo>
                    <a:pt x="267" y="207"/>
                  </a:lnTo>
                  <a:lnTo>
                    <a:pt x="267" y="204"/>
                  </a:lnTo>
                  <a:lnTo>
                    <a:pt x="269" y="201"/>
                  </a:lnTo>
                  <a:lnTo>
                    <a:pt x="270" y="200"/>
                  </a:lnTo>
                  <a:lnTo>
                    <a:pt x="272" y="197"/>
                  </a:lnTo>
                  <a:lnTo>
                    <a:pt x="276" y="197"/>
                  </a:lnTo>
                  <a:lnTo>
                    <a:pt x="279" y="197"/>
                  </a:lnTo>
                  <a:lnTo>
                    <a:pt x="282" y="198"/>
                  </a:lnTo>
                  <a:lnTo>
                    <a:pt x="285" y="201"/>
                  </a:lnTo>
                  <a:lnTo>
                    <a:pt x="288" y="204"/>
                  </a:lnTo>
                  <a:lnTo>
                    <a:pt x="288" y="200"/>
                  </a:lnTo>
                  <a:lnTo>
                    <a:pt x="287" y="197"/>
                  </a:lnTo>
                  <a:lnTo>
                    <a:pt x="285" y="194"/>
                  </a:lnTo>
                  <a:lnTo>
                    <a:pt x="284" y="191"/>
                  </a:lnTo>
                  <a:lnTo>
                    <a:pt x="281" y="188"/>
                  </a:lnTo>
                  <a:lnTo>
                    <a:pt x="279" y="183"/>
                  </a:lnTo>
                  <a:lnTo>
                    <a:pt x="281" y="182"/>
                  </a:lnTo>
                  <a:lnTo>
                    <a:pt x="282" y="180"/>
                  </a:lnTo>
                  <a:lnTo>
                    <a:pt x="284" y="179"/>
                  </a:lnTo>
                  <a:lnTo>
                    <a:pt x="285" y="176"/>
                  </a:lnTo>
                  <a:lnTo>
                    <a:pt x="287" y="174"/>
                  </a:lnTo>
                  <a:lnTo>
                    <a:pt x="288" y="173"/>
                  </a:lnTo>
                  <a:lnTo>
                    <a:pt x="287" y="173"/>
                  </a:lnTo>
                  <a:lnTo>
                    <a:pt x="285" y="171"/>
                  </a:lnTo>
                  <a:lnTo>
                    <a:pt x="284" y="168"/>
                  </a:lnTo>
                  <a:lnTo>
                    <a:pt x="284" y="165"/>
                  </a:lnTo>
                  <a:lnTo>
                    <a:pt x="279" y="165"/>
                  </a:lnTo>
                  <a:lnTo>
                    <a:pt x="276" y="164"/>
                  </a:lnTo>
                  <a:lnTo>
                    <a:pt x="273" y="161"/>
                  </a:lnTo>
                  <a:lnTo>
                    <a:pt x="273" y="158"/>
                  </a:lnTo>
                  <a:lnTo>
                    <a:pt x="273" y="153"/>
                  </a:lnTo>
                  <a:lnTo>
                    <a:pt x="273" y="149"/>
                  </a:lnTo>
                  <a:lnTo>
                    <a:pt x="273" y="144"/>
                  </a:lnTo>
                  <a:lnTo>
                    <a:pt x="275" y="140"/>
                  </a:lnTo>
                  <a:lnTo>
                    <a:pt x="275" y="137"/>
                  </a:lnTo>
                  <a:lnTo>
                    <a:pt x="273" y="135"/>
                  </a:lnTo>
                  <a:lnTo>
                    <a:pt x="273" y="134"/>
                  </a:lnTo>
                  <a:lnTo>
                    <a:pt x="273" y="131"/>
                  </a:lnTo>
                  <a:lnTo>
                    <a:pt x="275" y="129"/>
                  </a:lnTo>
                  <a:lnTo>
                    <a:pt x="278" y="128"/>
                  </a:lnTo>
                  <a:lnTo>
                    <a:pt x="279" y="128"/>
                  </a:lnTo>
                  <a:lnTo>
                    <a:pt x="281" y="126"/>
                  </a:lnTo>
                  <a:lnTo>
                    <a:pt x="281" y="123"/>
                  </a:lnTo>
                  <a:lnTo>
                    <a:pt x="281" y="122"/>
                  </a:lnTo>
                  <a:lnTo>
                    <a:pt x="279" y="120"/>
                  </a:lnTo>
                  <a:lnTo>
                    <a:pt x="278" y="119"/>
                  </a:lnTo>
                  <a:lnTo>
                    <a:pt x="275" y="117"/>
                  </a:lnTo>
                  <a:lnTo>
                    <a:pt x="273" y="116"/>
                  </a:lnTo>
                  <a:lnTo>
                    <a:pt x="270" y="104"/>
                  </a:lnTo>
                  <a:lnTo>
                    <a:pt x="269" y="90"/>
                  </a:lnTo>
                  <a:lnTo>
                    <a:pt x="267" y="90"/>
                  </a:lnTo>
                  <a:lnTo>
                    <a:pt x="266" y="90"/>
                  </a:lnTo>
                  <a:lnTo>
                    <a:pt x="264" y="90"/>
                  </a:lnTo>
                  <a:lnTo>
                    <a:pt x="263" y="91"/>
                  </a:lnTo>
                  <a:lnTo>
                    <a:pt x="260" y="91"/>
                  </a:lnTo>
                  <a:lnTo>
                    <a:pt x="261" y="88"/>
                  </a:lnTo>
                  <a:lnTo>
                    <a:pt x="261" y="85"/>
                  </a:lnTo>
                  <a:lnTo>
                    <a:pt x="263" y="82"/>
                  </a:lnTo>
                  <a:lnTo>
                    <a:pt x="264" y="79"/>
                  </a:lnTo>
                  <a:lnTo>
                    <a:pt x="266" y="78"/>
                  </a:lnTo>
                  <a:lnTo>
                    <a:pt x="269" y="76"/>
                  </a:lnTo>
                  <a:lnTo>
                    <a:pt x="267" y="76"/>
                  </a:lnTo>
                  <a:lnTo>
                    <a:pt x="267" y="78"/>
                  </a:lnTo>
                  <a:lnTo>
                    <a:pt x="266" y="76"/>
                  </a:lnTo>
                  <a:lnTo>
                    <a:pt x="264" y="75"/>
                  </a:lnTo>
                  <a:lnTo>
                    <a:pt x="263" y="72"/>
                  </a:lnTo>
                  <a:lnTo>
                    <a:pt x="261" y="70"/>
                  </a:lnTo>
                  <a:lnTo>
                    <a:pt x="258" y="70"/>
                  </a:lnTo>
                  <a:lnTo>
                    <a:pt x="257" y="69"/>
                  </a:lnTo>
                  <a:lnTo>
                    <a:pt x="255" y="67"/>
                  </a:lnTo>
                  <a:lnTo>
                    <a:pt x="254" y="63"/>
                  </a:lnTo>
                  <a:lnTo>
                    <a:pt x="254" y="60"/>
                  </a:lnTo>
                  <a:lnTo>
                    <a:pt x="254" y="55"/>
                  </a:lnTo>
                  <a:lnTo>
                    <a:pt x="254" y="52"/>
                  </a:lnTo>
                  <a:lnTo>
                    <a:pt x="255" y="43"/>
                  </a:lnTo>
                  <a:lnTo>
                    <a:pt x="252" y="36"/>
                  </a:lnTo>
                  <a:lnTo>
                    <a:pt x="246" y="28"/>
                  </a:lnTo>
                  <a:lnTo>
                    <a:pt x="245" y="28"/>
                  </a:lnTo>
                  <a:lnTo>
                    <a:pt x="242" y="30"/>
                  </a:lnTo>
                  <a:lnTo>
                    <a:pt x="240" y="31"/>
                  </a:lnTo>
                  <a:lnTo>
                    <a:pt x="239" y="33"/>
                  </a:lnTo>
                  <a:lnTo>
                    <a:pt x="236" y="33"/>
                  </a:lnTo>
                  <a:lnTo>
                    <a:pt x="233" y="34"/>
                  </a:lnTo>
                  <a:lnTo>
                    <a:pt x="230" y="36"/>
                  </a:lnTo>
                  <a:lnTo>
                    <a:pt x="227" y="36"/>
                  </a:lnTo>
                  <a:lnTo>
                    <a:pt x="225" y="37"/>
                  </a:lnTo>
                  <a:lnTo>
                    <a:pt x="224" y="39"/>
                  </a:lnTo>
                  <a:lnTo>
                    <a:pt x="222" y="42"/>
                  </a:lnTo>
                  <a:lnTo>
                    <a:pt x="222" y="46"/>
                  </a:lnTo>
                  <a:lnTo>
                    <a:pt x="221" y="46"/>
                  </a:lnTo>
                  <a:lnTo>
                    <a:pt x="219" y="46"/>
                  </a:lnTo>
                  <a:lnTo>
                    <a:pt x="218" y="46"/>
                  </a:lnTo>
                  <a:lnTo>
                    <a:pt x="216" y="45"/>
                  </a:lnTo>
                  <a:lnTo>
                    <a:pt x="216" y="43"/>
                  </a:lnTo>
                  <a:lnTo>
                    <a:pt x="213" y="43"/>
                  </a:lnTo>
                  <a:lnTo>
                    <a:pt x="209" y="42"/>
                  </a:lnTo>
                  <a:lnTo>
                    <a:pt x="207" y="39"/>
                  </a:lnTo>
                  <a:lnTo>
                    <a:pt x="206" y="36"/>
                  </a:lnTo>
                  <a:lnTo>
                    <a:pt x="203" y="36"/>
                  </a:lnTo>
                  <a:lnTo>
                    <a:pt x="201" y="34"/>
                  </a:lnTo>
                  <a:lnTo>
                    <a:pt x="198" y="36"/>
                  </a:lnTo>
                  <a:lnTo>
                    <a:pt x="197" y="36"/>
                  </a:lnTo>
                  <a:lnTo>
                    <a:pt x="192" y="39"/>
                  </a:lnTo>
                  <a:lnTo>
                    <a:pt x="189" y="42"/>
                  </a:lnTo>
                  <a:lnTo>
                    <a:pt x="185" y="45"/>
                  </a:lnTo>
                  <a:lnTo>
                    <a:pt x="182" y="46"/>
                  </a:lnTo>
                  <a:lnTo>
                    <a:pt x="177" y="45"/>
                  </a:lnTo>
                  <a:lnTo>
                    <a:pt x="176" y="43"/>
                  </a:lnTo>
                  <a:lnTo>
                    <a:pt x="174" y="42"/>
                  </a:lnTo>
                  <a:lnTo>
                    <a:pt x="174" y="39"/>
                  </a:lnTo>
                  <a:lnTo>
                    <a:pt x="173" y="36"/>
                  </a:lnTo>
                  <a:lnTo>
                    <a:pt x="171" y="33"/>
                  </a:lnTo>
                  <a:lnTo>
                    <a:pt x="170" y="33"/>
                  </a:lnTo>
                  <a:lnTo>
                    <a:pt x="168" y="33"/>
                  </a:lnTo>
                  <a:lnTo>
                    <a:pt x="165" y="36"/>
                  </a:lnTo>
                  <a:lnTo>
                    <a:pt x="164" y="37"/>
                  </a:lnTo>
                  <a:lnTo>
                    <a:pt x="161" y="39"/>
                  </a:lnTo>
                  <a:lnTo>
                    <a:pt x="159" y="39"/>
                  </a:lnTo>
                  <a:lnTo>
                    <a:pt x="156" y="39"/>
                  </a:lnTo>
                  <a:lnTo>
                    <a:pt x="155" y="36"/>
                  </a:lnTo>
                  <a:lnTo>
                    <a:pt x="153" y="33"/>
                  </a:lnTo>
                  <a:lnTo>
                    <a:pt x="151" y="30"/>
                  </a:lnTo>
                  <a:lnTo>
                    <a:pt x="151" y="27"/>
                  </a:lnTo>
                  <a:lnTo>
                    <a:pt x="151" y="24"/>
                  </a:lnTo>
                  <a:lnTo>
                    <a:pt x="151" y="21"/>
                  </a:lnTo>
                  <a:lnTo>
                    <a:pt x="150" y="21"/>
                  </a:lnTo>
                  <a:lnTo>
                    <a:pt x="139" y="21"/>
                  </a:lnTo>
                  <a:lnTo>
                    <a:pt x="127" y="22"/>
                  </a:lnTo>
                  <a:lnTo>
                    <a:pt x="115" y="22"/>
                  </a:lnTo>
                  <a:lnTo>
                    <a:pt x="102" y="19"/>
                  </a:lnTo>
                  <a:lnTo>
                    <a:pt x="90" y="13"/>
                  </a:lnTo>
                  <a:lnTo>
                    <a:pt x="76" y="7"/>
                  </a:lnTo>
                  <a:lnTo>
                    <a:pt x="73" y="6"/>
                  </a:lnTo>
                  <a:lnTo>
                    <a:pt x="69" y="4"/>
                  </a:lnTo>
                  <a:lnTo>
                    <a:pt x="66" y="3"/>
                  </a:lnTo>
                  <a:lnTo>
                    <a:pt x="61" y="0"/>
                  </a:lnTo>
                  <a:lnTo>
                    <a:pt x="61" y="3"/>
                  </a:lnTo>
                  <a:lnTo>
                    <a:pt x="61" y="6"/>
                  </a:lnTo>
                  <a:lnTo>
                    <a:pt x="61" y="7"/>
                  </a:lnTo>
                  <a:lnTo>
                    <a:pt x="61" y="9"/>
                  </a:lnTo>
                  <a:lnTo>
                    <a:pt x="58" y="12"/>
                  </a:lnTo>
                  <a:lnTo>
                    <a:pt x="57" y="13"/>
                  </a:lnTo>
                  <a:lnTo>
                    <a:pt x="54" y="16"/>
                  </a:lnTo>
                  <a:lnTo>
                    <a:pt x="52" y="18"/>
                  </a:lnTo>
                  <a:lnTo>
                    <a:pt x="52" y="21"/>
                  </a:lnTo>
                  <a:lnTo>
                    <a:pt x="51" y="22"/>
                  </a:lnTo>
                  <a:lnTo>
                    <a:pt x="52" y="24"/>
                  </a:lnTo>
                  <a:lnTo>
                    <a:pt x="54" y="27"/>
                  </a:lnTo>
                  <a:lnTo>
                    <a:pt x="55" y="27"/>
                  </a:lnTo>
                  <a:lnTo>
                    <a:pt x="57" y="28"/>
                  </a:lnTo>
                  <a:lnTo>
                    <a:pt x="58" y="30"/>
                  </a:lnTo>
                  <a:lnTo>
                    <a:pt x="60" y="31"/>
                  </a:lnTo>
                  <a:lnTo>
                    <a:pt x="61" y="33"/>
                  </a:lnTo>
                  <a:lnTo>
                    <a:pt x="63" y="34"/>
                  </a:lnTo>
                  <a:lnTo>
                    <a:pt x="64" y="37"/>
                  </a:lnTo>
                  <a:lnTo>
                    <a:pt x="64" y="39"/>
                  </a:lnTo>
                  <a:lnTo>
                    <a:pt x="54" y="46"/>
                  </a:lnTo>
                  <a:lnTo>
                    <a:pt x="42" y="49"/>
                  </a:lnTo>
                  <a:lnTo>
                    <a:pt x="30" y="51"/>
                  </a:lnTo>
                  <a:lnTo>
                    <a:pt x="24" y="49"/>
                  </a:lnTo>
                  <a:lnTo>
                    <a:pt x="21" y="51"/>
                  </a:lnTo>
                  <a:lnTo>
                    <a:pt x="16" y="52"/>
                  </a:lnTo>
                  <a:lnTo>
                    <a:pt x="12" y="57"/>
                  </a:lnTo>
                  <a:lnTo>
                    <a:pt x="7" y="60"/>
                  </a:lnTo>
                  <a:lnTo>
                    <a:pt x="4" y="64"/>
                  </a:lnTo>
                  <a:lnTo>
                    <a:pt x="1" y="70"/>
                  </a:lnTo>
                  <a:lnTo>
                    <a:pt x="0" y="72"/>
                  </a:lnTo>
                  <a:lnTo>
                    <a:pt x="0" y="75"/>
                  </a:lnTo>
                  <a:lnTo>
                    <a:pt x="1" y="78"/>
                  </a:lnTo>
                  <a:lnTo>
                    <a:pt x="1" y="81"/>
                  </a:lnTo>
                  <a:lnTo>
                    <a:pt x="1" y="82"/>
                  </a:lnTo>
                  <a:lnTo>
                    <a:pt x="0" y="85"/>
                  </a:lnTo>
                  <a:lnTo>
                    <a:pt x="0" y="81"/>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35" name="任意多边形 78"/>
            <p:cNvSpPr>
              <a:spLocks/>
            </p:cNvSpPr>
            <p:nvPr/>
          </p:nvSpPr>
          <p:spPr bwMode="gray">
            <a:xfrm>
              <a:off x="4350454" y="3327400"/>
              <a:ext cx="201682" cy="217488"/>
            </a:xfrm>
            <a:custGeom>
              <a:avLst/>
              <a:gdLst>
                <a:gd name="T0" fmla="*/ 4 w 137"/>
                <a:gd name="T1" fmla="*/ 34 h 147"/>
                <a:gd name="T2" fmla="*/ 3 w 137"/>
                <a:gd name="T3" fmla="*/ 35 h 147"/>
                <a:gd name="T4" fmla="*/ 6 w 137"/>
                <a:gd name="T5" fmla="*/ 38 h 147"/>
                <a:gd name="T6" fmla="*/ 6 w 137"/>
                <a:gd name="T7" fmla="*/ 41 h 147"/>
                <a:gd name="T8" fmla="*/ 4 w 137"/>
                <a:gd name="T9" fmla="*/ 44 h 147"/>
                <a:gd name="T10" fmla="*/ 1 w 137"/>
                <a:gd name="T11" fmla="*/ 51 h 147"/>
                <a:gd name="T12" fmla="*/ 6 w 137"/>
                <a:gd name="T13" fmla="*/ 58 h 147"/>
                <a:gd name="T14" fmla="*/ 9 w 137"/>
                <a:gd name="T15" fmla="*/ 62 h 147"/>
                <a:gd name="T16" fmla="*/ 9 w 137"/>
                <a:gd name="T17" fmla="*/ 65 h 147"/>
                <a:gd name="T18" fmla="*/ 12 w 137"/>
                <a:gd name="T19" fmla="*/ 68 h 147"/>
                <a:gd name="T20" fmla="*/ 15 w 137"/>
                <a:gd name="T21" fmla="*/ 70 h 147"/>
                <a:gd name="T22" fmla="*/ 17 w 137"/>
                <a:gd name="T23" fmla="*/ 75 h 147"/>
                <a:gd name="T24" fmla="*/ 19 w 137"/>
                <a:gd name="T25" fmla="*/ 83 h 147"/>
                <a:gd name="T26" fmla="*/ 27 w 137"/>
                <a:gd name="T27" fmla="*/ 87 h 147"/>
                <a:gd name="T28" fmla="*/ 32 w 137"/>
                <a:gd name="T29" fmla="*/ 89 h 147"/>
                <a:gd name="T30" fmla="*/ 34 w 137"/>
                <a:gd name="T31" fmla="*/ 94 h 147"/>
                <a:gd name="T32" fmla="*/ 44 w 137"/>
                <a:gd name="T33" fmla="*/ 103 h 147"/>
                <a:gd name="T34" fmla="*/ 55 w 137"/>
                <a:gd name="T35" fmla="*/ 111 h 147"/>
                <a:gd name="T36" fmla="*/ 58 w 137"/>
                <a:gd name="T37" fmla="*/ 116 h 147"/>
                <a:gd name="T38" fmla="*/ 60 w 137"/>
                <a:gd name="T39" fmla="*/ 118 h 147"/>
                <a:gd name="T40" fmla="*/ 62 w 137"/>
                <a:gd name="T41" fmla="*/ 118 h 147"/>
                <a:gd name="T42" fmla="*/ 65 w 137"/>
                <a:gd name="T43" fmla="*/ 114 h 147"/>
                <a:gd name="T44" fmla="*/ 68 w 137"/>
                <a:gd name="T45" fmla="*/ 106 h 147"/>
                <a:gd name="T46" fmla="*/ 71 w 137"/>
                <a:gd name="T47" fmla="*/ 102 h 147"/>
                <a:gd name="T48" fmla="*/ 78 w 137"/>
                <a:gd name="T49" fmla="*/ 100 h 147"/>
                <a:gd name="T50" fmla="*/ 83 w 137"/>
                <a:gd name="T51" fmla="*/ 99 h 147"/>
                <a:gd name="T52" fmla="*/ 86 w 137"/>
                <a:gd name="T53" fmla="*/ 94 h 147"/>
                <a:gd name="T54" fmla="*/ 91 w 137"/>
                <a:gd name="T55" fmla="*/ 89 h 147"/>
                <a:gd name="T56" fmla="*/ 91 w 137"/>
                <a:gd name="T57" fmla="*/ 88 h 147"/>
                <a:gd name="T58" fmla="*/ 91 w 137"/>
                <a:gd name="T59" fmla="*/ 84 h 147"/>
                <a:gd name="T60" fmla="*/ 91 w 137"/>
                <a:gd name="T61" fmla="*/ 82 h 147"/>
                <a:gd name="T62" fmla="*/ 93 w 137"/>
                <a:gd name="T63" fmla="*/ 79 h 147"/>
                <a:gd name="T64" fmla="*/ 93 w 137"/>
                <a:gd name="T65" fmla="*/ 73 h 147"/>
                <a:gd name="T66" fmla="*/ 97 w 137"/>
                <a:gd name="T67" fmla="*/ 70 h 147"/>
                <a:gd name="T68" fmla="*/ 103 w 137"/>
                <a:gd name="T69" fmla="*/ 67 h 147"/>
                <a:gd name="T70" fmla="*/ 109 w 137"/>
                <a:gd name="T71" fmla="*/ 62 h 147"/>
                <a:gd name="T72" fmla="*/ 109 w 137"/>
                <a:gd name="T73" fmla="*/ 58 h 147"/>
                <a:gd name="T74" fmla="*/ 107 w 137"/>
                <a:gd name="T75" fmla="*/ 56 h 147"/>
                <a:gd name="T76" fmla="*/ 103 w 137"/>
                <a:gd name="T77" fmla="*/ 56 h 147"/>
                <a:gd name="T78" fmla="*/ 100 w 137"/>
                <a:gd name="T79" fmla="*/ 58 h 147"/>
                <a:gd name="T80" fmla="*/ 95 w 137"/>
                <a:gd name="T81" fmla="*/ 58 h 147"/>
                <a:gd name="T82" fmla="*/ 93 w 137"/>
                <a:gd name="T83" fmla="*/ 60 h 147"/>
                <a:gd name="T84" fmla="*/ 95 w 137"/>
                <a:gd name="T85" fmla="*/ 55 h 147"/>
                <a:gd name="T86" fmla="*/ 93 w 137"/>
                <a:gd name="T87" fmla="*/ 42 h 147"/>
                <a:gd name="T88" fmla="*/ 85 w 137"/>
                <a:gd name="T89" fmla="*/ 23 h 147"/>
                <a:gd name="T90" fmla="*/ 79 w 137"/>
                <a:gd name="T91" fmla="*/ 14 h 147"/>
                <a:gd name="T92" fmla="*/ 77 w 137"/>
                <a:gd name="T93" fmla="*/ 9 h 147"/>
                <a:gd name="T94" fmla="*/ 76 w 137"/>
                <a:gd name="T95" fmla="*/ 7 h 147"/>
                <a:gd name="T96" fmla="*/ 74 w 137"/>
                <a:gd name="T97" fmla="*/ 7 h 147"/>
                <a:gd name="T98" fmla="*/ 71 w 137"/>
                <a:gd name="T99" fmla="*/ 3 h 147"/>
                <a:gd name="T100" fmla="*/ 68 w 137"/>
                <a:gd name="T101" fmla="*/ 0 h 147"/>
                <a:gd name="T102" fmla="*/ 57 w 137"/>
                <a:gd name="T103" fmla="*/ 2 h 147"/>
                <a:gd name="T104" fmla="*/ 49 w 137"/>
                <a:gd name="T105" fmla="*/ 3 h 147"/>
                <a:gd name="T106" fmla="*/ 43 w 137"/>
                <a:gd name="T107" fmla="*/ 3 h 147"/>
                <a:gd name="T108" fmla="*/ 39 w 137"/>
                <a:gd name="T109" fmla="*/ 3 h 147"/>
                <a:gd name="T110" fmla="*/ 32 w 137"/>
                <a:gd name="T111" fmla="*/ 5 h 147"/>
                <a:gd name="T112" fmla="*/ 28 w 137"/>
                <a:gd name="T113" fmla="*/ 7 h 147"/>
                <a:gd name="T114" fmla="*/ 25 w 137"/>
                <a:gd name="T115" fmla="*/ 14 h 147"/>
                <a:gd name="T116" fmla="*/ 22 w 137"/>
                <a:gd name="T117" fmla="*/ 20 h 147"/>
                <a:gd name="T118" fmla="*/ 19 w 137"/>
                <a:gd name="T119" fmla="*/ 23 h 147"/>
                <a:gd name="T120" fmla="*/ 15 w 137"/>
                <a:gd name="T121" fmla="*/ 26 h 147"/>
                <a:gd name="T122" fmla="*/ 9 w 137"/>
                <a:gd name="T123" fmla="*/ 30 h 147"/>
                <a:gd name="T124" fmla="*/ 6 w 137"/>
                <a:gd name="T125" fmla="*/ 33 h 1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7" h="147">
                  <a:moveTo>
                    <a:pt x="7" y="41"/>
                  </a:moveTo>
                  <a:lnTo>
                    <a:pt x="4" y="42"/>
                  </a:lnTo>
                  <a:lnTo>
                    <a:pt x="0" y="42"/>
                  </a:lnTo>
                  <a:lnTo>
                    <a:pt x="3" y="44"/>
                  </a:lnTo>
                  <a:lnTo>
                    <a:pt x="4" y="45"/>
                  </a:lnTo>
                  <a:lnTo>
                    <a:pt x="6" y="47"/>
                  </a:lnTo>
                  <a:lnTo>
                    <a:pt x="7" y="48"/>
                  </a:lnTo>
                  <a:lnTo>
                    <a:pt x="9" y="50"/>
                  </a:lnTo>
                  <a:lnTo>
                    <a:pt x="7" y="51"/>
                  </a:lnTo>
                  <a:lnTo>
                    <a:pt x="4" y="54"/>
                  </a:lnTo>
                  <a:lnTo>
                    <a:pt x="1" y="59"/>
                  </a:lnTo>
                  <a:lnTo>
                    <a:pt x="1" y="63"/>
                  </a:lnTo>
                  <a:lnTo>
                    <a:pt x="3" y="68"/>
                  </a:lnTo>
                  <a:lnTo>
                    <a:pt x="7" y="72"/>
                  </a:lnTo>
                  <a:lnTo>
                    <a:pt x="12" y="77"/>
                  </a:lnTo>
                  <a:lnTo>
                    <a:pt x="12" y="80"/>
                  </a:lnTo>
                  <a:lnTo>
                    <a:pt x="12" y="81"/>
                  </a:lnTo>
                  <a:lnTo>
                    <a:pt x="12" y="83"/>
                  </a:lnTo>
                  <a:lnTo>
                    <a:pt x="15" y="84"/>
                  </a:lnTo>
                  <a:lnTo>
                    <a:pt x="16" y="86"/>
                  </a:lnTo>
                  <a:lnTo>
                    <a:pt x="18" y="87"/>
                  </a:lnTo>
                  <a:lnTo>
                    <a:pt x="19" y="89"/>
                  </a:lnTo>
                  <a:lnTo>
                    <a:pt x="21" y="93"/>
                  </a:lnTo>
                  <a:lnTo>
                    <a:pt x="24" y="98"/>
                  </a:lnTo>
                  <a:lnTo>
                    <a:pt x="25" y="102"/>
                  </a:lnTo>
                  <a:lnTo>
                    <a:pt x="28" y="104"/>
                  </a:lnTo>
                  <a:lnTo>
                    <a:pt x="33" y="107"/>
                  </a:lnTo>
                  <a:lnTo>
                    <a:pt x="36" y="108"/>
                  </a:lnTo>
                  <a:lnTo>
                    <a:pt x="40" y="111"/>
                  </a:lnTo>
                  <a:lnTo>
                    <a:pt x="42" y="113"/>
                  </a:lnTo>
                  <a:lnTo>
                    <a:pt x="43" y="116"/>
                  </a:lnTo>
                  <a:lnTo>
                    <a:pt x="48" y="123"/>
                  </a:lnTo>
                  <a:lnTo>
                    <a:pt x="55" y="128"/>
                  </a:lnTo>
                  <a:lnTo>
                    <a:pt x="63" y="132"/>
                  </a:lnTo>
                  <a:lnTo>
                    <a:pt x="69" y="137"/>
                  </a:lnTo>
                  <a:lnTo>
                    <a:pt x="72" y="141"/>
                  </a:lnTo>
                  <a:lnTo>
                    <a:pt x="73" y="143"/>
                  </a:lnTo>
                  <a:lnTo>
                    <a:pt x="75" y="144"/>
                  </a:lnTo>
                  <a:lnTo>
                    <a:pt x="76" y="146"/>
                  </a:lnTo>
                  <a:lnTo>
                    <a:pt x="78" y="146"/>
                  </a:lnTo>
                  <a:lnTo>
                    <a:pt x="81" y="147"/>
                  </a:lnTo>
                  <a:lnTo>
                    <a:pt x="81" y="141"/>
                  </a:lnTo>
                  <a:lnTo>
                    <a:pt x="82" y="135"/>
                  </a:lnTo>
                  <a:lnTo>
                    <a:pt x="85" y="131"/>
                  </a:lnTo>
                  <a:lnTo>
                    <a:pt x="88" y="128"/>
                  </a:lnTo>
                  <a:lnTo>
                    <a:pt x="90" y="126"/>
                  </a:lnTo>
                  <a:lnTo>
                    <a:pt x="93" y="125"/>
                  </a:lnTo>
                  <a:lnTo>
                    <a:pt x="98" y="123"/>
                  </a:lnTo>
                  <a:lnTo>
                    <a:pt x="101" y="123"/>
                  </a:lnTo>
                  <a:lnTo>
                    <a:pt x="104" y="122"/>
                  </a:lnTo>
                  <a:lnTo>
                    <a:pt x="105" y="119"/>
                  </a:lnTo>
                  <a:lnTo>
                    <a:pt x="108" y="116"/>
                  </a:lnTo>
                  <a:lnTo>
                    <a:pt x="111" y="113"/>
                  </a:lnTo>
                  <a:lnTo>
                    <a:pt x="114" y="111"/>
                  </a:lnTo>
                  <a:lnTo>
                    <a:pt x="114" y="110"/>
                  </a:lnTo>
                  <a:lnTo>
                    <a:pt x="114" y="108"/>
                  </a:lnTo>
                  <a:lnTo>
                    <a:pt x="114" y="107"/>
                  </a:lnTo>
                  <a:lnTo>
                    <a:pt x="114" y="104"/>
                  </a:lnTo>
                  <a:lnTo>
                    <a:pt x="114" y="102"/>
                  </a:lnTo>
                  <a:lnTo>
                    <a:pt x="114" y="101"/>
                  </a:lnTo>
                  <a:lnTo>
                    <a:pt x="116" y="101"/>
                  </a:lnTo>
                  <a:lnTo>
                    <a:pt x="116" y="98"/>
                  </a:lnTo>
                  <a:lnTo>
                    <a:pt x="117" y="93"/>
                  </a:lnTo>
                  <a:lnTo>
                    <a:pt x="117" y="90"/>
                  </a:lnTo>
                  <a:lnTo>
                    <a:pt x="119" y="89"/>
                  </a:lnTo>
                  <a:lnTo>
                    <a:pt x="122" y="87"/>
                  </a:lnTo>
                  <a:lnTo>
                    <a:pt x="126" y="86"/>
                  </a:lnTo>
                  <a:lnTo>
                    <a:pt x="129" y="83"/>
                  </a:lnTo>
                  <a:lnTo>
                    <a:pt x="134" y="80"/>
                  </a:lnTo>
                  <a:lnTo>
                    <a:pt x="137" y="77"/>
                  </a:lnTo>
                  <a:lnTo>
                    <a:pt x="137" y="74"/>
                  </a:lnTo>
                  <a:lnTo>
                    <a:pt x="137" y="71"/>
                  </a:lnTo>
                  <a:lnTo>
                    <a:pt x="137" y="69"/>
                  </a:lnTo>
                  <a:lnTo>
                    <a:pt x="134" y="69"/>
                  </a:lnTo>
                  <a:lnTo>
                    <a:pt x="132" y="68"/>
                  </a:lnTo>
                  <a:lnTo>
                    <a:pt x="129" y="69"/>
                  </a:lnTo>
                  <a:lnTo>
                    <a:pt x="126" y="69"/>
                  </a:lnTo>
                  <a:lnTo>
                    <a:pt x="125" y="71"/>
                  </a:lnTo>
                  <a:lnTo>
                    <a:pt x="122" y="71"/>
                  </a:lnTo>
                  <a:lnTo>
                    <a:pt x="120" y="72"/>
                  </a:lnTo>
                  <a:lnTo>
                    <a:pt x="117" y="72"/>
                  </a:lnTo>
                  <a:lnTo>
                    <a:pt x="116" y="74"/>
                  </a:lnTo>
                  <a:lnTo>
                    <a:pt x="114" y="77"/>
                  </a:lnTo>
                  <a:lnTo>
                    <a:pt x="119" y="68"/>
                  </a:lnTo>
                  <a:lnTo>
                    <a:pt x="117" y="60"/>
                  </a:lnTo>
                  <a:lnTo>
                    <a:pt x="116" y="51"/>
                  </a:lnTo>
                  <a:lnTo>
                    <a:pt x="111" y="39"/>
                  </a:lnTo>
                  <a:lnTo>
                    <a:pt x="107" y="29"/>
                  </a:lnTo>
                  <a:lnTo>
                    <a:pt x="99" y="18"/>
                  </a:lnTo>
                  <a:lnTo>
                    <a:pt x="99" y="17"/>
                  </a:lnTo>
                  <a:lnTo>
                    <a:pt x="98" y="15"/>
                  </a:lnTo>
                  <a:lnTo>
                    <a:pt x="96" y="12"/>
                  </a:lnTo>
                  <a:lnTo>
                    <a:pt x="96" y="11"/>
                  </a:lnTo>
                  <a:lnTo>
                    <a:pt x="95" y="9"/>
                  </a:lnTo>
                  <a:lnTo>
                    <a:pt x="93" y="8"/>
                  </a:lnTo>
                  <a:lnTo>
                    <a:pt x="91" y="5"/>
                  </a:lnTo>
                  <a:lnTo>
                    <a:pt x="90" y="3"/>
                  </a:lnTo>
                  <a:lnTo>
                    <a:pt x="85" y="0"/>
                  </a:lnTo>
                  <a:lnTo>
                    <a:pt x="79" y="0"/>
                  </a:lnTo>
                  <a:lnTo>
                    <a:pt x="72" y="2"/>
                  </a:lnTo>
                  <a:lnTo>
                    <a:pt x="66" y="3"/>
                  </a:lnTo>
                  <a:lnTo>
                    <a:pt x="61" y="3"/>
                  </a:lnTo>
                  <a:lnTo>
                    <a:pt x="57" y="3"/>
                  </a:lnTo>
                  <a:lnTo>
                    <a:pt x="54" y="3"/>
                  </a:lnTo>
                  <a:lnTo>
                    <a:pt x="51" y="3"/>
                  </a:lnTo>
                  <a:lnTo>
                    <a:pt x="49" y="3"/>
                  </a:lnTo>
                  <a:lnTo>
                    <a:pt x="45" y="3"/>
                  </a:lnTo>
                  <a:lnTo>
                    <a:pt x="40" y="5"/>
                  </a:lnTo>
                  <a:lnTo>
                    <a:pt x="37" y="6"/>
                  </a:lnTo>
                  <a:lnTo>
                    <a:pt x="34" y="8"/>
                  </a:lnTo>
                  <a:lnTo>
                    <a:pt x="33" y="12"/>
                  </a:lnTo>
                  <a:lnTo>
                    <a:pt x="31" y="17"/>
                  </a:lnTo>
                  <a:lnTo>
                    <a:pt x="30" y="20"/>
                  </a:lnTo>
                  <a:lnTo>
                    <a:pt x="28" y="24"/>
                  </a:lnTo>
                  <a:lnTo>
                    <a:pt x="27" y="27"/>
                  </a:lnTo>
                  <a:lnTo>
                    <a:pt x="24" y="29"/>
                  </a:lnTo>
                  <a:lnTo>
                    <a:pt x="21" y="30"/>
                  </a:lnTo>
                  <a:lnTo>
                    <a:pt x="18" y="32"/>
                  </a:lnTo>
                  <a:lnTo>
                    <a:pt x="15" y="33"/>
                  </a:lnTo>
                  <a:lnTo>
                    <a:pt x="12" y="36"/>
                  </a:lnTo>
                  <a:lnTo>
                    <a:pt x="10" y="39"/>
                  </a:lnTo>
                  <a:lnTo>
                    <a:pt x="7" y="41"/>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36" name="任意多边形 79"/>
            <p:cNvSpPr>
              <a:spLocks/>
            </p:cNvSpPr>
            <p:nvPr/>
          </p:nvSpPr>
          <p:spPr bwMode="gray">
            <a:xfrm>
              <a:off x="4171004" y="3140075"/>
              <a:ext cx="185801" cy="128588"/>
            </a:xfrm>
            <a:custGeom>
              <a:avLst/>
              <a:gdLst>
                <a:gd name="T0" fmla="*/ 5 w 126"/>
                <a:gd name="T1" fmla="*/ 15 h 87"/>
                <a:gd name="T2" fmla="*/ 6 w 126"/>
                <a:gd name="T3" fmla="*/ 18 h 87"/>
                <a:gd name="T4" fmla="*/ 7 w 126"/>
                <a:gd name="T5" fmla="*/ 19 h 87"/>
                <a:gd name="T6" fmla="*/ 8 w 126"/>
                <a:gd name="T7" fmla="*/ 21 h 87"/>
                <a:gd name="T8" fmla="*/ 9 w 126"/>
                <a:gd name="T9" fmla="*/ 29 h 87"/>
                <a:gd name="T10" fmla="*/ 17 w 126"/>
                <a:gd name="T11" fmla="*/ 33 h 87"/>
                <a:gd name="T12" fmla="*/ 26 w 126"/>
                <a:gd name="T13" fmla="*/ 35 h 87"/>
                <a:gd name="T14" fmla="*/ 40 w 126"/>
                <a:gd name="T15" fmla="*/ 31 h 87"/>
                <a:gd name="T16" fmla="*/ 38 w 126"/>
                <a:gd name="T17" fmla="*/ 34 h 87"/>
                <a:gd name="T18" fmla="*/ 33 w 126"/>
                <a:gd name="T19" fmla="*/ 35 h 87"/>
                <a:gd name="T20" fmla="*/ 31 w 126"/>
                <a:gd name="T21" fmla="*/ 36 h 87"/>
                <a:gd name="T22" fmla="*/ 31 w 126"/>
                <a:gd name="T23" fmla="*/ 39 h 87"/>
                <a:gd name="T24" fmla="*/ 33 w 126"/>
                <a:gd name="T25" fmla="*/ 39 h 87"/>
                <a:gd name="T26" fmla="*/ 38 w 126"/>
                <a:gd name="T27" fmla="*/ 41 h 87"/>
                <a:gd name="T28" fmla="*/ 41 w 126"/>
                <a:gd name="T29" fmla="*/ 41 h 87"/>
                <a:gd name="T30" fmla="*/ 40 w 126"/>
                <a:gd name="T31" fmla="*/ 45 h 87"/>
                <a:gd name="T32" fmla="*/ 31 w 126"/>
                <a:gd name="T33" fmla="*/ 50 h 87"/>
                <a:gd name="T34" fmla="*/ 31 w 126"/>
                <a:gd name="T35" fmla="*/ 51 h 87"/>
                <a:gd name="T36" fmla="*/ 33 w 126"/>
                <a:gd name="T37" fmla="*/ 53 h 87"/>
                <a:gd name="T38" fmla="*/ 33 w 126"/>
                <a:gd name="T39" fmla="*/ 53 h 87"/>
                <a:gd name="T40" fmla="*/ 31 w 126"/>
                <a:gd name="T41" fmla="*/ 56 h 87"/>
                <a:gd name="T42" fmla="*/ 33 w 126"/>
                <a:gd name="T43" fmla="*/ 57 h 87"/>
                <a:gd name="T44" fmla="*/ 38 w 126"/>
                <a:gd name="T45" fmla="*/ 56 h 87"/>
                <a:gd name="T46" fmla="*/ 43 w 126"/>
                <a:gd name="T47" fmla="*/ 60 h 87"/>
                <a:gd name="T48" fmla="*/ 46 w 126"/>
                <a:gd name="T49" fmla="*/ 67 h 87"/>
                <a:gd name="T50" fmla="*/ 46 w 126"/>
                <a:gd name="T51" fmla="*/ 68 h 87"/>
                <a:gd name="T52" fmla="*/ 47 w 126"/>
                <a:gd name="T53" fmla="*/ 70 h 87"/>
                <a:gd name="T54" fmla="*/ 50 w 126"/>
                <a:gd name="T55" fmla="*/ 68 h 87"/>
                <a:gd name="T56" fmla="*/ 51 w 126"/>
                <a:gd name="T57" fmla="*/ 63 h 87"/>
                <a:gd name="T58" fmla="*/ 52 w 126"/>
                <a:gd name="T59" fmla="*/ 58 h 87"/>
                <a:gd name="T60" fmla="*/ 55 w 126"/>
                <a:gd name="T61" fmla="*/ 55 h 87"/>
                <a:gd name="T62" fmla="*/ 58 w 126"/>
                <a:gd name="T63" fmla="*/ 51 h 87"/>
                <a:gd name="T64" fmla="*/ 59 w 126"/>
                <a:gd name="T65" fmla="*/ 48 h 87"/>
                <a:gd name="T66" fmla="*/ 62 w 126"/>
                <a:gd name="T67" fmla="*/ 47 h 87"/>
                <a:gd name="T68" fmla="*/ 64 w 126"/>
                <a:gd name="T69" fmla="*/ 45 h 87"/>
                <a:gd name="T70" fmla="*/ 74 w 126"/>
                <a:gd name="T71" fmla="*/ 45 h 87"/>
                <a:gd name="T72" fmla="*/ 91 w 126"/>
                <a:gd name="T73" fmla="*/ 43 h 87"/>
                <a:gd name="T74" fmla="*/ 96 w 126"/>
                <a:gd name="T75" fmla="*/ 41 h 87"/>
                <a:gd name="T76" fmla="*/ 101 w 126"/>
                <a:gd name="T77" fmla="*/ 36 h 87"/>
                <a:gd name="T78" fmla="*/ 98 w 126"/>
                <a:gd name="T79" fmla="*/ 33 h 87"/>
                <a:gd name="T80" fmla="*/ 96 w 126"/>
                <a:gd name="T81" fmla="*/ 30 h 87"/>
                <a:gd name="T82" fmla="*/ 93 w 126"/>
                <a:gd name="T83" fmla="*/ 26 h 87"/>
                <a:gd name="T84" fmla="*/ 91 w 126"/>
                <a:gd name="T85" fmla="*/ 23 h 87"/>
                <a:gd name="T86" fmla="*/ 91 w 126"/>
                <a:gd name="T87" fmla="*/ 19 h 87"/>
                <a:gd name="T88" fmla="*/ 96 w 126"/>
                <a:gd name="T89" fmla="*/ 17 h 87"/>
                <a:gd name="T90" fmla="*/ 96 w 126"/>
                <a:gd name="T91" fmla="*/ 12 h 87"/>
                <a:gd name="T92" fmla="*/ 98 w 126"/>
                <a:gd name="T93" fmla="*/ 6 h 87"/>
                <a:gd name="T94" fmla="*/ 60 w 126"/>
                <a:gd name="T95" fmla="*/ 0 h 87"/>
                <a:gd name="T96" fmla="*/ 55 w 126"/>
                <a:gd name="T97" fmla="*/ 5 h 87"/>
                <a:gd name="T98" fmla="*/ 50 w 126"/>
                <a:gd name="T99" fmla="*/ 8 h 87"/>
                <a:gd name="T100" fmla="*/ 41 w 126"/>
                <a:gd name="T101" fmla="*/ 11 h 87"/>
                <a:gd name="T102" fmla="*/ 33 w 126"/>
                <a:gd name="T103" fmla="*/ 8 h 87"/>
                <a:gd name="T104" fmla="*/ 24 w 126"/>
                <a:gd name="T105" fmla="*/ 7 h 87"/>
                <a:gd name="T106" fmla="*/ 15 w 126"/>
                <a:gd name="T107" fmla="*/ 8 h 87"/>
                <a:gd name="T108" fmla="*/ 8 w 126"/>
                <a:gd name="T109" fmla="*/ 9 h 87"/>
                <a:gd name="T110" fmla="*/ 3 w 126"/>
                <a:gd name="T111" fmla="*/ 8 h 87"/>
                <a:gd name="T112" fmla="*/ 3 w 126"/>
                <a:gd name="T113" fmla="*/ 15 h 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6" h="87">
                  <a:moveTo>
                    <a:pt x="3" y="18"/>
                  </a:moveTo>
                  <a:lnTo>
                    <a:pt x="5" y="18"/>
                  </a:lnTo>
                  <a:lnTo>
                    <a:pt x="6" y="20"/>
                  </a:lnTo>
                  <a:lnTo>
                    <a:pt x="6" y="21"/>
                  </a:lnTo>
                  <a:lnTo>
                    <a:pt x="8" y="23"/>
                  </a:lnTo>
                  <a:lnTo>
                    <a:pt x="9" y="24"/>
                  </a:lnTo>
                  <a:lnTo>
                    <a:pt x="11" y="26"/>
                  </a:lnTo>
                  <a:lnTo>
                    <a:pt x="11" y="27"/>
                  </a:lnTo>
                  <a:lnTo>
                    <a:pt x="11" y="30"/>
                  </a:lnTo>
                  <a:lnTo>
                    <a:pt x="12" y="35"/>
                  </a:lnTo>
                  <a:lnTo>
                    <a:pt x="15" y="38"/>
                  </a:lnTo>
                  <a:lnTo>
                    <a:pt x="20" y="41"/>
                  </a:lnTo>
                  <a:lnTo>
                    <a:pt x="23" y="42"/>
                  </a:lnTo>
                  <a:lnTo>
                    <a:pt x="32" y="44"/>
                  </a:lnTo>
                  <a:lnTo>
                    <a:pt x="39" y="39"/>
                  </a:lnTo>
                  <a:lnTo>
                    <a:pt x="50" y="38"/>
                  </a:lnTo>
                  <a:lnTo>
                    <a:pt x="48" y="41"/>
                  </a:lnTo>
                  <a:lnTo>
                    <a:pt x="47" y="42"/>
                  </a:lnTo>
                  <a:lnTo>
                    <a:pt x="45" y="42"/>
                  </a:lnTo>
                  <a:lnTo>
                    <a:pt x="42" y="44"/>
                  </a:lnTo>
                  <a:lnTo>
                    <a:pt x="41" y="44"/>
                  </a:lnTo>
                  <a:lnTo>
                    <a:pt x="39" y="45"/>
                  </a:lnTo>
                  <a:lnTo>
                    <a:pt x="39" y="47"/>
                  </a:lnTo>
                  <a:lnTo>
                    <a:pt x="39" y="48"/>
                  </a:lnTo>
                  <a:lnTo>
                    <a:pt x="41" y="48"/>
                  </a:lnTo>
                  <a:lnTo>
                    <a:pt x="42" y="48"/>
                  </a:lnTo>
                  <a:lnTo>
                    <a:pt x="45" y="48"/>
                  </a:lnTo>
                  <a:lnTo>
                    <a:pt x="47" y="50"/>
                  </a:lnTo>
                  <a:lnTo>
                    <a:pt x="48" y="51"/>
                  </a:lnTo>
                  <a:lnTo>
                    <a:pt x="51" y="51"/>
                  </a:lnTo>
                  <a:lnTo>
                    <a:pt x="53" y="51"/>
                  </a:lnTo>
                  <a:lnTo>
                    <a:pt x="50" y="56"/>
                  </a:lnTo>
                  <a:lnTo>
                    <a:pt x="45" y="59"/>
                  </a:lnTo>
                  <a:lnTo>
                    <a:pt x="39" y="62"/>
                  </a:lnTo>
                  <a:lnTo>
                    <a:pt x="39" y="63"/>
                  </a:lnTo>
                  <a:lnTo>
                    <a:pt x="39" y="65"/>
                  </a:lnTo>
                  <a:lnTo>
                    <a:pt x="41" y="65"/>
                  </a:lnTo>
                  <a:lnTo>
                    <a:pt x="42" y="65"/>
                  </a:lnTo>
                  <a:lnTo>
                    <a:pt x="42" y="66"/>
                  </a:lnTo>
                  <a:lnTo>
                    <a:pt x="41" y="68"/>
                  </a:lnTo>
                  <a:lnTo>
                    <a:pt x="39" y="69"/>
                  </a:lnTo>
                  <a:lnTo>
                    <a:pt x="41" y="71"/>
                  </a:lnTo>
                  <a:lnTo>
                    <a:pt x="42" y="71"/>
                  </a:lnTo>
                  <a:lnTo>
                    <a:pt x="45" y="71"/>
                  </a:lnTo>
                  <a:lnTo>
                    <a:pt x="47" y="69"/>
                  </a:lnTo>
                  <a:lnTo>
                    <a:pt x="48" y="71"/>
                  </a:lnTo>
                  <a:lnTo>
                    <a:pt x="53" y="74"/>
                  </a:lnTo>
                  <a:lnTo>
                    <a:pt x="54" y="78"/>
                  </a:lnTo>
                  <a:lnTo>
                    <a:pt x="57" y="83"/>
                  </a:lnTo>
                  <a:lnTo>
                    <a:pt x="57" y="84"/>
                  </a:lnTo>
                  <a:lnTo>
                    <a:pt x="57" y="86"/>
                  </a:lnTo>
                  <a:lnTo>
                    <a:pt x="59" y="87"/>
                  </a:lnTo>
                  <a:lnTo>
                    <a:pt x="60" y="86"/>
                  </a:lnTo>
                  <a:lnTo>
                    <a:pt x="62" y="84"/>
                  </a:lnTo>
                  <a:lnTo>
                    <a:pt x="63" y="81"/>
                  </a:lnTo>
                  <a:lnTo>
                    <a:pt x="63" y="78"/>
                  </a:lnTo>
                  <a:lnTo>
                    <a:pt x="63" y="75"/>
                  </a:lnTo>
                  <a:lnTo>
                    <a:pt x="65" y="72"/>
                  </a:lnTo>
                  <a:lnTo>
                    <a:pt x="66" y="71"/>
                  </a:lnTo>
                  <a:lnTo>
                    <a:pt x="68" y="68"/>
                  </a:lnTo>
                  <a:lnTo>
                    <a:pt x="71" y="66"/>
                  </a:lnTo>
                  <a:lnTo>
                    <a:pt x="72" y="63"/>
                  </a:lnTo>
                  <a:lnTo>
                    <a:pt x="74" y="63"/>
                  </a:lnTo>
                  <a:lnTo>
                    <a:pt x="74" y="60"/>
                  </a:lnTo>
                  <a:lnTo>
                    <a:pt x="75" y="59"/>
                  </a:lnTo>
                  <a:lnTo>
                    <a:pt x="77" y="59"/>
                  </a:lnTo>
                  <a:lnTo>
                    <a:pt x="78" y="57"/>
                  </a:lnTo>
                  <a:lnTo>
                    <a:pt x="80" y="56"/>
                  </a:lnTo>
                  <a:lnTo>
                    <a:pt x="93" y="56"/>
                  </a:lnTo>
                  <a:lnTo>
                    <a:pt x="104" y="56"/>
                  </a:lnTo>
                  <a:lnTo>
                    <a:pt x="113" y="53"/>
                  </a:lnTo>
                  <a:lnTo>
                    <a:pt x="116" y="51"/>
                  </a:lnTo>
                  <a:lnTo>
                    <a:pt x="120" y="50"/>
                  </a:lnTo>
                  <a:lnTo>
                    <a:pt x="123" y="47"/>
                  </a:lnTo>
                  <a:lnTo>
                    <a:pt x="126" y="45"/>
                  </a:lnTo>
                  <a:lnTo>
                    <a:pt x="126" y="42"/>
                  </a:lnTo>
                  <a:lnTo>
                    <a:pt x="123" y="41"/>
                  </a:lnTo>
                  <a:lnTo>
                    <a:pt x="122" y="38"/>
                  </a:lnTo>
                  <a:lnTo>
                    <a:pt x="120" y="36"/>
                  </a:lnTo>
                  <a:lnTo>
                    <a:pt x="117" y="35"/>
                  </a:lnTo>
                  <a:lnTo>
                    <a:pt x="116" y="32"/>
                  </a:lnTo>
                  <a:lnTo>
                    <a:pt x="114" y="30"/>
                  </a:lnTo>
                  <a:lnTo>
                    <a:pt x="113" y="29"/>
                  </a:lnTo>
                  <a:lnTo>
                    <a:pt x="113" y="26"/>
                  </a:lnTo>
                  <a:lnTo>
                    <a:pt x="114" y="23"/>
                  </a:lnTo>
                  <a:lnTo>
                    <a:pt x="116" y="21"/>
                  </a:lnTo>
                  <a:lnTo>
                    <a:pt x="119" y="20"/>
                  </a:lnTo>
                  <a:lnTo>
                    <a:pt x="120" y="18"/>
                  </a:lnTo>
                  <a:lnTo>
                    <a:pt x="120" y="15"/>
                  </a:lnTo>
                  <a:lnTo>
                    <a:pt x="122" y="11"/>
                  </a:lnTo>
                  <a:lnTo>
                    <a:pt x="123" y="6"/>
                  </a:lnTo>
                  <a:lnTo>
                    <a:pt x="99" y="0"/>
                  </a:lnTo>
                  <a:lnTo>
                    <a:pt x="75" y="0"/>
                  </a:lnTo>
                  <a:lnTo>
                    <a:pt x="72" y="2"/>
                  </a:lnTo>
                  <a:lnTo>
                    <a:pt x="68" y="5"/>
                  </a:lnTo>
                  <a:lnTo>
                    <a:pt x="65" y="8"/>
                  </a:lnTo>
                  <a:lnTo>
                    <a:pt x="62" y="11"/>
                  </a:lnTo>
                  <a:lnTo>
                    <a:pt x="57" y="14"/>
                  </a:lnTo>
                  <a:lnTo>
                    <a:pt x="51" y="14"/>
                  </a:lnTo>
                  <a:lnTo>
                    <a:pt x="45" y="14"/>
                  </a:lnTo>
                  <a:lnTo>
                    <a:pt x="41" y="11"/>
                  </a:lnTo>
                  <a:lnTo>
                    <a:pt x="35" y="9"/>
                  </a:lnTo>
                  <a:lnTo>
                    <a:pt x="30" y="8"/>
                  </a:lnTo>
                  <a:lnTo>
                    <a:pt x="24" y="9"/>
                  </a:lnTo>
                  <a:lnTo>
                    <a:pt x="18" y="11"/>
                  </a:lnTo>
                  <a:lnTo>
                    <a:pt x="15" y="12"/>
                  </a:lnTo>
                  <a:lnTo>
                    <a:pt x="11" y="12"/>
                  </a:lnTo>
                  <a:lnTo>
                    <a:pt x="8" y="12"/>
                  </a:lnTo>
                  <a:lnTo>
                    <a:pt x="3" y="11"/>
                  </a:lnTo>
                  <a:lnTo>
                    <a:pt x="0" y="12"/>
                  </a:lnTo>
                  <a:lnTo>
                    <a:pt x="3" y="18"/>
                  </a:lnTo>
                  <a:close/>
                </a:path>
              </a:pathLst>
            </a:custGeom>
            <a:solidFill>
              <a:srgbClr val="B9CE90"/>
            </a:solidFill>
            <a:ln w="0">
              <a:solidFill>
                <a:srgbClr val="000514"/>
              </a:solidFill>
              <a:prstDash val="solid"/>
              <a:round/>
              <a:headEnd/>
              <a:tailEnd/>
            </a:ln>
          </p:spPr>
          <p:txBody>
            <a:bodyPr/>
            <a:lstStyle/>
            <a:p>
              <a:endParaRPr lang="zh-CN" altLang="en-US">
                <a:solidFill>
                  <a:srgbClr val="000000"/>
                </a:solidFill>
              </a:endParaRPr>
            </a:p>
          </p:txBody>
        </p:sp>
        <p:sp>
          <p:nvSpPr>
            <p:cNvPr id="37" name="任意多边形 80"/>
            <p:cNvSpPr>
              <a:spLocks/>
            </p:cNvSpPr>
            <p:nvPr/>
          </p:nvSpPr>
          <p:spPr bwMode="gray">
            <a:xfrm>
              <a:off x="4158300" y="2889250"/>
              <a:ext cx="328726" cy="293688"/>
            </a:xfrm>
            <a:custGeom>
              <a:avLst/>
              <a:gdLst>
                <a:gd name="T0" fmla="*/ 28 w 224"/>
                <a:gd name="T1" fmla="*/ 16 h 200"/>
                <a:gd name="T2" fmla="*/ 26 w 224"/>
                <a:gd name="T3" fmla="*/ 22 h 200"/>
                <a:gd name="T4" fmla="*/ 21 w 224"/>
                <a:gd name="T5" fmla="*/ 33 h 200"/>
                <a:gd name="T6" fmla="*/ 14 w 224"/>
                <a:gd name="T7" fmla="*/ 45 h 200"/>
                <a:gd name="T8" fmla="*/ 3 w 224"/>
                <a:gd name="T9" fmla="*/ 58 h 200"/>
                <a:gd name="T10" fmla="*/ 6 w 224"/>
                <a:gd name="T11" fmla="*/ 70 h 200"/>
                <a:gd name="T12" fmla="*/ 12 w 224"/>
                <a:gd name="T13" fmla="*/ 93 h 200"/>
                <a:gd name="T14" fmla="*/ 6 w 224"/>
                <a:gd name="T15" fmla="*/ 101 h 200"/>
                <a:gd name="T16" fmla="*/ 6 w 224"/>
                <a:gd name="T17" fmla="*/ 129 h 200"/>
                <a:gd name="T18" fmla="*/ 6 w 224"/>
                <a:gd name="T19" fmla="*/ 142 h 200"/>
                <a:gd name="T20" fmla="*/ 6 w 224"/>
                <a:gd name="T21" fmla="*/ 142 h 200"/>
                <a:gd name="T22" fmla="*/ 6 w 224"/>
                <a:gd name="T23" fmla="*/ 142 h 200"/>
                <a:gd name="T24" fmla="*/ 16 w 224"/>
                <a:gd name="T25" fmla="*/ 144 h 200"/>
                <a:gd name="T26" fmla="*/ 40 w 224"/>
                <a:gd name="T27" fmla="*/ 143 h 200"/>
                <a:gd name="T28" fmla="*/ 61 w 224"/>
                <a:gd name="T29" fmla="*/ 141 h 200"/>
                <a:gd name="T30" fmla="*/ 108 w 224"/>
                <a:gd name="T31" fmla="*/ 142 h 200"/>
                <a:gd name="T32" fmla="*/ 131 w 224"/>
                <a:gd name="T33" fmla="*/ 153 h 200"/>
                <a:gd name="T34" fmla="*/ 140 w 224"/>
                <a:gd name="T35" fmla="*/ 154 h 200"/>
                <a:gd name="T36" fmla="*/ 162 w 224"/>
                <a:gd name="T37" fmla="*/ 156 h 200"/>
                <a:gd name="T38" fmla="*/ 177 w 224"/>
                <a:gd name="T39" fmla="*/ 134 h 200"/>
                <a:gd name="T40" fmla="*/ 172 w 224"/>
                <a:gd name="T41" fmla="*/ 129 h 200"/>
                <a:gd name="T42" fmla="*/ 168 w 224"/>
                <a:gd name="T43" fmla="*/ 123 h 200"/>
                <a:gd name="T44" fmla="*/ 164 w 224"/>
                <a:gd name="T45" fmla="*/ 120 h 200"/>
                <a:gd name="T46" fmla="*/ 159 w 224"/>
                <a:gd name="T47" fmla="*/ 117 h 200"/>
                <a:gd name="T48" fmla="*/ 156 w 224"/>
                <a:gd name="T49" fmla="*/ 111 h 200"/>
                <a:gd name="T50" fmla="*/ 162 w 224"/>
                <a:gd name="T51" fmla="*/ 102 h 200"/>
                <a:gd name="T52" fmla="*/ 161 w 224"/>
                <a:gd name="T53" fmla="*/ 88 h 200"/>
                <a:gd name="T54" fmla="*/ 156 w 224"/>
                <a:gd name="T55" fmla="*/ 80 h 200"/>
                <a:gd name="T56" fmla="*/ 158 w 224"/>
                <a:gd name="T57" fmla="*/ 76 h 200"/>
                <a:gd name="T58" fmla="*/ 152 w 224"/>
                <a:gd name="T59" fmla="*/ 68 h 200"/>
                <a:gd name="T60" fmla="*/ 146 w 224"/>
                <a:gd name="T61" fmla="*/ 58 h 200"/>
                <a:gd name="T62" fmla="*/ 140 w 224"/>
                <a:gd name="T63" fmla="*/ 55 h 200"/>
                <a:gd name="T64" fmla="*/ 140 w 224"/>
                <a:gd name="T65" fmla="*/ 50 h 200"/>
                <a:gd name="T66" fmla="*/ 137 w 224"/>
                <a:gd name="T67" fmla="*/ 45 h 200"/>
                <a:gd name="T68" fmla="*/ 134 w 224"/>
                <a:gd name="T69" fmla="*/ 40 h 200"/>
                <a:gd name="T70" fmla="*/ 129 w 224"/>
                <a:gd name="T71" fmla="*/ 36 h 200"/>
                <a:gd name="T72" fmla="*/ 126 w 224"/>
                <a:gd name="T73" fmla="*/ 29 h 200"/>
                <a:gd name="T74" fmla="*/ 118 w 224"/>
                <a:gd name="T75" fmla="*/ 24 h 200"/>
                <a:gd name="T76" fmla="*/ 106 w 224"/>
                <a:gd name="T77" fmla="*/ 19 h 200"/>
                <a:gd name="T78" fmla="*/ 104 w 224"/>
                <a:gd name="T79" fmla="*/ 13 h 200"/>
                <a:gd name="T80" fmla="*/ 104 w 224"/>
                <a:gd name="T81" fmla="*/ 10 h 200"/>
                <a:gd name="T82" fmla="*/ 99 w 224"/>
                <a:gd name="T83" fmla="*/ 6 h 200"/>
                <a:gd name="T84" fmla="*/ 89 w 224"/>
                <a:gd name="T85" fmla="*/ 3 h 200"/>
                <a:gd name="T86" fmla="*/ 79 w 224"/>
                <a:gd name="T87" fmla="*/ 0 h 200"/>
                <a:gd name="T88" fmla="*/ 71 w 224"/>
                <a:gd name="T89" fmla="*/ 1 h 200"/>
                <a:gd name="T90" fmla="*/ 64 w 224"/>
                <a:gd name="T91" fmla="*/ 6 h 200"/>
                <a:gd name="T92" fmla="*/ 56 w 224"/>
                <a:gd name="T93" fmla="*/ 6 h 200"/>
                <a:gd name="T94" fmla="*/ 44 w 224"/>
                <a:gd name="T95" fmla="*/ 6 h 200"/>
                <a:gd name="T96" fmla="*/ 32 w 224"/>
                <a:gd name="T97" fmla="*/ 9 h 200"/>
                <a:gd name="T98" fmla="*/ 30 w 224"/>
                <a:gd name="T99" fmla="*/ 12 h 2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24" h="200">
                  <a:moveTo>
                    <a:pt x="38" y="16"/>
                  </a:moveTo>
                  <a:lnTo>
                    <a:pt x="38" y="18"/>
                  </a:lnTo>
                  <a:lnTo>
                    <a:pt x="36" y="19"/>
                  </a:lnTo>
                  <a:lnTo>
                    <a:pt x="35" y="21"/>
                  </a:lnTo>
                  <a:lnTo>
                    <a:pt x="35" y="22"/>
                  </a:lnTo>
                  <a:lnTo>
                    <a:pt x="33" y="25"/>
                  </a:lnTo>
                  <a:lnTo>
                    <a:pt x="33" y="28"/>
                  </a:lnTo>
                  <a:lnTo>
                    <a:pt x="32" y="31"/>
                  </a:lnTo>
                  <a:lnTo>
                    <a:pt x="32" y="34"/>
                  </a:lnTo>
                  <a:lnTo>
                    <a:pt x="30" y="37"/>
                  </a:lnTo>
                  <a:lnTo>
                    <a:pt x="27" y="42"/>
                  </a:lnTo>
                  <a:lnTo>
                    <a:pt x="24" y="45"/>
                  </a:lnTo>
                  <a:lnTo>
                    <a:pt x="23" y="49"/>
                  </a:lnTo>
                  <a:lnTo>
                    <a:pt x="20" y="54"/>
                  </a:lnTo>
                  <a:lnTo>
                    <a:pt x="17" y="57"/>
                  </a:lnTo>
                  <a:lnTo>
                    <a:pt x="12" y="62"/>
                  </a:lnTo>
                  <a:lnTo>
                    <a:pt x="8" y="66"/>
                  </a:lnTo>
                  <a:lnTo>
                    <a:pt x="5" y="71"/>
                  </a:lnTo>
                  <a:lnTo>
                    <a:pt x="3" y="74"/>
                  </a:lnTo>
                  <a:lnTo>
                    <a:pt x="2" y="75"/>
                  </a:lnTo>
                  <a:lnTo>
                    <a:pt x="0" y="78"/>
                  </a:lnTo>
                  <a:lnTo>
                    <a:pt x="2" y="81"/>
                  </a:lnTo>
                  <a:lnTo>
                    <a:pt x="6" y="89"/>
                  </a:lnTo>
                  <a:lnTo>
                    <a:pt x="11" y="96"/>
                  </a:lnTo>
                  <a:lnTo>
                    <a:pt x="14" y="104"/>
                  </a:lnTo>
                  <a:lnTo>
                    <a:pt x="15" y="110"/>
                  </a:lnTo>
                  <a:lnTo>
                    <a:pt x="15" y="117"/>
                  </a:lnTo>
                  <a:lnTo>
                    <a:pt x="15" y="123"/>
                  </a:lnTo>
                  <a:lnTo>
                    <a:pt x="14" y="125"/>
                  </a:lnTo>
                  <a:lnTo>
                    <a:pt x="12" y="126"/>
                  </a:lnTo>
                  <a:lnTo>
                    <a:pt x="9" y="128"/>
                  </a:lnTo>
                  <a:lnTo>
                    <a:pt x="6" y="138"/>
                  </a:lnTo>
                  <a:lnTo>
                    <a:pt x="8" y="150"/>
                  </a:lnTo>
                  <a:lnTo>
                    <a:pt x="6" y="162"/>
                  </a:lnTo>
                  <a:lnTo>
                    <a:pt x="6" y="167"/>
                  </a:lnTo>
                  <a:lnTo>
                    <a:pt x="8" y="171"/>
                  </a:lnTo>
                  <a:lnTo>
                    <a:pt x="8" y="176"/>
                  </a:lnTo>
                  <a:lnTo>
                    <a:pt x="8" y="179"/>
                  </a:lnTo>
                  <a:lnTo>
                    <a:pt x="8" y="180"/>
                  </a:lnTo>
                  <a:lnTo>
                    <a:pt x="8" y="179"/>
                  </a:lnTo>
                  <a:lnTo>
                    <a:pt x="6" y="180"/>
                  </a:lnTo>
                  <a:lnTo>
                    <a:pt x="8" y="180"/>
                  </a:lnTo>
                  <a:lnTo>
                    <a:pt x="9" y="182"/>
                  </a:lnTo>
                  <a:lnTo>
                    <a:pt x="15" y="183"/>
                  </a:lnTo>
                  <a:lnTo>
                    <a:pt x="20" y="183"/>
                  </a:lnTo>
                  <a:lnTo>
                    <a:pt x="26" y="182"/>
                  </a:lnTo>
                  <a:lnTo>
                    <a:pt x="32" y="180"/>
                  </a:lnTo>
                  <a:lnTo>
                    <a:pt x="41" y="180"/>
                  </a:lnTo>
                  <a:lnTo>
                    <a:pt x="50" y="182"/>
                  </a:lnTo>
                  <a:lnTo>
                    <a:pt x="59" y="183"/>
                  </a:lnTo>
                  <a:lnTo>
                    <a:pt x="69" y="182"/>
                  </a:lnTo>
                  <a:lnTo>
                    <a:pt x="72" y="179"/>
                  </a:lnTo>
                  <a:lnTo>
                    <a:pt x="77" y="177"/>
                  </a:lnTo>
                  <a:lnTo>
                    <a:pt x="80" y="174"/>
                  </a:lnTo>
                  <a:lnTo>
                    <a:pt x="99" y="171"/>
                  </a:lnTo>
                  <a:lnTo>
                    <a:pt x="117" y="173"/>
                  </a:lnTo>
                  <a:lnTo>
                    <a:pt x="137" y="179"/>
                  </a:lnTo>
                  <a:lnTo>
                    <a:pt x="158" y="188"/>
                  </a:lnTo>
                  <a:lnTo>
                    <a:pt x="161" y="188"/>
                  </a:lnTo>
                  <a:lnTo>
                    <a:pt x="164" y="191"/>
                  </a:lnTo>
                  <a:lnTo>
                    <a:pt x="167" y="192"/>
                  </a:lnTo>
                  <a:lnTo>
                    <a:pt x="168" y="192"/>
                  </a:lnTo>
                  <a:lnTo>
                    <a:pt x="170" y="192"/>
                  </a:lnTo>
                  <a:lnTo>
                    <a:pt x="173" y="192"/>
                  </a:lnTo>
                  <a:lnTo>
                    <a:pt x="176" y="195"/>
                  </a:lnTo>
                  <a:lnTo>
                    <a:pt x="180" y="198"/>
                  </a:lnTo>
                  <a:lnTo>
                    <a:pt x="185" y="200"/>
                  </a:lnTo>
                  <a:lnTo>
                    <a:pt x="188" y="200"/>
                  </a:lnTo>
                  <a:lnTo>
                    <a:pt x="204" y="198"/>
                  </a:lnTo>
                  <a:lnTo>
                    <a:pt x="222" y="197"/>
                  </a:lnTo>
                  <a:lnTo>
                    <a:pt x="221" y="188"/>
                  </a:lnTo>
                  <a:lnTo>
                    <a:pt x="224" y="179"/>
                  </a:lnTo>
                  <a:lnTo>
                    <a:pt x="224" y="170"/>
                  </a:lnTo>
                  <a:lnTo>
                    <a:pt x="224" y="167"/>
                  </a:lnTo>
                  <a:lnTo>
                    <a:pt x="222" y="165"/>
                  </a:lnTo>
                  <a:lnTo>
                    <a:pt x="219" y="164"/>
                  </a:lnTo>
                  <a:lnTo>
                    <a:pt x="218" y="162"/>
                  </a:lnTo>
                  <a:lnTo>
                    <a:pt x="218" y="161"/>
                  </a:lnTo>
                  <a:lnTo>
                    <a:pt x="218" y="158"/>
                  </a:lnTo>
                  <a:lnTo>
                    <a:pt x="215" y="158"/>
                  </a:lnTo>
                  <a:lnTo>
                    <a:pt x="213" y="156"/>
                  </a:lnTo>
                  <a:lnTo>
                    <a:pt x="212" y="155"/>
                  </a:lnTo>
                  <a:lnTo>
                    <a:pt x="210" y="153"/>
                  </a:lnTo>
                  <a:lnTo>
                    <a:pt x="209" y="152"/>
                  </a:lnTo>
                  <a:lnTo>
                    <a:pt x="207" y="152"/>
                  </a:lnTo>
                  <a:lnTo>
                    <a:pt x="206" y="152"/>
                  </a:lnTo>
                  <a:lnTo>
                    <a:pt x="204" y="150"/>
                  </a:lnTo>
                  <a:lnTo>
                    <a:pt x="203" y="149"/>
                  </a:lnTo>
                  <a:lnTo>
                    <a:pt x="201" y="147"/>
                  </a:lnTo>
                  <a:lnTo>
                    <a:pt x="201" y="146"/>
                  </a:lnTo>
                  <a:lnTo>
                    <a:pt x="200" y="144"/>
                  </a:lnTo>
                  <a:lnTo>
                    <a:pt x="197" y="143"/>
                  </a:lnTo>
                  <a:lnTo>
                    <a:pt x="198" y="140"/>
                  </a:lnTo>
                  <a:lnTo>
                    <a:pt x="200" y="137"/>
                  </a:lnTo>
                  <a:lnTo>
                    <a:pt x="201" y="135"/>
                  </a:lnTo>
                  <a:lnTo>
                    <a:pt x="204" y="132"/>
                  </a:lnTo>
                  <a:lnTo>
                    <a:pt x="204" y="129"/>
                  </a:lnTo>
                  <a:lnTo>
                    <a:pt x="204" y="125"/>
                  </a:lnTo>
                  <a:lnTo>
                    <a:pt x="203" y="120"/>
                  </a:lnTo>
                  <a:lnTo>
                    <a:pt x="203" y="116"/>
                  </a:lnTo>
                  <a:lnTo>
                    <a:pt x="203" y="111"/>
                  </a:lnTo>
                  <a:lnTo>
                    <a:pt x="200" y="111"/>
                  </a:lnTo>
                  <a:lnTo>
                    <a:pt x="198" y="110"/>
                  </a:lnTo>
                  <a:lnTo>
                    <a:pt x="198" y="107"/>
                  </a:lnTo>
                  <a:lnTo>
                    <a:pt x="198" y="102"/>
                  </a:lnTo>
                  <a:lnTo>
                    <a:pt x="198" y="99"/>
                  </a:lnTo>
                  <a:lnTo>
                    <a:pt x="201" y="96"/>
                  </a:lnTo>
                  <a:lnTo>
                    <a:pt x="200" y="96"/>
                  </a:lnTo>
                  <a:lnTo>
                    <a:pt x="198" y="95"/>
                  </a:lnTo>
                  <a:lnTo>
                    <a:pt x="198" y="92"/>
                  </a:lnTo>
                  <a:lnTo>
                    <a:pt x="197" y="90"/>
                  </a:lnTo>
                  <a:lnTo>
                    <a:pt x="194" y="86"/>
                  </a:lnTo>
                  <a:lnTo>
                    <a:pt x="192" y="81"/>
                  </a:lnTo>
                  <a:lnTo>
                    <a:pt x="191" y="78"/>
                  </a:lnTo>
                  <a:lnTo>
                    <a:pt x="188" y="74"/>
                  </a:lnTo>
                  <a:lnTo>
                    <a:pt x="185" y="74"/>
                  </a:lnTo>
                  <a:lnTo>
                    <a:pt x="182" y="74"/>
                  </a:lnTo>
                  <a:lnTo>
                    <a:pt x="180" y="72"/>
                  </a:lnTo>
                  <a:lnTo>
                    <a:pt x="180" y="71"/>
                  </a:lnTo>
                  <a:lnTo>
                    <a:pt x="179" y="69"/>
                  </a:lnTo>
                  <a:lnTo>
                    <a:pt x="179" y="66"/>
                  </a:lnTo>
                  <a:lnTo>
                    <a:pt x="179" y="65"/>
                  </a:lnTo>
                  <a:lnTo>
                    <a:pt x="177" y="63"/>
                  </a:lnTo>
                  <a:lnTo>
                    <a:pt x="176" y="63"/>
                  </a:lnTo>
                  <a:lnTo>
                    <a:pt x="174" y="60"/>
                  </a:lnTo>
                  <a:lnTo>
                    <a:pt x="173" y="59"/>
                  </a:lnTo>
                  <a:lnTo>
                    <a:pt x="173" y="57"/>
                  </a:lnTo>
                  <a:lnTo>
                    <a:pt x="173" y="56"/>
                  </a:lnTo>
                  <a:lnTo>
                    <a:pt x="173" y="54"/>
                  </a:lnTo>
                  <a:lnTo>
                    <a:pt x="171" y="52"/>
                  </a:lnTo>
                  <a:lnTo>
                    <a:pt x="170" y="51"/>
                  </a:lnTo>
                  <a:lnTo>
                    <a:pt x="167" y="49"/>
                  </a:lnTo>
                  <a:lnTo>
                    <a:pt x="165" y="48"/>
                  </a:lnTo>
                  <a:lnTo>
                    <a:pt x="164" y="46"/>
                  </a:lnTo>
                  <a:lnTo>
                    <a:pt x="164" y="45"/>
                  </a:lnTo>
                  <a:lnTo>
                    <a:pt x="162" y="45"/>
                  </a:lnTo>
                  <a:lnTo>
                    <a:pt x="162" y="43"/>
                  </a:lnTo>
                  <a:lnTo>
                    <a:pt x="159" y="37"/>
                  </a:lnTo>
                  <a:lnTo>
                    <a:pt x="158" y="31"/>
                  </a:lnTo>
                  <a:lnTo>
                    <a:pt x="156" y="30"/>
                  </a:lnTo>
                  <a:lnTo>
                    <a:pt x="155" y="30"/>
                  </a:lnTo>
                  <a:lnTo>
                    <a:pt x="150" y="30"/>
                  </a:lnTo>
                  <a:lnTo>
                    <a:pt x="144" y="30"/>
                  </a:lnTo>
                  <a:lnTo>
                    <a:pt x="140" y="28"/>
                  </a:lnTo>
                  <a:lnTo>
                    <a:pt x="137" y="28"/>
                  </a:lnTo>
                  <a:lnTo>
                    <a:pt x="134" y="25"/>
                  </a:lnTo>
                  <a:lnTo>
                    <a:pt x="132" y="22"/>
                  </a:lnTo>
                  <a:lnTo>
                    <a:pt x="132" y="21"/>
                  </a:lnTo>
                  <a:lnTo>
                    <a:pt x="131" y="18"/>
                  </a:lnTo>
                  <a:lnTo>
                    <a:pt x="131" y="16"/>
                  </a:lnTo>
                  <a:lnTo>
                    <a:pt x="131" y="15"/>
                  </a:lnTo>
                  <a:lnTo>
                    <a:pt x="131" y="13"/>
                  </a:lnTo>
                  <a:lnTo>
                    <a:pt x="129" y="12"/>
                  </a:lnTo>
                  <a:lnTo>
                    <a:pt x="129" y="9"/>
                  </a:lnTo>
                  <a:lnTo>
                    <a:pt x="126" y="7"/>
                  </a:lnTo>
                  <a:lnTo>
                    <a:pt x="125" y="6"/>
                  </a:lnTo>
                  <a:lnTo>
                    <a:pt x="120" y="4"/>
                  </a:lnTo>
                  <a:lnTo>
                    <a:pt x="116" y="4"/>
                  </a:lnTo>
                  <a:lnTo>
                    <a:pt x="113" y="3"/>
                  </a:lnTo>
                  <a:lnTo>
                    <a:pt x="110" y="1"/>
                  </a:lnTo>
                  <a:lnTo>
                    <a:pt x="107" y="1"/>
                  </a:lnTo>
                  <a:lnTo>
                    <a:pt x="104" y="0"/>
                  </a:lnTo>
                  <a:lnTo>
                    <a:pt x="101" y="0"/>
                  </a:lnTo>
                  <a:lnTo>
                    <a:pt x="98" y="0"/>
                  </a:lnTo>
                  <a:lnTo>
                    <a:pt x="92" y="1"/>
                  </a:lnTo>
                  <a:lnTo>
                    <a:pt x="90" y="1"/>
                  </a:lnTo>
                  <a:lnTo>
                    <a:pt x="89" y="3"/>
                  </a:lnTo>
                  <a:lnTo>
                    <a:pt x="86" y="4"/>
                  </a:lnTo>
                  <a:lnTo>
                    <a:pt x="81" y="7"/>
                  </a:lnTo>
                  <a:lnTo>
                    <a:pt x="80" y="7"/>
                  </a:lnTo>
                  <a:lnTo>
                    <a:pt x="78" y="9"/>
                  </a:lnTo>
                  <a:lnTo>
                    <a:pt x="74" y="9"/>
                  </a:lnTo>
                  <a:lnTo>
                    <a:pt x="71" y="9"/>
                  </a:lnTo>
                  <a:lnTo>
                    <a:pt x="65" y="9"/>
                  </a:lnTo>
                  <a:lnTo>
                    <a:pt x="59" y="7"/>
                  </a:lnTo>
                  <a:lnTo>
                    <a:pt x="57" y="7"/>
                  </a:lnTo>
                  <a:lnTo>
                    <a:pt x="56" y="6"/>
                  </a:lnTo>
                  <a:lnTo>
                    <a:pt x="53" y="6"/>
                  </a:lnTo>
                  <a:lnTo>
                    <a:pt x="50" y="6"/>
                  </a:lnTo>
                  <a:lnTo>
                    <a:pt x="47" y="7"/>
                  </a:lnTo>
                  <a:lnTo>
                    <a:pt x="41" y="12"/>
                  </a:lnTo>
                  <a:lnTo>
                    <a:pt x="39" y="13"/>
                  </a:lnTo>
                  <a:lnTo>
                    <a:pt x="38" y="15"/>
                  </a:lnTo>
                  <a:lnTo>
                    <a:pt x="36" y="16"/>
                  </a:lnTo>
                  <a:lnTo>
                    <a:pt x="38" y="16"/>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38" name="任意多边形 81"/>
            <p:cNvSpPr>
              <a:spLocks/>
            </p:cNvSpPr>
            <p:nvPr/>
          </p:nvSpPr>
          <p:spPr bwMode="gray">
            <a:xfrm>
              <a:off x="4167828" y="3073400"/>
              <a:ext cx="192154" cy="44450"/>
            </a:xfrm>
            <a:custGeom>
              <a:avLst/>
              <a:gdLst>
                <a:gd name="T0" fmla="*/ 0 w 131"/>
                <a:gd name="T1" fmla="*/ 5 h 30"/>
                <a:gd name="T2" fmla="*/ 2 w 131"/>
                <a:gd name="T3" fmla="*/ 5 h 30"/>
                <a:gd name="T4" fmla="*/ 3 w 131"/>
                <a:gd name="T5" fmla="*/ 3 h 30"/>
                <a:gd name="T6" fmla="*/ 5 w 131"/>
                <a:gd name="T7" fmla="*/ 2 h 30"/>
                <a:gd name="T8" fmla="*/ 6 w 131"/>
                <a:gd name="T9" fmla="*/ 2 h 30"/>
                <a:gd name="T10" fmla="*/ 6 w 131"/>
                <a:gd name="T11" fmla="*/ 0 h 30"/>
                <a:gd name="T12" fmla="*/ 6 w 131"/>
                <a:gd name="T13" fmla="*/ 0 h 30"/>
                <a:gd name="T14" fmla="*/ 16 w 131"/>
                <a:gd name="T15" fmla="*/ 0 h 30"/>
                <a:gd name="T16" fmla="*/ 26 w 131"/>
                <a:gd name="T17" fmla="*/ 3 h 30"/>
                <a:gd name="T18" fmla="*/ 38 w 131"/>
                <a:gd name="T19" fmla="*/ 6 h 30"/>
                <a:gd name="T20" fmla="*/ 47 w 131"/>
                <a:gd name="T21" fmla="*/ 7 h 30"/>
                <a:gd name="T22" fmla="*/ 57 w 131"/>
                <a:gd name="T23" fmla="*/ 2 h 30"/>
                <a:gd name="T24" fmla="*/ 67 w 131"/>
                <a:gd name="T25" fmla="*/ 2 h 30"/>
                <a:gd name="T26" fmla="*/ 78 w 131"/>
                <a:gd name="T27" fmla="*/ 6 h 30"/>
                <a:gd name="T28" fmla="*/ 80 w 131"/>
                <a:gd name="T29" fmla="*/ 7 h 30"/>
                <a:gd name="T30" fmla="*/ 84 w 131"/>
                <a:gd name="T31" fmla="*/ 9 h 30"/>
                <a:gd name="T32" fmla="*/ 87 w 131"/>
                <a:gd name="T33" fmla="*/ 12 h 30"/>
                <a:gd name="T34" fmla="*/ 88 w 131"/>
                <a:gd name="T35" fmla="*/ 14 h 30"/>
                <a:gd name="T36" fmla="*/ 90 w 131"/>
                <a:gd name="T37" fmla="*/ 14 h 30"/>
                <a:gd name="T38" fmla="*/ 92 w 131"/>
                <a:gd name="T39" fmla="*/ 14 h 30"/>
                <a:gd name="T40" fmla="*/ 96 w 131"/>
                <a:gd name="T41" fmla="*/ 14 h 30"/>
                <a:gd name="T42" fmla="*/ 98 w 131"/>
                <a:gd name="T43" fmla="*/ 14 h 30"/>
                <a:gd name="T44" fmla="*/ 101 w 131"/>
                <a:gd name="T45" fmla="*/ 14 h 30"/>
                <a:gd name="T46" fmla="*/ 103 w 131"/>
                <a:gd name="T47" fmla="*/ 14 h 30"/>
                <a:gd name="T48" fmla="*/ 102 w 131"/>
                <a:gd name="T49" fmla="*/ 17 h 30"/>
                <a:gd name="T50" fmla="*/ 102 w 131"/>
                <a:gd name="T51" fmla="*/ 19 h 30"/>
                <a:gd name="T52" fmla="*/ 102 w 131"/>
                <a:gd name="T53" fmla="*/ 20 h 30"/>
                <a:gd name="T54" fmla="*/ 102 w 131"/>
                <a:gd name="T55" fmla="*/ 21 h 30"/>
                <a:gd name="T56" fmla="*/ 91 w 131"/>
                <a:gd name="T57" fmla="*/ 24 h 30"/>
                <a:gd name="T58" fmla="*/ 82 w 131"/>
                <a:gd name="T59" fmla="*/ 21 h 30"/>
                <a:gd name="T60" fmla="*/ 73 w 131"/>
                <a:gd name="T61" fmla="*/ 17 h 30"/>
                <a:gd name="T62" fmla="*/ 64 w 131"/>
                <a:gd name="T63" fmla="*/ 8 h 30"/>
                <a:gd name="T64" fmla="*/ 63 w 131"/>
                <a:gd name="T65" fmla="*/ 8 h 30"/>
                <a:gd name="T66" fmla="*/ 62 w 131"/>
                <a:gd name="T67" fmla="*/ 9 h 30"/>
                <a:gd name="T68" fmla="*/ 62 w 131"/>
                <a:gd name="T69" fmla="*/ 12 h 30"/>
                <a:gd name="T70" fmla="*/ 61 w 131"/>
                <a:gd name="T71" fmla="*/ 14 h 30"/>
                <a:gd name="T72" fmla="*/ 56 w 131"/>
                <a:gd name="T73" fmla="*/ 17 h 30"/>
                <a:gd name="T74" fmla="*/ 52 w 131"/>
                <a:gd name="T75" fmla="*/ 19 h 30"/>
                <a:gd name="T76" fmla="*/ 47 w 131"/>
                <a:gd name="T77" fmla="*/ 20 h 30"/>
                <a:gd name="T78" fmla="*/ 47 w 131"/>
                <a:gd name="T79" fmla="*/ 18 h 30"/>
                <a:gd name="T80" fmla="*/ 46 w 131"/>
                <a:gd name="T81" fmla="*/ 15 h 30"/>
                <a:gd name="T82" fmla="*/ 46 w 131"/>
                <a:gd name="T83" fmla="*/ 14 h 30"/>
                <a:gd name="T84" fmla="*/ 44 w 131"/>
                <a:gd name="T85" fmla="*/ 14 h 30"/>
                <a:gd name="T86" fmla="*/ 42 w 131"/>
                <a:gd name="T87" fmla="*/ 15 h 30"/>
                <a:gd name="T88" fmla="*/ 39 w 131"/>
                <a:gd name="T89" fmla="*/ 18 h 30"/>
                <a:gd name="T90" fmla="*/ 37 w 131"/>
                <a:gd name="T91" fmla="*/ 20 h 30"/>
                <a:gd name="T92" fmla="*/ 36 w 131"/>
                <a:gd name="T93" fmla="*/ 21 h 30"/>
                <a:gd name="T94" fmla="*/ 26 w 131"/>
                <a:gd name="T95" fmla="*/ 23 h 30"/>
                <a:gd name="T96" fmla="*/ 16 w 131"/>
                <a:gd name="T97" fmla="*/ 23 h 30"/>
                <a:gd name="T98" fmla="*/ 6 w 131"/>
                <a:gd name="T99" fmla="*/ 21 h 30"/>
                <a:gd name="T100" fmla="*/ 5 w 131"/>
                <a:gd name="T101" fmla="*/ 21 h 30"/>
                <a:gd name="T102" fmla="*/ 3 w 131"/>
                <a:gd name="T103" fmla="*/ 20 h 30"/>
                <a:gd name="T104" fmla="*/ 2 w 131"/>
                <a:gd name="T105" fmla="*/ 18 h 30"/>
                <a:gd name="T106" fmla="*/ 3 w 131"/>
                <a:gd name="T107" fmla="*/ 15 h 30"/>
                <a:gd name="T108" fmla="*/ 0 w 131"/>
                <a:gd name="T109" fmla="*/ 5 h 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1" h="30">
                  <a:moveTo>
                    <a:pt x="0" y="5"/>
                  </a:moveTo>
                  <a:lnTo>
                    <a:pt x="2" y="5"/>
                  </a:lnTo>
                  <a:lnTo>
                    <a:pt x="3" y="3"/>
                  </a:lnTo>
                  <a:lnTo>
                    <a:pt x="5" y="2"/>
                  </a:lnTo>
                  <a:lnTo>
                    <a:pt x="6" y="2"/>
                  </a:lnTo>
                  <a:lnTo>
                    <a:pt x="6" y="0"/>
                  </a:lnTo>
                  <a:lnTo>
                    <a:pt x="20" y="0"/>
                  </a:lnTo>
                  <a:lnTo>
                    <a:pt x="33" y="3"/>
                  </a:lnTo>
                  <a:lnTo>
                    <a:pt x="48" y="6"/>
                  </a:lnTo>
                  <a:lnTo>
                    <a:pt x="60" y="8"/>
                  </a:lnTo>
                  <a:lnTo>
                    <a:pt x="72" y="2"/>
                  </a:lnTo>
                  <a:lnTo>
                    <a:pt x="86" y="2"/>
                  </a:lnTo>
                  <a:lnTo>
                    <a:pt x="99" y="6"/>
                  </a:lnTo>
                  <a:lnTo>
                    <a:pt x="102" y="9"/>
                  </a:lnTo>
                  <a:lnTo>
                    <a:pt x="107" y="12"/>
                  </a:lnTo>
                  <a:lnTo>
                    <a:pt x="110" y="15"/>
                  </a:lnTo>
                  <a:lnTo>
                    <a:pt x="111" y="17"/>
                  </a:lnTo>
                  <a:lnTo>
                    <a:pt x="114" y="17"/>
                  </a:lnTo>
                  <a:lnTo>
                    <a:pt x="117" y="17"/>
                  </a:lnTo>
                  <a:lnTo>
                    <a:pt x="122" y="17"/>
                  </a:lnTo>
                  <a:lnTo>
                    <a:pt x="125" y="17"/>
                  </a:lnTo>
                  <a:lnTo>
                    <a:pt x="128" y="17"/>
                  </a:lnTo>
                  <a:lnTo>
                    <a:pt x="131" y="17"/>
                  </a:lnTo>
                  <a:lnTo>
                    <a:pt x="129" y="20"/>
                  </a:lnTo>
                  <a:lnTo>
                    <a:pt x="129" y="23"/>
                  </a:lnTo>
                  <a:lnTo>
                    <a:pt x="129" y="24"/>
                  </a:lnTo>
                  <a:lnTo>
                    <a:pt x="129" y="26"/>
                  </a:lnTo>
                  <a:lnTo>
                    <a:pt x="116" y="30"/>
                  </a:lnTo>
                  <a:lnTo>
                    <a:pt x="104" y="27"/>
                  </a:lnTo>
                  <a:lnTo>
                    <a:pt x="92" y="20"/>
                  </a:lnTo>
                  <a:lnTo>
                    <a:pt x="81" y="11"/>
                  </a:lnTo>
                  <a:lnTo>
                    <a:pt x="80" y="11"/>
                  </a:lnTo>
                  <a:lnTo>
                    <a:pt x="78" y="12"/>
                  </a:lnTo>
                  <a:lnTo>
                    <a:pt x="78" y="15"/>
                  </a:lnTo>
                  <a:lnTo>
                    <a:pt x="77" y="17"/>
                  </a:lnTo>
                  <a:lnTo>
                    <a:pt x="71" y="20"/>
                  </a:lnTo>
                  <a:lnTo>
                    <a:pt x="66" y="23"/>
                  </a:lnTo>
                  <a:lnTo>
                    <a:pt x="60" y="24"/>
                  </a:lnTo>
                  <a:lnTo>
                    <a:pt x="60" y="21"/>
                  </a:lnTo>
                  <a:lnTo>
                    <a:pt x="59" y="18"/>
                  </a:lnTo>
                  <a:lnTo>
                    <a:pt x="59" y="17"/>
                  </a:lnTo>
                  <a:lnTo>
                    <a:pt x="56" y="17"/>
                  </a:lnTo>
                  <a:lnTo>
                    <a:pt x="53" y="18"/>
                  </a:lnTo>
                  <a:lnTo>
                    <a:pt x="50" y="21"/>
                  </a:lnTo>
                  <a:lnTo>
                    <a:pt x="47" y="24"/>
                  </a:lnTo>
                  <a:lnTo>
                    <a:pt x="45" y="26"/>
                  </a:lnTo>
                  <a:lnTo>
                    <a:pt x="33" y="29"/>
                  </a:lnTo>
                  <a:lnTo>
                    <a:pt x="20" y="29"/>
                  </a:lnTo>
                  <a:lnTo>
                    <a:pt x="6" y="27"/>
                  </a:lnTo>
                  <a:lnTo>
                    <a:pt x="5" y="27"/>
                  </a:lnTo>
                  <a:lnTo>
                    <a:pt x="3" y="24"/>
                  </a:lnTo>
                  <a:lnTo>
                    <a:pt x="2" y="21"/>
                  </a:lnTo>
                  <a:lnTo>
                    <a:pt x="3" y="18"/>
                  </a:lnTo>
                  <a:lnTo>
                    <a:pt x="0" y="5"/>
                  </a:lnTo>
                  <a:close/>
                </a:path>
              </a:pathLst>
            </a:custGeom>
            <a:solidFill>
              <a:srgbClr val="B9CE90"/>
            </a:solidFill>
            <a:ln w="0">
              <a:solidFill>
                <a:srgbClr val="000514"/>
              </a:solidFill>
              <a:prstDash val="solid"/>
              <a:round/>
              <a:headEnd/>
              <a:tailEnd/>
            </a:ln>
          </p:spPr>
          <p:txBody>
            <a:bodyPr/>
            <a:lstStyle/>
            <a:p>
              <a:endParaRPr lang="zh-CN" altLang="en-US">
                <a:solidFill>
                  <a:srgbClr val="000000"/>
                </a:solidFill>
              </a:endParaRPr>
            </a:p>
          </p:txBody>
        </p:sp>
        <p:sp>
          <p:nvSpPr>
            <p:cNvPr id="39" name="任意多边形 82"/>
            <p:cNvSpPr>
              <a:spLocks/>
            </p:cNvSpPr>
            <p:nvPr/>
          </p:nvSpPr>
          <p:spPr bwMode="gray">
            <a:xfrm>
              <a:off x="4464793" y="3432175"/>
              <a:ext cx="235031" cy="287338"/>
            </a:xfrm>
            <a:custGeom>
              <a:avLst/>
              <a:gdLst>
                <a:gd name="T0" fmla="*/ 96 w 159"/>
                <a:gd name="T1" fmla="*/ 44 h 195"/>
                <a:gd name="T2" fmla="*/ 97 w 159"/>
                <a:gd name="T3" fmla="*/ 54 h 195"/>
                <a:gd name="T4" fmla="*/ 99 w 159"/>
                <a:gd name="T5" fmla="*/ 58 h 195"/>
                <a:gd name="T6" fmla="*/ 99 w 159"/>
                <a:gd name="T7" fmla="*/ 65 h 195"/>
                <a:gd name="T8" fmla="*/ 92 w 159"/>
                <a:gd name="T9" fmla="*/ 68 h 195"/>
                <a:gd name="T10" fmla="*/ 84 w 159"/>
                <a:gd name="T11" fmla="*/ 72 h 195"/>
                <a:gd name="T12" fmla="*/ 87 w 159"/>
                <a:gd name="T13" fmla="*/ 75 h 195"/>
                <a:gd name="T14" fmla="*/ 94 w 159"/>
                <a:gd name="T15" fmla="*/ 77 h 195"/>
                <a:gd name="T16" fmla="*/ 99 w 159"/>
                <a:gd name="T17" fmla="*/ 83 h 195"/>
                <a:gd name="T18" fmla="*/ 106 w 159"/>
                <a:gd name="T19" fmla="*/ 84 h 195"/>
                <a:gd name="T20" fmla="*/ 108 w 159"/>
                <a:gd name="T21" fmla="*/ 86 h 195"/>
                <a:gd name="T22" fmla="*/ 111 w 159"/>
                <a:gd name="T23" fmla="*/ 92 h 195"/>
                <a:gd name="T24" fmla="*/ 116 w 159"/>
                <a:gd name="T25" fmla="*/ 99 h 195"/>
                <a:gd name="T26" fmla="*/ 121 w 159"/>
                <a:gd name="T27" fmla="*/ 102 h 195"/>
                <a:gd name="T28" fmla="*/ 128 w 159"/>
                <a:gd name="T29" fmla="*/ 105 h 195"/>
                <a:gd name="T30" fmla="*/ 128 w 159"/>
                <a:gd name="T31" fmla="*/ 112 h 195"/>
                <a:gd name="T32" fmla="*/ 121 w 159"/>
                <a:gd name="T33" fmla="*/ 123 h 195"/>
                <a:gd name="T34" fmla="*/ 119 w 159"/>
                <a:gd name="T35" fmla="*/ 131 h 195"/>
                <a:gd name="T36" fmla="*/ 119 w 159"/>
                <a:gd name="T37" fmla="*/ 135 h 195"/>
                <a:gd name="T38" fmla="*/ 123 w 159"/>
                <a:gd name="T39" fmla="*/ 156 h 195"/>
                <a:gd name="T40" fmla="*/ 116 w 159"/>
                <a:gd name="T41" fmla="*/ 149 h 195"/>
                <a:gd name="T42" fmla="*/ 77 w 159"/>
                <a:gd name="T43" fmla="*/ 127 h 195"/>
                <a:gd name="T44" fmla="*/ 56 w 159"/>
                <a:gd name="T45" fmla="*/ 113 h 195"/>
                <a:gd name="T46" fmla="*/ 48 w 159"/>
                <a:gd name="T47" fmla="*/ 107 h 195"/>
                <a:gd name="T48" fmla="*/ 41 w 159"/>
                <a:gd name="T49" fmla="*/ 101 h 195"/>
                <a:gd name="T50" fmla="*/ 33 w 159"/>
                <a:gd name="T51" fmla="*/ 89 h 195"/>
                <a:gd name="T52" fmla="*/ 23 w 159"/>
                <a:gd name="T53" fmla="*/ 80 h 195"/>
                <a:gd name="T54" fmla="*/ 10 w 159"/>
                <a:gd name="T55" fmla="*/ 75 h 195"/>
                <a:gd name="T56" fmla="*/ 4 w 159"/>
                <a:gd name="T57" fmla="*/ 67 h 195"/>
                <a:gd name="T58" fmla="*/ 0 w 159"/>
                <a:gd name="T59" fmla="*/ 60 h 195"/>
                <a:gd name="T60" fmla="*/ 4 w 159"/>
                <a:gd name="T61" fmla="*/ 51 h 195"/>
                <a:gd name="T62" fmla="*/ 24 w 159"/>
                <a:gd name="T63" fmla="*/ 31 h 195"/>
                <a:gd name="T64" fmla="*/ 30 w 159"/>
                <a:gd name="T65" fmla="*/ 30 h 195"/>
                <a:gd name="T66" fmla="*/ 31 w 159"/>
                <a:gd name="T67" fmla="*/ 18 h 195"/>
                <a:gd name="T68" fmla="*/ 46 w 159"/>
                <a:gd name="T69" fmla="*/ 6 h 195"/>
                <a:gd name="T70" fmla="*/ 56 w 159"/>
                <a:gd name="T71" fmla="*/ 1 h 195"/>
                <a:gd name="T72" fmla="*/ 58 w 159"/>
                <a:gd name="T73" fmla="*/ 3 h 195"/>
                <a:gd name="T74" fmla="*/ 61 w 159"/>
                <a:gd name="T75" fmla="*/ 3 h 195"/>
                <a:gd name="T76" fmla="*/ 63 w 159"/>
                <a:gd name="T77" fmla="*/ 9 h 195"/>
                <a:gd name="T78" fmla="*/ 65 w 159"/>
                <a:gd name="T79" fmla="*/ 13 h 195"/>
                <a:gd name="T80" fmla="*/ 64 w 159"/>
                <a:gd name="T81" fmla="*/ 12 h 195"/>
                <a:gd name="T82" fmla="*/ 63 w 159"/>
                <a:gd name="T83" fmla="*/ 15 h 195"/>
                <a:gd name="T84" fmla="*/ 68 w 159"/>
                <a:gd name="T85" fmla="*/ 29 h 195"/>
                <a:gd name="T86" fmla="*/ 67 w 159"/>
                <a:gd name="T87" fmla="*/ 43 h 195"/>
                <a:gd name="T88" fmla="*/ 75 w 159"/>
                <a:gd name="T89" fmla="*/ 46 h 195"/>
                <a:gd name="T90" fmla="*/ 82 w 159"/>
                <a:gd name="T91" fmla="*/ 44 h 195"/>
                <a:gd name="T92" fmla="*/ 87 w 159"/>
                <a:gd name="T93" fmla="*/ 36 h 195"/>
                <a:gd name="T94" fmla="*/ 94 w 159"/>
                <a:gd name="T95" fmla="*/ 32 h 195"/>
                <a:gd name="T96" fmla="*/ 94 w 159"/>
                <a:gd name="T97" fmla="*/ 37 h 195"/>
                <a:gd name="T98" fmla="*/ 96 w 159"/>
                <a:gd name="T99" fmla="*/ 42 h 19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9" h="195">
                  <a:moveTo>
                    <a:pt x="117" y="45"/>
                  </a:moveTo>
                  <a:lnTo>
                    <a:pt x="117" y="49"/>
                  </a:lnTo>
                  <a:lnTo>
                    <a:pt x="119" y="55"/>
                  </a:lnTo>
                  <a:lnTo>
                    <a:pt x="120" y="60"/>
                  </a:lnTo>
                  <a:lnTo>
                    <a:pt x="122" y="63"/>
                  </a:lnTo>
                  <a:lnTo>
                    <a:pt x="120" y="67"/>
                  </a:lnTo>
                  <a:lnTo>
                    <a:pt x="120" y="69"/>
                  </a:lnTo>
                  <a:lnTo>
                    <a:pt x="120" y="72"/>
                  </a:lnTo>
                  <a:lnTo>
                    <a:pt x="122" y="73"/>
                  </a:lnTo>
                  <a:lnTo>
                    <a:pt x="123" y="76"/>
                  </a:lnTo>
                  <a:lnTo>
                    <a:pt x="123" y="78"/>
                  </a:lnTo>
                  <a:lnTo>
                    <a:pt x="122" y="81"/>
                  </a:lnTo>
                  <a:lnTo>
                    <a:pt x="119" y="82"/>
                  </a:lnTo>
                  <a:lnTo>
                    <a:pt x="116" y="84"/>
                  </a:lnTo>
                  <a:lnTo>
                    <a:pt x="114" y="85"/>
                  </a:lnTo>
                  <a:lnTo>
                    <a:pt x="111" y="88"/>
                  </a:lnTo>
                  <a:lnTo>
                    <a:pt x="108" y="90"/>
                  </a:lnTo>
                  <a:lnTo>
                    <a:pt x="104" y="91"/>
                  </a:lnTo>
                  <a:lnTo>
                    <a:pt x="99" y="91"/>
                  </a:lnTo>
                  <a:lnTo>
                    <a:pt x="104" y="93"/>
                  </a:lnTo>
                  <a:lnTo>
                    <a:pt x="107" y="94"/>
                  </a:lnTo>
                  <a:lnTo>
                    <a:pt x="108" y="96"/>
                  </a:lnTo>
                  <a:lnTo>
                    <a:pt x="113" y="97"/>
                  </a:lnTo>
                  <a:lnTo>
                    <a:pt x="116" y="96"/>
                  </a:lnTo>
                  <a:lnTo>
                    <a:pt x="117" y="99"/>
                  </a:lnTo>
                  <a:lnTo>
                    <a:pt x="119" y="102"/>
                  </a:lnTo>
                  <a:lnTo>
                    <a:pt x="122" y="103"/>
                  </a:lnTo>
                  <a:lnTo>
                    <a:pt x="125" y="105"/>
                  </a:lnTo>
                  <a:lnTo>
                    <a:pt x="129" y="105"/>
                  </a:lnTo>
                  <a:lnTo>
                    <a:pt x="132" y="105"/>
                  </a:lnTo>
                  <a:lnTo>
                    <a:pt x="134" y="106"/>
                  </a:lnTo>
                  <a:lnTo>
                    <a:pt x="134" y="108"/>
                  </a:lnTo>
                  <a:lnTo>
                    <a:pt x="134" y="109"/>
                  </a:lnTo>
                  <a:lnTo>
                    <a:pt x="137" y="112"/>
                  </a:lnTo>
                  <a:lnTo>
                    <a:pt x="138" y="115"/>
                  </a:lnTo>
                  <a:lnTo>
                    <a:pt x="141" y="118"/>
                  </a:lnTo>
                  <a:lnTo>
                    <a:pt x="143" y="121"/>
                  </a:lnTo>
                  <a:lnTo>
                    <a:pt x="144" y="124"/>
                  </a:lnTo>
                  <a:lnTo>
                    <a:pt x="144" y="126"/>
                  </a:lnTo>
                  <a:lnTo>
                    <a:pt x="147" y="128"/>
                  </a:lnTo>
                  <a:lnTo>
                    <a:pt x="150" y="128"/>
                  </a:lnTo>
                  <a:lnTo>
                    <a:pt x="153" y="128"/>
                  </a:lnTo>
                  <a:lnTo>
                    <a:pt x="155" y="129"/>
                  </a:lnTo>
                  <a:lnTo>
                    <a:pt x="158" y="131"/>
                  </a:lnTo>
                  <a:lnTo>
                    <a:pt x="159" y="134"/>
                  </a:lnTo>
                  <a:lnTo>
                    <a:pt x="159" y="137"/>
                  </a:lnTo>
                  <a:lnTo>
                    <a:pt x="158" y="140"/>
                  </a:lnTo>
                  <a:lnTo>
                    <a:pt x="156" y="144"/>
                  </a:lnTo>
                  <a:lnTo>
                    <a:pt x="153" y="149"/>
                  </a:lnTo>
                  <a:lnTo>
                    <a:pt x="150" y="153"/>
                  </a:lnTo>
                  <a:lnTo>
                    <a:pt x="147" y="156"/>
                  </a:lnTo>
                  <a:lnTo>
                    <a:pt x="147" y="159"/>
                  </a:lnTo>
                  <a:lnTo>
                    <a:pt x="147" y="164"/>
                  </a:lnTo>
                  <a:lnTo>
                    <a:pt x="146" y="167"/>
                  </a:lnTo>
                  <a:lnTo>
                    <a:pt x="147" y="167"/>
                  </a:lnTo>
                  <a:lnTo>
                    <a:pt x="147" y="168"/>
                  </a:lnTo>
                  <a:lnTo>
                    <a:pt x="149" y="177"/>
                  </a:lnTo>
                  <a:lnTo>
                    <a:pt x="150" y="186"/>
                  </a:lnTo>
                  <a:lnTo>
                    <a:pt x="153" y="195"/>
                  </a:lnTo>
                  <a:lnTo>
                    <a:pt x="150" y="192"/>
                  </a:lnTo>
                  <a:lnTo>
                    <a:pt x="147" y="189"/>
                  </a:lnTo>
                  <a:lnTo>
                    <a:pt x="144" y="185"/>
                  </a:lnTo>
                  <a:lnTo>
                    <a:pt x="141" y="182"/>
                  </a:lnTo>
                  <a:lnTo>
                    <a:pt x="119" y="170"/>
                  </a:lnTo>
                  <a:lnTo>
                    <a:pt x="96" y="159"/>
                  </a:lnTo>
                  <a:lnTo>
                    <a:pt x="74" y="146"/>
                  </a:lnTo>
                  <a:lnTo>
                    <a:pt x="72" y="144"/>
                  </a:lnTo>
                  <a:lnTo>
                    <a:pt x="69" y="141"/>
                  </a:lnTo>
                  <a:lnTo>
                    <a:pt x="66" y="140"/>
                  </a:lnTo>
                  <a:lnTo>
                    <a:pt x="63" y="137"/>
                  </a:lnTo>
                  <a:lnTo>
                    <a:pt x="60" y="134"/>
                  </a:lnTo>
                  <a:lnTo>
                    <a:pt x="59" y="132"/>
                  </a:lnTo>
                  <a:lnTo>
                    <a:pt x="54" y="129"/>
                  </a:lnTo>
                  <a:lnTo>
                    <a:pt x="51" y="126"/>
                  </a:lnTo>
                  <a:lnTo>
                    <a:pt x="48" y="121"/>
                  </a:lnTo>
                  <a:lnTo>
                    <a:pt x="44" y="115"/>
                  </a:lnTo>
                  <a:lnTo>
                    <a:pt x="41" y="111"/>
                  </a:lnTo>
                  <a:lnTo>
                    <a:pt x="36" y="108"/>
                  </a:lnTo>
                  <a:lnTo>
                    <a:pt x="33" y="103"/>
                  </a:lnTo>
                  <a:lnTo>
                    <a:pt x="29" y="100"/>
                  </a:lnTo>
                  <a:lnTo>
                    <a:pt x="24" y="97"/>
                  </a:lnTo>
                  <a:lnTo>
                    <a:pt x="18" y="96"/>
                  </a:lnTo>
                  <a:lnTo>
                    <a:pt x="13" y="94"/>
                  </a:lnTo>
                  <a:lnTo>
                    <a:pt x="9" y="91"/>
                  </a:lnTo>
                  <a:lnTo>
                    <a:pt x="6" y="88"/>
                  </a:lnTo>
                  <a:lnTo>
                    <a:pt x="4" y="84"/>
                  </a:lnTo>
                  <a:lnTo>
                    <a:pt x="1" y="81"/>
                  </a:lnTo>
                  <a:lnTo>
                    <a:pt x="0" y="78"/>
                  </a:lnTo>
                  <a:lnTo>
                    <a:pt x="0" y="75"/>
                  </a:lnTo>
                  <a:lnTo>
                    <a:pt x="0" y="70"/>
                  </a:lnTo>
                  <a:lnTo>
                    <a:pt x="1" y="67"/>
                  </a:lnTo>
                  <a:lnTo>
                    <a:pt x="4" y="64"/>
                  </a:lnTo>
                  <a:lnTo>
                    <a:pt x="15" y="52"/>
                  </a:lnTo>
                  <a:lnTo>
                    <a:pt x="30" y="40"/>
                  </a:lnTo>
                  <a:lnTo>
                    <a:pt x="30" y="39"/>
                  </a:lnTo>
                  <a:lnTo>
                    <a:pt x="32" y="37"/>
                  </a:lnTo>
                  <a:lnTo>
                    <a:pt x="35" y="37"/>
                  </a:lnTo>
                  <a:lnTo>
                    <a:pt x="36" y="37"/>
                  </a:lnTo>
                  <a:lnTo>
                    <a:pt x="36" y="31"/>
                  </a:lnTo>
                  <a:lnTo>
                    <a:pt x="36" y="27"/>
                  </a:lnTo>
                  <a:lnTo>
                    <a:pt x="38" y="22"/>
                  </a:lnTo>
                  <a:lnTo>
                    <a:pt x="41" y="19"/>
                  </a:lnTo>
                  <a:lnTo>
                    <a:pt x="48" y="12"/>
                  </a:lnTo>
                  <a:lnTo>
                    <a:pt x="57" y="7"/>
                  </a:lnTo>
                  <a:lnTo>
                    <a:pt x="65" y="1"/>
                  </a:lnTo>
                  <a:lnTo>
                    <a:pt x="68" y="0"/>
                  </a:lnTo>
                  <a:lnTo>
                    <a:pt x="69" y="1"/>
                  </a:lnTo>
                  <a:lnTo>
                    <a:pt x="71" y="1"/>
                  </a:lnTo>
                  <a:lnTo>
                    <a:pt x="72" y="1"/>
                  </a:lnTo>
                  <a:lnTo>
                    <a:pt x="72" y="3"/>
                  </a:lnTo>
                  <a:lnTo>
                    <a:pt x="74" y="3"/>
                  </a:lnTo>
                  <a:lnTo>
                    <a:pt x="75" y="3"/>
                  </a:lnTo>
                  <a:lnTo>
                    <a:pt x="75" y="6"/>
                  </a:lnTo>
                  <a:lnTo>
                    <a:pt x="77" y="9"/>
                  </a:lnTo>
                  <a:lnTo>
                    <a:pt x="78" y="12"/>
                  </a:lnTo>
                  <a:lnTo>
                    <a:pt x="80" y="13"/>
                  </a:lnTo>
                  <a:lnTo>
                    <a:pt x="81" y="15"/>
                  </a:lnTo>
                  <a:lnTo>
                    <a:pt x="81" y="16"/>
                  </a:lnTo>
                  <a:lnTo>
                    <a:pt x="80" y="18"/>
                  </a:lnTo>
                  <a:lnTo>
                    <a:pt x="80" y="16"/>
                  </a:lnTo>
                  <a:lnTo>
                    <a:pt x="80" y="15"/>
                  </a:lnTo>
                  <a:lnTo>
                    <a:pt x="78" y="13"/>
                  </a:lnTo>
                  <a:lnTo>
                    <a:pt x="78" y="18"/>
                  </a:lnTo>
                  <a:lnTo>
                    <a:pt x="80" y="22"/>
                  </a:lnTo>
                  <a:lnTo>
                    <a:pt x="83" y="27"/>
                  </a:lnTo>
                  <a:lnTo>
                    <a:pt x="84" y="36"/>
                  </a:lnTo>
                  <a:lnTo>
                    <a:pt x="81" y="45"/>
                  </a:lnTo>
                  <a:lnTo>
                    <a:pt x="78" y="52"/>
                  </a:lnTo>
                  <a:lnTo>
                    <a:pt x="83" y="54"/>
                  </a:lnTo>
                  <a:lnTo>
                    <a:pt x="87" y="55"/>
                  </a:lnTo>
                  <a:lnTo>
                    <a:pt x="90" y="57"/>
                  </a:lnTo>
                  <a:lnTo>
                    <a:pt x="93" y="58"/>
                  </a:lnTo>
                  <a:lnTo>
                    <a:pt x="98" y="58"/>
                  </a:lnTo>
                  <a:lnTo>
                    <a:pt x="99" y="57"/>
                  </a:lnTo>
                  <a:lnTo>
                    <a:pt x="102" y="55"/>
                  </a:lnTo>
                  <a:lnTo>
                    <a:pt x="104" y="52"/>
                  </a:lnTo>
                  <a:lnTo>
                    <a:pt x="107" y="48"/>
                  </a:lnTo>
                  <a:lnTo>
                    <a:pt x="108" y="45"/>
                  </a:lnTo>
                  <a:lnTo>
                    <a:pt x="111" y="43"/>
                  </a:lnTo>
                  <a:lnTo>
                    <a:pt x="113" y="40"/>
                  </a:lnTo>
                  <a:lnTo>
                    <a:pt x="116" y="40"/>
                  </a:lnTo>
                  <a:lnTo>
                    <a:pt x="116" y="42"/>
                  </a:lnTo>
                  <a:lnTo>
                    <a:pt x="116" y="43"/>
                  </a:lnTo>
                  <a:lnTo>
                    <a:pt x="117" y="46"/>
                  </a:lnTo>
                  <a:lnTo>
                    <a:pt x="117" y="48"/>
                  </a:lnTo>
                  <a:lnTo>
                    <a:pt x="117" y="51"/>
                  </a:lnTo>
                  <a:lnTo>
                    <a:pt x="119" y="52"/>
                  </a:lnTo>
                  <a:lnTo>
                    <a:pt x="117" y="45"/>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40" name="任意多边形 83"/>
            <p:cNvSpPr>
              <a:spLocks/>
            </p:cNvSpPr>
            <p:nvPr/>
          </p:nvSpPr>
          <p:spPr bwMode="gray">
            <a:xfrm>
              <a:off x="4610893" y="3302000"/>
              <a:ext cx="408128" cy="420688"/>
            </a:xfrm>
            <a:custGeom>
              <a:avLst/>
              <a:gdLst>
                <a:gd name="T0" fmla="*/ 52 w 278"/>
                <a:gd name="T1" fmla="*/ 214 h 286"/>
                <a:gd name="T2" fmla="*/ 128 w 278"/>
                <a:gd name="T3" fmla="*/ 195 h 286"/>
                <a:gd name="T4" fmla="*/ 198 w 278"/>
                <a:gd name="T5" fmla="*/ 200 h 286"/>
                <a:gd name="T6" fmla="*/ 205 w 278"/>
                <a:gd name="T7" fmla="*/ 190 h 286"/>
                <a:gd name="T8" fmla="*/ 198 w 278"/>
                <a:gd name="T9" fmla="*/ 178 h 286"/>
                <a:gd name="T10" fmla="*/ 190 w 278"/>
                <a:gd name="T11" fmla="*/ 161 h 286"/>
                <a:gd name="T12" fmla="*/ 188 w 278"/>
                <a:gd name="T13" fmla="*/ 145 h 286"/>
                <a:gd name="T14" fmla="*/ 198 w 278"/>
                <a:gd name="T15" fmla="*/ 134 h 286"/>
                <a:gd name="T16" fmla="*/ 201 w 278"/>
                <a:gd name="T17" fmla="*/ 114 h 286"/>
                <a:gd name="T18" fmla="*/ 214 w 278"/>
                <a:gd name="T19" fmla="*/ 98 h 286"/>
                <a:gd name="T20" fmla="*/ 214 w 278"/>
                <a:gd name="T21" fmla="*/ 69 h 286"/>
                <a:gd name="T22" fmla="*/ 213 w 278"/>
                <a:gd name="T23" fmla="*/ 62 h 286"/>
                <a:gd name="T24" fmla="*/ 213 w 278"/>
                <a:gd name="T25" fmla="*/ 49 h 286"/>
                <a:gd name="T26" fmla="*/ 203 w 278"/>
                <a:gd name="T27" fmla="*/ 38 h 286"/>
                <a:gd name="T28" fmla="*/ 183 w 278"/>
                <a:gd name="T29" fmla="*/ 28 h 286"/>
                <a:gd name="T30" fmla="*/ 153 w 278"/>
                <a:gd name="T31" fmla="*/ 40 h 286"/>
                <a:gd name="T32" fmla="*/ 129 w 278"/>
                <a:gd name="T33" fmla="*/ 14 h 286"/>
                <a:gd name="T34" fmla="*/ 122 w 278"/>
                <a:gd name="T35" fmla="*/ 12 h 286"/>
                <a:gd name="T36" fmla="*/ 112 w 278"/>
                <a:gd name="T37" fmla="*/ 11 h 286"/>
                <a:gd name="T38" fmla="*/ 104 w 278"/>
                <a:gd name="T39" fmla="*/ 18 h 286"/>
                <a:gd name="T40" fmla="*/ 101 w 278"/>
                <a:gd name="T41" fmla="*/ 17 h 286"/>
                <a:gd name="T42" fmla="*/ 99 w 278"/>
                <a:gd name="T43" fmla="*/ 6 h 286"/>
                <a:gd name="T44" fmla="*/ 92 w 278"/>
                <a:gd name="T45" fmla="*/ 2 h 286"/>
                <a:gd name="T46" fmla="*/ 82 w 278"/>
                <a:gd name="T47" fmla="*/ 2 h 286"/>
                <a:gd name="T48" fmla="*/ 80 w 278"/>
                <a:gd name="T49" fmla="*/ 6 h 286"/>
                <a:gd name="T50" fmla="*/ 68 w 278"/>
                <a:gd name="T51" fmla="*/ 14 h 286"/>
                <a:gd name="T52" fmla="*/ 52 w 278"/>
                <a:gd name="T53" fmla="*/ 6 h 286"/>
                <a:gd name="T54" fmla="*/ 43 w 278"/>
                <a:gd name="T55" fmla="*/ 12 h 286"/>
                <a:gd name="T56" fmla="*/ 37 w 278"/>
                <a:gd name="T57" fmla="*/ 14 h 286"/>
                <a:gd name="T58" fmla="*/ 33 w 278"/>
                <a:gd name="T59" fmla="*/ 17 h 286"/>
                <a:gd name="T60" fmla="*/ 31 w 278"/>
                <a:gd name="T61" fmla="*/ 29 h 286"/>
                <a:gd name="T62" fmla="*/ 33 w 278"/>
                <a:gd name="T63" fmla="*/ 47 h 286"/>
                <a:gd name="T64" fmla="*/ 38 w 278"/>
                <a:gd name="T65" fmla="*/ 54 h 286"/>
                <a:gd name="T66" fmla="*/ 37 w 278"/>
                <a:gd name="T67" fmla="*/ 57 h 286"/>
                <a:gd name="T68" fmla="*/ 33 w 278"/>
                <a:gd name="T69" fmla="*/ 67 h 286"/>
                <a:gd name="T70" fmla="*/ 40 w 278"/>
                <a:gd name="T71" fmla="*/ 76 h 286"/>
                <a:gd name="T72" fmla="*/ 29 w 278"/>
                <a:gd name="T73" fmla="*/ 74 h 286"/>
                <a:gd name="T74" fmla="*/ 26 w 278"/>
                <a:gd name="T75" fmla="*/ 79 h 286"/>
                <a:gd name="T76" fmla="*/ 26 w 278"/>
                <a:gd name="T77" fmla="*/ 86 h 286"/>
                <a:gd name="T78" fmla="*/ 29 w 278"/>
                <a:gd name="T79" fmla="*/ 92 h 286"/>
                <a:gd name="T80" fmla="*/ 26 w 278"/>
                <a:gd name="T81" fmla="*/ 103 h 286"/>
                <a:gd name="T82" fmla="*/ 16 w 278"/>
                <a:gd name="T83" fmla="*/ 110 h 286"/>
                <a:gd name="T84" fmla="*/ 18 w 278"/>
                <a:gd name="T85" fmla="*/ 132 h 286"/>
                <a:gd name="T86" fmla="*/ 9 w 278"/>
                <a:gd name="T87" fmla="*/ 141 h 286"/>
                <a:gd name="T88" fmla="*/ 6 w 278"/>
                <a:gd name="T89" fmla="*/ 146 h 286"/>
                <a:gd name="T90" fmla="*/ 29 w 278"/>
                <a:gd name="T91" fmla="*/ 159 h 286"/>
                <a:gd name="T92" fmla="*/ 47 w 278"/>
                <a:gd name="T93" fmla="*/ 179 h 286"/>
                <a:gd name="T94" fmla="*/ 47 w 278"/>
                <a:gd name="T95" fmla="*/ 183 h 286"/>
                <a:gd name="T96" fmla="*/ 40 w 278"/>
                <a:gd name="T97" fmla="*/ 193 h 286"/>
                <a:gd name="T98" fmla="*/ 38 w 278"/>
                <a:gd name="T99" fmla="*/ 200 h 286"/>
                <a:gd name="T100" fmla="*/ 40 w 278"/>
                <a:gd name="T101" fmla="*/ 219 h 28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8" h="286">
                  <a:moveTo>
                    <a:pt x="54" y="284"/>
                  </a:moveTo>
                  <a:lnTo>
                    <a:pt x="54" y="283"/>
                  </a:lnTo>
                  <a:lnTo>
                    <a:pt x="56" y="280"/>
                  </a:lnTo>
                  <a:lnTo>
                    <a:pt x="60" y="275"/>
                  </a:lnTo>
                  <a:lnTo>
                    <a:pt x="66" y="269"/>
                  </a:lnTo>
                  <a:lnTo>
                    <a:pt x="75" y="262"/>
                  </a:lnTo>
                  <a:lnTo>
                    <a:pt x="89" y="256"/>
                  </a:lnTo>
                  <a:lnTo>
                    <a:pt x="108" y="251"/>
                  </a:lnTo>
                  <a:lnTo>
                    <a:pt x="131" y="247"/>
                  </a:lnTo>
                  <a:lnTo>
                    <a:pt x="161" y="245"/>
                  </a:lnTo>
                  <a:lnTo>
                    <a:pt x="197" y="247"/>
                  </a:lnTo>
                  <a:lnTo>
                    <a:pt x="241" y="250"/>
                  </a:lnTo>
                  <a:lnTo>
                    <a:pt x="244" y="251"/>
                  </a:lnTo>
                  <a:lnTo>
                    <a:pt x="248" y="251"/>
                  </a:lnTo>
                  <a:lnTo>
                    <a:pt x="251" y="251"/>
                  </a:lnTo>
                  <a:lnTo>
                    <a:pt x="254" y="251"/>
                  </a:lnTo>
                  <a:lnTo>
                    <a:pt x="257" y="250"/>
                  </a:lnTo>
                  <a:lnTo>
                    <a:pt x="259" y="248"/>
                  </a:lnTo>
                  <a:lnTo>
                    <a:pt x="260" y="242"/>
                  </a:lnTo>
                  <a:lnTo>
                    <a:pt x="260" y="238"/>
                  </a:lnTo>
                  <a:lnTo>
                    <a:pt x="259" y="233"/>
                  </a:lnTo>
                  <a:lnTo>
                    <a:pt x="256" y="229"/>
                  </a:lnTo>
                  <a:lnTo>
                    <a:pt x="251" y="224"/>
                  </a:lnTo>
                  <a:lnTo>
                    <a:pt x="250" y="224"/>
                  </a:lnTo>
                  <a:lnTo>
                    <a:pt x="250" y="223"/>
                  </a:lnTo>
                  <a:lnTo>
                    <a:pt x="251" y="221"/>
                  </a:lnTo>
                  <a:lnTo>
                    <a:pt x="250" y="220"/>
                  </a:lnTo>
                  <a:lnTo>
                    <a:pt x="247" y="213"/>
                  </a:lnTo>
                  <a:lnTo>
                    <a:pt x="244" y="207"/>
                  </a:lnTo>
                  <a:lnTo>
                    <a:pt x="241" y="203"/>
                  </a:lnTo>
                  <a:lnTo>
                    <a:pt x="239" y="198"/>
                  </a:lnTo>
                  <a:lnTo>
                    <a:pt x="239" y="194"/>
                  </a:lnTo>
                  <a:lnTo>
                    <a:pt x="239" y="189"/>
                  </a:lnTo>
                  <a:lnTo>
                    <a:pt x="238" y="185"/>
                  </a:lnTo>
                  <a:lnTo>
                    <a:pt x="238" y="182"/>
                  </a:lnTo>
                  <a:lnTo>
                    <a:pt x="238" y="180"/>
                  </a:lnTo>
                  <a:lnTo>
                    <a:pt x="239" y="179"/>
                  </a:lnTo>
                  <a:lnTo>
                    <a:pt x="241" y="177"/>
                  </a:lnTo>
                  <a:lnTo>
                    <a:pt x="245" y="173"/>
                  </a:lnTo>
                  <a:lnTo>
                    <a:pt x="250" y="168"/>
                  </a:lnTo>
                  <a:lnTo>
                    <a:pt x="253" y="164"/>
                  </a:lnTo>
                  <a:lnTo>
                    <a:pt x="256" y="158"/>
                  </a:lnTo>
                  <a:lnTo>
                    <a:pt x="257" y="153"/>
                  </a:lnTo>
                  <a:lnTo>
                    <a:pt x="256" y="149"/>
                  </a:lnTo>
                  <a:lnTo>
                    <a:pt x="254" y="144"/>
                  </a:lnTo>
                  <a:lnTo>
                    <a:pt x="256" y="140"/>
                  </a:lnTo>
                  <a:lnTo>
                    <a:pt x="257" y="135"/>
                  </a:lnTo>
                  <a:lnTo>
                    <a:pt x="262" y="131"/>
                  </a:lnTo>
                  <a:lnTo>
                    <a:pt x="266" y="126"/>
                  </a:lnTo>
                  <a:lnTo>
                    <a:pt x="271" y="123"/>
                  </a:lnTo>
                  <a:lnTo>
                    <a:pt x="275" y="120"/>
                  </a:lnTo>
                  <a:lnTo>
                    <a:pt x="278" y="110"/>
                  </a:lnTo>
                  <a:lnTo>
                    <a:pt x="277" y="99"/>
                  </a:lnTo>
                  <a:lnTo>
                    <a:pt x="274" y="87"/>
                  </a:lnTo>
                  <a:lnTo>
                    <a:pt x="272" y="86"/>
                  </a:lnTo>
                  <a:lnTo>
                    <a:pt x="269" y="83"/>
                  </a:lnTo>
                  <a:lnTo>
                    <a:pt x="268" y="81"/>
                  </a:lnTo>
                  <a:lnTo>
                    <a:pt x="266" y="78"/>
                  </a:lnTo>
                  <a:lnTo>
                    <a:pt x="268" y="78"/>
                  </a:lnTo>
                  <a:lnTo>
                    <a:pt x="269" y="78"/>
                  </a:lnTo>
                  <a:lnTo>
                    <a:pt x="271" y="78"/>
                  </a:lnTo>
                  <a:lnTo>
                    <a:pt x="272" y="74"/>
                  </a:lnTo>
                  <a:lnTo>
                    <a:pt x="272" y="69"/>
                  </a:lnTo>
                  <a:lnTo>
                    <a:pt x="271" y="63"/>
                  </a:lnTo>
                  <a:lnTo>
                    <a:pt x="269" y="62"/>
                  </a:lnTo>
                  <a:lnTo>
                    <a:pt x="268" y="62"/>
                  </a:lnTo>
                  <a:lnTo>
                    <a:pt x="265" y="60"/>
                  </a:lnTo>
                  <a:lnTo>
                    <a:pt x="260" y="54"/>
                  </a:lnTo>
                  <a:lnTo>
                    <a:pt x="257" y="48"/>
                  </a:lnTo>
                  <a:lnTo>
                    <a:pt x="253" y="44"/>
                  </a:lnTo>
                  <a:lnTo>
                    <a:pt x="248" y="41"/>
                  </a:lnTo>
                  <a:lnTo>
                    <a:pt x="242" y="39"/>
                  </a:lnTo>
                  <a:lnTo>
                    <a:pt x="238" y="36"/>
                  </a:lnTo>
                  <a:lnTo>
                    <a:pt x="232" y="35"/>
                  </a:lnTo>
                  <a:lnTo>
                    <a:pt x="214" y="36"/>
                  </a:lnTo>
                  <a:lnTo>
                    <a:pt x="194" y="44"/>
                  </a:lnTo>
                  <a:lnTo>
                    <a:pt x="194" y="45"/>
                  </a:lnTo>
                  <a:lnTo>
                    <a:pt x="193" y="47"/>
                  </a:lnTo>
                  <a:lnTo>
                    <a:pt x="194" y="50"/>
                  </a:lnTo>
                  <a:lnTo>
                    <a:pt x="190" y="48"/>
                  </a:lnTo>
                  <a:lnTo>
                    <a:pt x="187" y="45"/>
                  </a:lnTo>
                  <a:lnTo>
                    <a:pt x="184" y="42"/>
                  </a:lnTo>
                  <a:lnTo>
                    <a:pt x="173" y="30"/>
                  </a:lnTo>
                  <a:lnTo>
                    <a:pt x="163" y="17"/>
                  </a:lnTo>
                  <a:lnTo>
                    <a:pt x="161" y="15"/>
                  </a:lnTo>
                  <a:lnTo>
                    <a:pt x="160" y="17"/>
                  </a:lnTo>
                  <a:lnTo>
                    <a:pt x="158" y="17"/>
                  </a:lnTo>
                  <a:lnTo>
                    <a:pt x="157" y="17"/>
                  </a:lnTo>
                  <a:lnTo>
                    <a:pt x="155" y="15"/>
                  </a:lnTo>
                  <a:lnTo>
                    <a:pt x="154" y="14"/>
                  </a:lnTo>
                  <a:lnTo>
                    <a:pt x="152" y="12"/>
                  </a:lnTo>
                  <a:lnTo>
                    <a:pt x="148" y="12"/>
                  </a:lnTo>
                  <a:lnTo>
                    <a:pt x="145" y="12"/>
                  </a:lnTo>
                  <a:lnTo>
                    <a:pt x="142" y="14"/>
                  </a:lnTo>
                  <a:lnTo>
                    <a:pt x="137" y="15"/>
                  </a:lnTo>
                  <a:lnTo>
                    <a:pt x="135" y="17"/>
                  </a:lnTo>
                  <a:lnTo>
                    <a:pt x="134" y="18"/>
                  </a:lnTo>
                  <a:lnTo>
                    <a:pt x="132" y="21"/>
                  </a:lnTo>
                  <a:lnTo>
                    <a:pt x="132" y="23"/>
                  </a:lnTo>
                  <a:lnTo>
                    <a:pt x="131" y="24"/>
                  </a:lnTo>
                  <a:lnTo>
                    <a:pt x="128" y="26"/>
                  </a:lnTo>
                  <a:lnTo>
                    <a:pt x="128" y="24"/>
                  </a:lnTo>
                  <a:lnTo>
                    <a:pt x="126" y="23"/>
                  </a:lnTo>
                  <a:lnTo>
                    <a:pt x="128" y="21"/>
                  </a:lnTo>
                  <a:lnTo>
                    <a:pt x="128" y="20"/>
                  </a:lnTo>
                  <a:lnTo>
                    <a:pt x="128" y="18"/>
                  </a:lnTo>
                  <a:lnTo>
                    <a:pt x="128" y="17"/>
                  </a:lnTo>
                  <a:lnTo>
                    <a:pt x="126" y="12"/>
                  </a:lnTo>
                  <a:lnTo>
                    <a:pt x="126" y="8"/>
                  </a:lnTo>
                  <a:lnTo>
                    <a:pt x="125" y="5"/>
                  </a:lnTo>
                  <a:lnTo>
                    <a:pt x="123" y="2"/>
                  </a:lnTo>
                  <a:lnTo>
                    <a:pt x="123" y="0"/>
                  </a:lnTo>
                  <a:lnTo>
                    <a:pt x="120" y="0"/>
                  </a:lnTo>
                  <a:lnTo>
                    <a:pt x="117" y="2"/>
                  </a:lnTo>
                  <a:lnTo>
                    <a:pt x="114" y="2"/>
                  </a:lnTo>
                  <a:lnTo>
                    <a:pt x="111" y="3"/>
                  </a:lnTo>
                  <a:lnTo>
                    <a:pt x="108" y="3"/>
                  </a:lnTo>
                  <a:lnTo>
                    <a:pt x="107" y="2"/>
                  </a:lnTo>
                  <a:lnTo>
                    <a:pt x="104" y="2"/>
                  </a:lnTo>
                  <a:lnTo>
                    <a:pt x="101" y="3"/>
                  </a:lnTo>
                  <a:lnTo>
                    <a:pt x="101" y="5"/>
                  </a:lnTo>
                  <a:lnTo>
                    <a:pt x="101" y="6"/>
                  </a:lnTo>
                  <a:lnTo>
                    <a:pt x="101" y="8"/>
                  </a:lnTo>
                  <a:lnTo>
                    <a:pt x="101" y="9"/>
                  </a:lnTo>
                  <a:lnTo>
                    <a:pt x="99" y="11"/>
                  </a:lnTo>
                  <a:lnTo>
                    <a:pt x="98" y="12"/>
                  </a:lnTo>
                  <a:lnTo>
                    <a:pt x="93" y="14"/>
                  </a:lnTo>
                  <a:lnTo>
                    <a:pt x="90" y="15"/>
                  </a:lnTo>
                  <a:lnTo>
                    <a:pt x="86" y="17"/>
                  </a:lnTo>
                  <a:lnTo>
                    <a:pt x="81" y="17"/>
                  </a:lnTo>
                  <a:lnTo>
                    <a:pt x="78" y="15"/>
                  </a:lnTo>
                  <a:lnTo>
                    <a:pt x="74" y="12"/>
                  </a:lnTo>
                  <a:lnTo>
                    <a:pt x="69" y="9"/>
                  </a:lnTo>
                  <a:lnTo>
                    <a:pt x="66" y="8"/>
                  </a:lnTo>
                  <a:lnTo>
                    <a:pt x="63" y="8"/>
                  </a:lnTo>
                  <a:lnTo>
                    <a:pt x="60" y="9"/>
                  </a:lnTo>
                  <a:lnTo>
                    <a:pt x="57" y="11"/>
                  </a:lnTo>
                  <a:lnTo>
                    <a:pt x="56" y="12"/>
                  </a:lnTo>
                  <a:lnTo>
                    <a:pt x="54" y="15"/>
                  </a:lnTo>
                  <a:lnTo>
                    <a:pt x="53" y="17"/>
                  </a:lnTo>
                  <a:lnTo>
                    <a:pt x="50" y="18"/>
                  </a:lnTo>
                  <a:lnTo>
                    <a:pt x="48" y="18"/>
                  </a:lnTo>
                  <a:lnTo>
                    <a:pt x="47" y="17"/>
                  </a:lnTo>
                  <a:lnTo>
                    <a:pt x="45" y="17"/>
                  </a:lnTo>
                  <a:lnTo>
                    <a:pt x="44" y="20"/>
                  </a:lnTo>
                  <a:lnTo>
                    <a:pt x="42" y="21"/>
                  </a:lnTo>
                  <a:lnTo>
                    <a:pt x="39" y="24"/>
                  </a:lnTo>
                  <a:lnTo>
                    <a:pt x="38" y="26"/>
                  </a:lnTo>
                  <a:lnTo>
                    <a:pt x="38" y="29"/>
                  </a:lnTo>
                  <a:lnTo>
                    <a:pt x="38" y="32"/>
                  </a:lnTo>
                  <a:lnTo>
                    <a:pt x="39" y="36"/>
                  </a:lnTo>
                  <a:lnTo>
                    <a:pt x="38" y="39"/>
                  </a:lnTo>
                  <a:lnTo>
                    <a:pt x="36" y="44"/>
                  </a:lnTo>
                  <a:lnTo>
                    <a:pt x="36" y="50"/>
                  </a:lnTo>
                  <a:lnTo>
                    <a:pt x="39" y="54"/>
                  </a:lnTo>
                  <a:lnTo>
                    <a:pt x="42" y="59"/>
                  </a:lnTo>
                  <a:lnTo>
                    <a:pt x="47" y="63"/>
                  </a:lnTo>
                  <a:lnTo>
                    <a:pt x="48" y="63"/>
                  </a:lnTo>
                  <a:lnTo>
                    <a:pt x="48" y="65"/>
                  </a:lnTo>
                  <a:lnTo>
                    <a:pt x="48" y="66"/>
                  </a:lnTo>
                  <a:lnTo>
                    <a:pt x="48" y="68"/>
                  </a:lnTo>
                  <a:lnTo>
                    <a:pt x="48" y="69"/>
                  </a:lnTo>
                  <a:lnTo>
                    <a:pt x="47" y="69"/>
                  </a:lnTo>
                  <a:lnTo>
                    <a:pt x="47" y="71"/>
                  </a:lnTo>
                  <a:lnTo>
                    <a:pt x="45" y="74"/>
                  </a:lnTo>
                  <a:lnTo>
                    <a:pt x="42" y="77"/>
                  </a:lnTo>
                  <a:lnTo>
                    <a:pt x="41" y="80"/>
                  </a:lnTo>
                  <a:lnTo>
                    <a:pt x="41" y="83"/>
                  </a:lnTo>
                  <a:lnTo>
                    <a:pt x="42" y="84"/>
                  </a:lnTo>
                  <a:lnTo>
                    <a:pt x="45" y="86"/>
                  </a:lnTo>
                  <a:lnTo>
                    <a:pt x="48" y="87"/>
                  </a:lnTo>
                  <a:lnTo>
                    <a:pt x="50" y="90"/>
                  </a:lnTo>
                  <a:lnTo>
                    <a:pt x="51" y="92"/>
                  </a:lnTo>
                  <a:lnTo>
                    <a:pt x="51" y="96"/>
                  </a:lnTo>
                  <a:lnTo>
                    <a:pt x="51" y="101"/>
                  </a:lnTo>
                  <a:lnTo>
                    <a:pt x="48" y="96"/>
                  </a:lnTo>
                  <a:lnTo>
                    <a:pt x="45" y="93"/>
                  </a:lnTo>
                  <a:lnTo>
                    <a:pt x="41" y="93"/>
                  </a:lnTo>
                  <a:lnTo>
                    <a:pt x="36" y="93"/>
                  </a:lnTo>
                  <a:lnTo>
                    <a:pt x="35" y="93"/>
                  </a:lnTo>
                  <a:lnTo>
                    <a:pt x="35" y="95"/>
                  </a:lnTo>
                  <a:lnTo>
                    <a:pt x="33" y="96"/>
                  </a:lnTo>
                  <a:lnTo>
                    <a:pt x="32" y="99"/>
                  </a:lnTo>
                  <a:lnTo>
                    <a:pt x="30" y="101"/>
                  </a:lnTo>
                  <a:lnTo>
                    <a:pt x="30" y="102"/>
                  </a:lnTo>
                  <a:lnTo>
                    <a:pt x="30" y="104"/>
                  </a:lnTo>
                  <a:lnTo>
                    <a:pt x="32" y="105"/>
                  </a:lnTo>
                  <a:lnTo>
                    <a:pt x="32" y="108"/>
                  </a:lnTo>
                  <a:lnTo>
                    <a:pt x="32" y="110"/>
                  </a:lnTo>
                  <a:lnTo>
                    <a:pt x="33" y="111"/>
                  </a:lnTo>
                  <a:lnTo>
                    <a:pt x="33" y="113"/>
                  </a:lnTo>
                  <a:lnTo>
                    <a:pt x="35" y="114"/>
                  </a:lnTo>
                  <a:lnTo>
                    <a:pt x="36" y="116"/>
                  </a:lnTo>
                  <a:lnTo>
                    <a:pt x="36" y="119"/>
                  </a:lnTo>
                  <a:lnTo>
                    <a:pt x="35" y="123"/>
                  </a:lnTo>
                  <a:lnTo>
                    <a:pt x="33" y="125"/>
                  </a:lnTo>
                  <a:lnTo>
                    <a:pt x="33" y="128"/>
                  </a:lnTo>
                  <a:lnTo>
                    <a:pt x="32" y="129"/>
                  </a:lnTo>
                  <a:lnTo>
                    <a:pt x="30" y="131"/>
                  </a:lnTo>
                  <a:lnTo>
                    <a:pt x="29" y="131"/>
                  </a:lnTo>
                  <a:lnTo>
                    <a:pt x="23" y="132"/>
                  </a:lnTo>
                  <a:lnTo>
                    <a:pt x="18" y="132"/>
                  </a:lnTo>
                  <a:lnTo>
                    <a:pt x="20" y="138"/>
                  </a:lnTo>
                  <a:lnTo>
                    <a:pt x="21" y="144"/>
                  </a:lnTo>
                  <a:lnTo>
                    <a:pt x="21" y="150"/>
                  </a:lnTo>
                  <a:lnTo>
                    <a:pt x="23" y="155"/>
                  </a:lnTo>
                  <a:lnTo>
                    <a:pt x="23" y="159"/>
                  </a:lnTo>
                  <a:lnTo>
                    <a:pt x="24" y="165"/>
                  </a:lnTo>
                  <a:lnTo>
                    <a:pt x="23" y="168"/>
                  </a:lnTo>
                  <a:lnTo>
                    <a:pt x="21" y="171"/>
                  </a:lnTo>
                  <a:lnTo>
                    <a:pt x="18" y="174"/>
                  </a:lnTo>
                  <a:lnTo>
                    <a:pt x="15" y="176"/>
                  </a:lnTo>
                  <a:lnTo>
                    <a:pt x="12" y="177"/>
                  </a:lnTo>
                  <a:lnTo>
                    <a:pt x="8" y="179"/>
                  </a:lnTo>
                  <a:lnTo>
                    <a:pt x="5" y="180"/>
                  </a:lnTo>
                  <a:lnTo>
                    <a:pt x="0" y="180"/>
                  </a:lnTo>
                  <a:lnTo>
                    <a:pt x="5" y="182"/>
                  </a:lnTo>
                  <a:lnTo>
                    <a:pt x="9" y="185"/>
                  </a:lnTo>
                  <a:lnTo>
                    <a:pt x="14" y="186"/>
                  </a:lnTo>
                  <a:lnTo>
                    <a:pt x="18" y="189"/>
                  </a:lnTo>
                  <a:lnTo>
                    <a:pt x="21" y="191"/>
                  </a:lnTo>
                  <a:lnTo>
                    <a:pt x="30" y="195"/>
                  </a:lnTo>
                  <a:lnTo>
                    <a:pt x="36" y="201"/>
                  </a:lnTo>
                  <a:lnTo>
                    <a:pt x="42" y="209"/>
                  </a:lnTo>
                  <a:lnTo>
                    <a:pt x="48" y="215"/>
                  </a:lnTo>
                  <a:lnTo>
                    <a:pt x="53" y="217"/>
                  </a:lnTo>
                  <a:lnTo>
                    <a:pt x="56" y="220"/>
                  </a:lnTo>
                  <a:lnTo>
                    <a:pt x="59" y="224"/>
                  </a:lnTo>
                  <a:lnTo>
                    <a:pt x="59" y="227"/>
                  </a:lnTo>
                  <a:lnTo>
                    <a:pt x="60" y="227"/>
                  </a:lnTo>
                  <a:lnTo>
                    <a:pt x="60" y="226"/>
                  </a:lnTo>
                  <a:lnTo>
                    <a:pt x="60" y="229"/>
                  </a:lnTo>
                  <a:lnTo>
                    <a:pt x="60" y="230"/>
                  </a:lnTo>
                  <a:lnTo>
                    <a:pt x="60" y="232"/>
                  </a:lnTo>
                  <a:lnTo>
                    <a:pt x="57" y="233"/>
                  </a:lnTo>
                  <a:lnTo>
                    <a:pt x="54" y="236"/>
                  </a:lnTo>
                  <a:lnTo>
                    <a:pt x="51" y="238"/>
                  </a:lnTo>
                  <a:lnTo>
                    <a:pt x="50" y="242"/>
                  </a:lnTo>
                  <a:lnTo>
                    <a:pt x="51" y="241"/>
                  </a:lnTo>
                  <a:lnTo>
                    <a:pt x="53" y="239"/>
                  </a:lnTo>
                  <a:lnTo>
                    <a:pt x="51" y="242"/>
                  </a:lnTo>
                  <a:lnTo>
                    <a:pt x="50" y="247"/>
                  </a:lnTo>
                  <a:lnTo>
                    <a:pt x="48" y="251"/>
                  </a:lnTo>
                  <a:lnTo>
                    <a:pt x="48" y="254"/>
                  </a:lnTo>
                  <a:lnTo>
                    <a:pt x="50" y="254"/>
                  </a:lnTo>
                  <a:lnTo>
                    <a:pt x="50" y="266"/>
                  </a:lnTo>
                  <a:lnTo>
                    <a:pt x="51" y="275"/>
                  </a:lnTo>
                  <a:lnTo>
                    <a:pt x="56" y="286"/>
                  </a:lnTo>
                  <a:lnTo>
                    <a:pt x="57" y="286"/>
                  </a:lnTo>
                  <a:lnTo>
                    <a:pt x="59" y="284"/>
                  </a:lnTo>
                  <a:lnTo>
                    <a:pt x="54" y="284"/>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41" name="任意多边形 84"/>
            <p:cNvSpPr>
              <a:spLocks/>
            </p:cNvSpPr>
            <p:nvPr/>
          </p:nvSpPr>
          <p:spPr bwMode="gray">
            <a:xfrm>
              <a:off x="4958676" y="3289300"/>
              <a:ext cx="265204" cy="406400"/>
            </a:xfrm>
            <a:custGeom>
              <a:avLst/>
              <a:gdLst>
                <a:gd name="T0" fmla="*/ 24 w 181"/>
                <a:gd name="T1" fmla="*/ 6 h 276"/>
                <a:gd name="T2" fmla="*/ 18 w 181"/>
                <a:gd name="T3" fmla="*/ 13 h 276"/>
                <a:gd name="T4" fmla="*/ 20 w 181"/>
                <a:gd name="T5" fmla="*/ 19 h 276"/>
                <a:gd name="T6" fmla="*/ 23 w 181"/>
                <a:gd name="T7" fmla="*/ 54 h 276"/>
                <a:gd name="T8" fmla="*/ 28 w 181"/>
                <a:gd name="T9" fmla="*/ 64 h 276"/>
                <a:gd name="T10" fmla="*/ 28 w 181"/>
                <a:gd name="T11" fmla="*/ 80 h 276"/>
                <a:gd name="T12" fmla="*/ 30 w 181"/>
                <a:gd name="T13" fmla="*/ 102 h 276"/>
                <a:gd name="T14" fmla="*/ 18 w 181"/>
                <a:gd name="T15" fmla="*/ 113 h 276"/>
                <a:gd name="T16" fmla="*/ 12 w 181"/>
                <a:gd name="T17" fmla="*/ 139 h 276"/>
                <a:gd name="T18" fmla="*/ 5 w 181"/>
                <a:gd name="T19" fmla="*/ 148 h 276"/>
                <a:gd name="T20" fmla="*/ 15 w 181"/>
                <a:gd name="T21" fmla="*/ 186 h 276"/>
                <a:gd name="T22" fmla="*/ 18 w 181"/>
                <a:gd name="T23" fmla="*/ 196 h 276"/>
                <a:gd name="T24" fmla="*/ 18 w 181"/>
                <a:gd name="T25" fmla="*/ 204 h 276"/>
                <a:gd name="T26" fmla="*/ 17 w 181"/>
                <a:gd name="T27" fmla="*/ 207 h 276"/>
                <a:gd name="T28" fmla="*/ 30 w 181"/>
                <a:gd name="T29" fmla="*/ 214 h 276"/>
                <a:gd name="T30" fmla="*/ 37 w 181"/>
                <a:gd name="T31" fmla="*/ 220 h 276"/>
                <a:gd name="T32" fmla="*/ 46 w 181"/>
                <a:gd name="T33" fmla="*/ 215 h 276"/>
                <a:gd name="T34" fmla="*/ 56 w 181"/>
                <a:gd name="T35" fmla="*/ 207 h 276"/>
                <a:gd name="T36" fmla="*/ 89 w 181"/>
                <a:gd name="T37" fmla="*/ 201 h 276"/>
                <a:gd name="T38" fmla="*/ 99 w 181"/>
                <a:gd name="T39" fmla="*/ 194 h 276"/>
                <a:gd name="T40" fmla="*/ 126 w 181"/>
                <a:gd name="T41" fmla="*/ 186 h 276"/>
                <a:gd name="T42" fmla="*/ 128 w 181"/>
                <a:gd name="T43" fmla="*/ 184 h 276"/>
                <a:gd name="T44" fmla="*/ 134 w 181"/>
                <a:gd name="T45" fmla="*/ 190 h 276"/>
                <a:gd name="T46" fmla="*/ 140 w 181"/>
                <a:gd name="T47" fmla="*/ 183 h 276"/>
                <a:gd name="T48" fmla="*/ 126 w 181"/>
                <a:gd name="T49" fmla="*/ 155 h 276"/>
                <a:gd name="T50" fmla="*/ 124 w 181"/>
                <a:gd name="T51" fmla="*/ 146 h 276"/>
                <a:gd name="T52" fmla="*/ 125 w 181"/>
                <a:gd name="T53" fmla="*/ 127 h 276"/>
                <a:gd name="T54" fmla="*/ 122 w 181"/>
                <a:gd name="T55" fmla="*/ 126 h 276"/>
                <a:gd name="T56" fmla="*/ 126 w 181"/>
                <a:gd name="T57" fmla="*/ 118 h 276"/>
                <a:gd name="T58" fmla="*/ 127 w 181"/>
                <a:gd name="T59" fmla="*/ 107 h 276"/>
                <a:gd name="T60" fmla="*/ 130 w 181"/>
                <a:gd name="T61" fmla="*/ 101 h 276"/>
                <a:gd name="T62" fmla="*/ 131 w 181"/>
                <a:gd name="T63" fmla="*/ 95 h 276"/>
                <a:gd name="T64" fmla="*/ 122 w 181"/>
                <a:gd name="T65" fmla="*/ 85 h 276"/>
                <a:gd name="T66" fmla="*/ 124 w 181"/>
                <a:gd name="T67" fmla="*/ 80 h 276"/>
                <a:gd name="T68" fmla="*/ 130 w 181"/>
                <a:gd name="T69" fmla="*/ 83 h 276"/>
                <a:gd name="T70" fmla="*/ 128 w 181"/>
                <a:gd name="T71" fmla="*/ 76 h 276"/>
                <a:gd name="T72" fmla="*/ 126 w 181"/>
                <a:gd name="T73" fmla="*/ 69 h 276"/>
                <a:gd name="T74" fmla="*/ 126 w 181"/>
                <a:gd name="T75" fmla="*/ 63 h 276"/>
                <a:gd name="T76" fmla="*/ 119 w 181"/>
                <a:gd name="T77" fmla="*/ 60 h 276"/>
                <a:gd name="T78" fmla="*/ 122 w 181"/>
                <a:gd name="T79" fmla="*/ 54 h 276"/>
                <a:gd name="T80" fmla="*/ 122 w 181"/>
                <a:gd name="T81" fmla="*/ 45 h 276"/>
                <a:gd name="T82" fmla="*/ 126 w 181"/>
                <a:gd name="T83" fmla="*/ 30 h 276"/>
                <a:gd name="T84" fmla="*/ 122 w 181"/>
                <a:gd name="T85" fmla="*/ 28 h 276"/>
                <a:gd name="T86" fmla="*/ 119 w 181"/>
                <a:gd name="T87" fmla="*/ 25 h 276"/>
                <a:gd name="T88" fmla="*/ 114 w 181"/>
                <a:gd name="T89" fmla="*/ 20 h 276"/>
                <a:gd name="T90" fmla="*/ 112 w 181"/>
                <a:gd name="T91" fmla="*/ 8 h 276"/>
                <a:gd name="T92" fmla="*/ 107 w 181"/>
                <a:gd name="T93" fmla="*/ 0 h 276"/>
                <a:gd name="T94" fmla="*/ 99 w 181"/>
                <a:gd name="T95" fmla="*/ 4 h 276"/>
                <a:gd name="T96" fmla="*/ 91 w 181"/>
                <a:gd name="T97" fmla="*/ 6 h 276"/>
                <a:gd name="T98" fmla="*/ 56 w 181"/>
                <a:gd name="T99" fmla="*/ 2 h 2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81" h="276">
                  <a:moveTo>
                    <a:pt x="30" y="5"/>
                  </a:moveTo>
                  <a:lnTo>
                    <a:pt x="32" y="5"/>
                  </a:lnTo>
                  <a:lnTo>
                    <a:pt x="32" y="7"/>
                  </a:lnTo>
                  <a:lnTo>
                    <a:pt x="30" y="8"/>
                  </a:lnTo>
                  <a:lnTo>
                    <a:pt x="29" y="10"/>
                  </a:lnTo>
                  <a:lnTo>
                    <a:pt x="27" y="11"/>
                  </a:lnTo>
                  <a:lnTo>
                    <a:pt x="26" y="14"/>
                  </a:lnTo>
                  <a:lnTo>
                    <a:pt x="24" y="16"/>
                  </a:lnTo>
                  <a:lnTo>
                    <a:pt x="24" y="17"/>
                  </a:lnTo>
                  <a:lnTo>
                    <a:pt x="24" y="20"/>
                  </a:lnTo>
                  <a:lnTo>
                    <a:pt x="24" y="23"/>
                  </a:lnTo>
                  <a:lnTo>
                    <a:pt x="26" y="25"/>
                  </a:lnTo>
                  <a:lnTo>
                    <a:pt x="27" y="28"/>
                  </a:lnTo>
                  <a:lnTo>
                    <a:pt x="27" y="46"/>
                  </a:lnTo>
                  <a:lnTo>
                    <a:pt x="29" y="62"/>
                  </a:lnTo>
                  <a:lnTo>
                    <a:pt x="29" y="67"/>
                  </a:lnTo>
                  <a:lnTo>
                    <a:pt x="32" y="71"/>
                  </a:lnTo>
                  <a:lnTo>
                    <a:pt x="35" y="74"/>
                  </a:lnTo>
                  <a:lnTo>
                    <a:pt x="35" y="77"/>
                  </a:lnTo>
                  <a:lnTo>
                    <a:pt x="35" y="80"/>
                  </a:lnTo>
                  <a:lnTo>
                    <a:pt x="35" y="83"/>
                  </a:lnTo>
                  <a:lnTo>
                    <a:pt x="35" y="86"/>
                  </a:lnTo>
                  <a:lnTo>
                    <a:pt x="35" y="89"/>
                  </a:lnTo>
                  <a:lnTo>
                    <a:pt x="36" y="100"/>
                  </a:lnTo>
                  <a:lnTo>
                    <a:pt x="41" y="110"/>
                  </a:lnTo>
                  <a:lnTo>
                    <a:pt x="41" y="121"/>
                  </a:lnTo>
                  <a:lnTo>
                    <a:pt x="41" y="125"/>
                  </a:lnTo>
                  <a:lnTo>
                    <a:pt x="39" y="128"/>
                  </a:lnTo>
                  <a:lnTo>
                    <a:pt x="36" y="133"/>
                  </a:lnTo>
                  <a:lnTo>
                    <a:pt x="33" y="134"/>
                  </a:lnTo>
                  <a:lnTo>
                    <a:pt x="29" y="137"/>
                  </a:lnTo>
                  <a:lnTo>
                    <a:pt x="24" y="142"/>
                  </a:lnTo>
                  <a:lnTo>
                    <a:pt x="21" y="146"/>
                  </a:lnTo>
                  <a:lnTo>
                    <a:pt x="20" y="155"/>
                  </a:lnTo>
                  <a:lnTo>
                    <a:pt x="18" y="166"/>
                  </a:lnTo>
                  <a:lnTo>
                    <a:pt x="15" y="175"/>
                  </a:lnTo>
                  <a:lnTo>
                    <a:pt x="12" y="178"/>
                  </a:lnTo>
                  <a:lnTo>
                    <a:pt x="9" y="181"/>
                  </a:lnTo>
                  <a:lnTo>
                    <a:pt x="6" y="182"/>
                  </a:lnTo>
                  <a:lnTo>
                    <a:pt x="5" y="187"/>
                  </a:lnTo>
                  <a:lnTo>
                    <a:pt x="0" y="197"/>
                  </a:lnTo>
                  <a:lnTo>
                    <a:pt x="3" y="209"/>
                  </a:lnTo>
                  <a:lnTo>
                    <a:pt x="9" y="221"/>
                  </a:lnTo>
                  <a:lnTo>
                    <a:pt x="18" y="234"/>
                  </a:lnTo>
                  <a:lnTo>
                    <a:pt x="24" y="244"/>
                  </a:lnTo>
                  <a:lnTo>
                    <a:pt x="24" y="246"/>
                  </a:lnTo>
                  <a:lnTo>
                    <a:pt x="23" y="246"/>
                  </a:lnTo>
                  <a:lnTo>
                    <a:pt x="23" y="247"/>
                  </a:lnTo>
                  <a:lnTo>
                    <a:pt x="23" y="252"/>
                  </a:lnTo>
                  <a:lnTo>
                    <a:pt x="24" y="255"/>
                  </a:lnTo>
                  <a:lnTo>
                    <a:pt x="26" y="258"/>
                  </a:lnTo>
                  <a:lnTo>
                    <a:pt x="24" y="258"/>
                  </a:lnTo>
                  <a:lnTo>
                    <a:pt x="23" y="259"/>
                  </a:lnTo>
                  <a:lnTo>
                    <a:pt x="21" y="259"/>
                  </a:lnTo>
                  <a:lnTo>
                    <a:pt x="27" y="262"/>
                  </a:lnTo>
                  <a:lnTo>
                    <a:pt x="33" y="265"/>
                  </a:lnTo>
                  <a:lnTo>
                    <a:pt x="38" y="268"/>
                  </a:lnTo>
                  <a:lnTo>
                    <a:pt x="42" y="271"/>
                  </a:lnTo>
                  <a:lnTo>
                    <a:pt x="44" y="273"/>
                  </a:lnTo>
                  <a:lnTo>
                    <a:pt x="45" y="274"/>
                  </a:lnTo>
                  <a:lnTo>
                    <a:pt x="47" y="276"/>
                  </a:lnTo>
                  <a:lnTo>
                    <a:pt x="50" y="274"/>
                  </a:lnTo>
                  <a:lnTo>
                    <a:pt x="53" y="273"/>
                  </a:lnTo>
                  <a:lnTo>
                    <a:pt x="56" y="271"/>
                  </a:lnTo>
                  <a:lnTo>
                    <a:pt x="59" y="270"/>
                  </a:lnTo>
                  <a:lnTo>
                    <a:pt x="60" y="268"/>
                  </a:lnTo>
                  <a:lnTo>
                    <a:pt x="63" y="264"/>
                  </a:lnTo>
                  <a:lnTo>
                    <a:pt x="66" y="261"/>
                  </a:lnTo>
                  <a:lnTo>
                    <a:pt x="71" y="259"/>
                  </a:lnTo>
                  <a:lnTo>
                    <a:pt x="83" y="258"/>
                  </a:lnTo>
                  <a:lnTo>
                    <a:pt x="95" y="256"/>
                  </a:lnTo>
                  <a:lnTo>
                    <a:pt x="104" y="253"/>
                  </a:lnTo>
                  <a:lnTo>
                    <a:pt x="113" y="252"/>
                  </a:lnTo>
                  <a:lnTo>
                    <a:pt x="122" y="249"/>
                  </a:lnTo>
                  <a:lnTo>
                    <a:pt x="123" y="247"/>
                  </a:lnTo>
                  <a:lnTo>
                    <a:pt x="125" y="244"/>
                  </a:lnTo>
                  <a:lnTo>
                    <a:pt x="126" y="243"/>
                  </a:lnTo>
                  <a:lnTo>
                    <a:pt x="137" y="238"/>
                  </a:lnTo>
                  <a:lnTo>
                    <a:pt x="149" y="237"/>
                  </a:lnTo>
                  <a:lnTo>
                    <a:pt x="160" y="235"/>
                  </a:lnTo>
                  <a:lnTo>
                    <a:pt x="160" y="234"/>
                  </a:lnTo>
                  <a:lnTo>
                    <a:pt x="161" y="232"/>
                  </a:lnTo>
                  <a:lnTo>
                    <a:pt x="163" y="231"/>
                  </a:lnTo>
                  <a:lnTo>
                    <a:pt x="163" y="228"/>
                  </a:lnTo>
                  <a:lnTo>
                    <a:pt x="164" y="231"/>
                  </a:lnTo>
                  <a:lnTo>
                    <a:pt x="164" y="232"/>
                  </a:lnTo>
                  <a:lnTo>
                    <a:pt x="166" y="235"/>
                  </a:lnTo>
                  <a:lnTo>
                    <a:pt x="167" y="237"/>
                  </a:lnTo>
                  <a:lnTo>
                    <a:pt x="170" y="238"/>
                  </a:lnTo>
                  <a:lnTo>
                    <a:pt x="172" y="238"/>
                  </a:lnTo>
                  <a:lnTo>
                    <a:pt x="173" y="237"/>
                  </a:lnTo>
                  <a:lnTo>
                    <a:pt x="176" y="232"/>
                  </a:lnTo>
                  <a:lnTo>
                    <a:pt x="179" y="229"/>
                  </a:lnTo>
                  <a:lnTo>
                    <a:pt x="181" y="225"/>
                  </a:lnTo>
                  <a:lnTo>
                    <a:pt x="181" y="220"/>
                  </a:lnTo>
                  <a:lnTo>
                    <a:pt x="172" y="206"/>
                  </a:lnTo>
                  <a:lnTo>
                    <a:pt x="161" y="194"/>
                  </a:lnTo>
                  <a:lnTo>
                    <a:pt x="160" y="194"/>
                  </a:lnTo>
                  <a:lnTo>
                    <a:pt x="157" y="194"/>
                  </a:lnTo>
                  <a:lnTo>
                    <a:pt x="155" y="194"/>
                  </a:lnTo>
                  <a:lnTo>
                    <a:pt x="157" y="182"/>
                  </a:lnTo>
                  <a:lnTo>
                    <a:pt x="160" y="172"/>
                  </a:lnTo>
                  <a:lnTo>
                    <a:pt x="160" y="161"/>
                  </a:lnTo>
                  <a:lnTo>
                    <a:pt x="160" y="160"/>
                  </a:lnTo>
                  <a:lnTo>
                    <a:pt x="158" y="160"/>
                  </a:lnTo>
                  <a:lnTo>
                    <a:pt x="158" y="161"/>
                  </a:lnTo>
                  <a:lnTo>
                    <a:pt x="157" y="161"/>
                  </a:lnTo>
                  <a:lnTo>
                    <a:pt x="155" y="158"/>
                  </a:lnTo>
                  <a:lnTo>
                    <a:pt x="155" y="155"/>
                  </a:lnTo>
                  <a:lnTo>
                    <a:pt x="157" y="152"/>
                  </a:lnTo>
                  <a:lnTo>
                    <a:pt x="158" y="151"/>
                  </a:lnTo>
                  <a:lnTo>
                    <a:pt x="161" y="148"/>
                  </a:lnTo>
                  <a:lnTo>
                    <a:pt x="163" y="145"/>
                  </a:lnTo>
                  <a:lnTo>
                    <a:pt x="163" y="142"/>
                  </a:lnTo>
                  <a:lnTo>
                    <a:pt x="163" y="137"/>
                  </a:lnTo>
                  <a:lnTo>
                    <a:pt x="163" y="134"/>
                  </a:lnTo>
                  <a:lnTo>
                    <a:pt x="163" y="130"/>
                  </a:lnTo>
                  <a:lnTo>
                    <a:pt x="164" y="127"/>
                  </a:lnTo>
                  <a:lnTo>
                    <a:pt x="166" y="127"/>
                  </a:lnTo>
                  <a:lnTo>
                    <a:pt x="166" y="125"/>
                  </a:lnTo>
                  <a:lnTo>
                    <a:pt x="167" y="124"/>
                  </a:lnTo>
                  <a:lnTo>
                    <a:pt x="169" y="122"/>
                  </a:lnTo>
                  <a:lnTo>
                    <a:pt x="167" y="119"/>
                  </a:lnTo>
                  <a:lnTo>
                    <a:pt x="164" y="116"/>
                  </a:lnTo>
                  <a:lnTo>
                    <a:pt x="161" y="113"/>
                  </a:lnTo>
                  <a:lnTo>
                    <a:pt x="158" y="110"/>
                  </a:lnTo>
                  <a:lnTo>
                    <a:pt x="155" y="107"/>
                  </a:lnTo>
                  <a:lnTo>
                    <a:pt x="155" y="103"/>
                  </a:lnTo>
                  <a:lnTo>
                    <a:pt x="155" y="100"/>
                  </a:lnTo>
                  <a:lnTo>
                    <a:pt x="157" y="100"/>
                  </a:lnTo>
                  <a:lnTo>
                    <a:pt x="160" y="101"/>
                  </a:lnTo>
                  <a:lnTo>
                    <a:pt x="161" y="101"/>
                  </a:lnTo>
                  <a:lnTo>
                    <a:pt x="164" y="103"/>
                  </a:lnTo>
                  <a:lnTo>
                    <a:pt x="166" y="103"/>
                  </a:lnTo>
                  <a:lnTo>
                    <a:pt x="167" y="101"/>
                  </a:lnTo>
                  <a:lnTo>
                    <a:pt x="167" y="98"/>
                  </a:lnTo>
                  <a:lnTo>
                    <a:pt x="166" y="97"/>
                  </a:lnTo>
                  <a:lnTo>
                    <a:pt x="164" y="95"/>
                  </a:lnTo>
                  <a:lnTo>
                    <a:pt x="163" y="94"/>
                  </a:lnTo>
                  <a:lnTo>
                    <a:pt x="161" y="91"/>
                  </a:lnTo>
                  <a:lnTo>
                    <a:pt x="161" y="88"/>
                  </a:lnTo>
                  <a:lnTo>
                    <a:pt x="161" y="86"/>
                  </a:lnTo>
                  <a:lnTo>
                    <a:pt x="163" y="85"/>
                  </a:lnTo>
                  <a:lnTo>
                    <a:pt x="163" y="82"/>
                  </a:lnTo>
                  <a:lnTo>
                    <a:pt x="163" y="80"/>
                  </a:lnTo>
                  <a:lnTo>
                    <a:pt x="160" y="79"/>
                  </a:lnTo>
                  <a:lnTo>
                    <a:pt x="158" y="79"/>
                  </a:lnTo>
                  <a:lnTo>
                    <a:pt x="155" y="77"/>
                  </a:lnTo>
                  <a:lnTo>
                    <a:pt x="152" y="77"/>
                  </a:lnTo>
                  <a:lnTo>
                    <a:pt x="152" y="76"/>
                  </a:lnTo>
                  <a:lnTo>
                    <a:pt x="152" y="74"/>
                  </a:lnTo>
                  <a:lnTo>
                    <a:pt x="154" y="73"/>
                  </a:lnTo>
                  <a:lnTo>
                    <a:pt x="155" y="70"/>
                  </a:lnTo>
                  <a:lnTo>
                    <a:pt x="155" y="67"/>
                  </a:lnTo>
                  <a:lnTo>
                    <a:pt x="155" y="64"/>
                  </a:lnTo>
                  <a:lnTo>
                    <a:pt x="154" y="61"/>
                  </a:lnTo>
                  <a:lnTo>
                    <a:pt x="154" y="58"/>
                  </a:lnTo>
                  <a:lnTo>
                    <a:pt x="155" y="56"/>
                  </a:lnTo>
                  <a:lnTo>
                    <a:pt x="157" y="52"/>
                  </a:lnTo>
                  <a:lnTo>
                    <a:pt x="158" y="47"/>
                  </a:lnTo>
                  <a:lnTo>
                    <a:pt x="158" y="43"/>
                  </a:lnTo>
                  <a:lnTo>
                    <a:pt x="160" y="38"/>
                  </a:lnTo>
                  <a:lnTo>
                    <a:pt x="158" y="38"/>
                  </a:lnTo>
                  <a:lnTo>
                    <a:pt x="157" y="37"/>
                  </a:lnTo>
                  <a:lnTo>
                    <a:pt x="157" y="35"/>
                  </a:lnTo>
                  <a:lnTo>
                    <a:pt x="155" y="34"/>
                  </a:lnTo>
                  <a:lnTo>
                    <a:pt x="154" y="32"/>
                  </a:lnTo>
                  <a:lnTo>
                    <a:pt x="152" y="34"/>
                  </a:lnTo>
                  <a:lnTo>
                    <a:pt x="152" y="32"/>
                  </a:lnTo>
                  <a:lnTo>
                    <a:pt x="152" y="31"/>
                  </a:lnTo>
                  <a:lnTo>
                    <a:pt x="152" y="29"/>
                  </a:lnTo>
                  <a:lnTo>
                    <a:pt x="149" y="28"/>
                  </a:lnTo>
                  <a:lnTo>
                    <a:pt x="148" y="28"/>
                  </a:lnTo>
                  <a:lnTo>
                    <a:pt x="145" y="26"/>
                  </a:lnTo>
                  <a:lnTo>
                    <a:pt x="143" y="23"/>
                  </a:lnTo>
                  <a:lnTo>
                    <a:pt x="143" y="20"/>
                  </a:lnTo>
                  <a:lnTo>
                    <a:pt x="142" y="16"/>
                  </a:lnTo>
                  <a:lnTo>
                    <a:pt x="142" y="11"/>
                  </a:lnTo>
                  <a:lnTo>
                    <a:pt x="142" y="7"/>
                  </a:lnTo>
                  <a:lnTo>
                    <a:pt x="143" y="4"/>
                  </a:lnTo>
                  <a:lnTo>
                    <a:pt x="140" y="2"/>
                  </a:lnTo>
                  <a:lnTo>
                    <a:pt x="137" y="0"/>
                  </a:lnTo>
                  <a:lnTo>
                    <a:pt x="133" y="0"/>
                  </a:lnTo>
                  <a:lnTo>
                    <a:pt x="131" y="0"/>
                  </a:lnTo>
                  <a:lnTo>
                    <a:pt x="128" y="2"/>
                  </a:lnTo>
                  <a:lnTo>
                    <a:pt x="126" y="4"/>
                  </a:lnTo>
                  <a:lnTo>
                    <a:pt x="123" y="7"/>
                  </a:lnTo>
                  <a:lnTo>
                    <a:pt x="122" y="8"/>
                  </a:lnTo>
                  <a:lnTo>
                    <a:pt x="119" y="8"/>
                  </a:lnTo>
                  <a:lnTo>
                    <a:pt x="116" y="8"/>
                  </a:lnTo>
                  <a:lnTo>
                    <a:pt x="114" y="7"/>
                  </a:lnTo>
                  <a:lnTo>
                    <a:pt x="113" y="5"/>
                  </a:lnTo>
                  <a:lnTo>
                    <a:pt x="111" y="4"/>
                  </a:lnTo>
                  <a:lnTo>
                    <a:pt x="71" y="2"/>
                  </a:lnTo>
                  <a:lnTo>
                    <a:pt x="30" y="5"/>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42" name="任意多边形 85"/>
            <p:cNvSpPr>
              <a:spLocks/>
            </p:cNvSpPr>
            <p:nvPr/>
          </p:nvSpPr>
          <p:spPr bwMode="gray">
            <a:xfrm>
              <a:off x="5166710" y="3295650"/>
              <a:ext cx="96871" cy="328613"/>
            </a:xfrm>
            <a:custGeom>
              <a:avLst/>
              <a:gdLst>
                <a:gd name="T0" fmla="*/ 12 w 66"/>
                <a:gd name="T1" fmla="*/ 6 h 224"/>
                <a:gd name="T2" fmla="*/ 19 w 66"/>
                <a:gd name="T3" fmla="*/ 6 h 224"/>
                <a:gd name="T4" fmla="*/ 29 w 66"/>
                <a:gd name="T5" fmla="*/ 4 h 224"/>
                <a:gd name="T6" fmla="*/ 37 w 66"/>
                <a:gd name="T7" fmla="*/ 1 h 224"/>
                <a:gd name="T8" fmla="*/ 31 w 66"/>
                <a:gd name="T9" fmla="*/ 6 h 224"/>
                <a:gd name="T10" fmla="*/ 27 w 66"/>
                <a:gd name="T11" fmla="*/ 12 h 224"/>
                <a:gd name="T12" fmla="*/ 25 w 66"/>
                <a:gd name="T13" fmla="*/ 19 h 224"/>
                <a:gd name="T14" fmla="*/ 29 w 66"/>
                <a:gd name="T15" fmla="*/ 29 h 224"/>
                <a:gd name="T16" fmla="*/ 39 w 66"/>
                <a:gd name="T17" fmla="*/ 39 h 224"/>
                <a:gd name="T18" fmla="*/ 41 w 66"/>
                <a:gd name="T19" fmla="*/ 47 h 224"/>
                <a:gd name="T20" fmla="*/ 40 w 66"/>
                <a:gd name="T21" fmla="*/ 55 h 224"/>
                <a:gd name="T22" fmla="*/ 45 w 66"/>
                <a:gd name="T23" fmla="*/ 62 h 224"/>
                <a:gd name="T24" fmla="*/ 47 w 66"/>
                <a:gd name="T25" fmla="*/ 68 h 224"/>
                <a:gd name="T26" fmla="*/ 47 w 66"/>
                <a:gd name="T27" fmla="*/ 79 h 224"/>
                <a:gd name="T28" fmla="*/ 45 w 66"/>
                <a:gd name="T29" fmla="*/ 102 h 224"/>
                <a:gd name="T30" fmla="*/ 43 w 66"/>
                <a:gd name="T31" fmla="*/ 111 h 224"/>
                <a:gd name="T32" fmla="*/ 47 w 66"/>
                <a:gd name="T33" fmla="*/ 136 h 224"/>
                <a:gd name="T34" fmla="*/ 43 w 66"/>
                <a:gd name="T35" fmla="*/ 147 h 224"/>
                <a:gd name="T36" fmla="*/ 46 w 66"/>
                <a:gd name="T37" fmla="*/ 156 h 224"/>
                <a:gd name="T38" fmla="*/ 48 w 66"/>
                <a:gd name="T39" fmla="*/ 168 h 224"/>
                <a:gd name="T40" fmla="*/ 43 w 66"/>
                <a:gd name="T41" fmla="*/ 172 h 224"/>
                <a:gd name="T42" fmla="*/ 45 w 66"/>
                <a:gd name="T43" fmla="*/ 175 h 224"/>
                <a:gd name="T44" fmla="*/ 39 w 66"/>
                <a:gd name="T45" fmla="*/ 175 h 224"/>
                <a:gd name="T46" fmla="*/ 34 w 66"/>
                <a:gd name="T47" fmla="*/ 175 h 224"/>
                <a:gd name="T48" fmla="*/ 18 w 66"/>
                <a:gd name="T49" fmla="*/ 153 h 224"/>
                <a:gd name="T50" fmla="*/ 16 w 66"/>
                <a:gd name="T51" fmla="*/ 126 h 224"/>
                <a:gd name="T52" fmla="*/ 13 w 66"/>
                <a:gd name="T53" fmla="*/ 120 h 224"/>
                <a:gd name="T54" fmla="*/ 17 w 66"/>
                <a:gd name="T55" fmla="*/ 109 h 224"/>
                <a:gd name="T56" fmla="*/ 21 w 66"/>
                <a:gd name="T57" fmla="*/ 96 h 224"/>
                <a:gd name="T58" fmla="*/ 18 w 66"/>
                <a:gd name="T59" fmla="*/ 89 h 224"/>
                <a:gd name="T60" fmla="*/ 13 w 66"/>
                <a:gd name="T61" fmla="*/ 79 h 224"/>
                <a:gd name="T62" fmla="*/ 16 w 66"/>
                <a:gd name="T63" fmla="*/ 77 h 224"/>
                <a:gd name="T64" fmla="*/ 18 w 66"/>
                <a:gd name="T65" fmla="*/ 78 h 224"/>
                <a:gd name="T66" fmla="*/ 18 w 66"/>
                <a:gd name="T67" fmla="*/ 71 h 224"/>
                <a:gd name="T68" fmla="*/ 15 w 66"/>
                <a:gd name="T69" fmla="*/ 60 h 224"/>
                <a:gd name="T70" fmla="*/ 10 w 66"/>
                <a:gd name="T71" fmla="*/ 57 h 224"/>
                <a:gd name="T72" fmla="*/ 10 w 66"/>
                <a:gd name="T73" fmla="*/ 50 h 224"/>
                <a:gd name="T74" fmla="*/ 9 w 66"/>
                <a:gd name="T75" fmla="*/ 43 h 224"/>
                <a:gd name="T76" fmla="*/ 13 w 66"/>
                <a:gd name="T77" fmla="*/ 34 h 224"/>
                <a:gd name="T78" fmla="*/ 13 w 66"/>
                <a:gd name="T79" fmla="*/ 26 h 224"/>
                <a:gd name="T80" fmla="*/ 6 w 66"/>
                <a:gd name="T81" fmla="*/ 19 h 224"/>
                <a:gd name="T82" fmla="*/ 1 w 66"/>
                <a:gd name="T83" fmla="*/ 16 h 224"/>
                <a:gd name="T84" fmla="*/ 0 w 66"/>
                <a:gd name="T85" fmla="*/ 9 h 224"/>
                <a:gd name="T86" fmla="*/ 1 w 66"/>
                <a:gd name="T87" fmla="*/ 3 h 224"/>
                <a:gd name="T88" fmla="*/ 4 w 66"/>
                <a:gd name="T89" fmla="*/ 1 h 2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6" h="224">
                  <a:moveTo>
                    <a:pt x="3" y="0"/>
                  </a:moveTo>
                  <a:lnTo>
                    <a:pt x="9" y="3"/>
                  </a:lnTo>
                  <a:lnTo>
                    <a:pt x="15" y="7"/>
                  </a:lnTo>
                  <a:lnTo>
                    <a:pt x="18" y="9"/>
                  </a:lnTo>
                  <a:lnTo>
                    <a:pt x="21" y="9"/>
                  </a:lnTo>
                  <a:lnTo>
                    <a:pt x="25" y="9"/>
                  </a:lnTo>
                  <a:lnTo>
                    <a:pt x="28" y="7"/>
                  </a:lnTo>
                  <a:lnTo>
                    <a:pt x="33" y="6"/>
                  </a:lnTo>
                  <a:lnTo>
                    <a:pt x="36" y="4"/>
                  </a:lnTo>
                  <a:lnTo>
                    <a:pt x="40" y="4"/>
                  </a:lnTo>
                  <a:lnTo>
                    <a:pt x="43" y="3"/>
                  </a:lnTo>
                  <a:lnTo>
                    <a:pt x="46" y="1"/>
                  </a:lnTo>
                  <a:lnTo>
                    <a:pt x="45" y="3"/>
                  </a:lnTo>
                  <a:lnTo>
                    <a:pt x="42" y="6"/>
                  </a:lnTo>
                  <a:lnTo>
                    <a:pt x="39" y="7"/>
                  </a:lnTo>
                  <a:lnTo>
                    <a:pt x="37" y="9"/>
                  </a:lnTo>
                  <a:lnTo>
                    <a:pt x="36" y="12"/>
                  </a:lnTo>
                  <a:lnTo>
                    <a:pt x="34" y="15"/>
                  </a:lnTo>
                  <a:lnTo>
                    <a:pt x="34" y="19"/>
                  </a:lnTo>
                  <a:lnTo>
                    <a:pt x="33" y="22"/>
                  </a:lnTo>
                  <a:lnTo>
                    <a:pt x="31" y="25"/>
                  </a:lnTo>
                  <a:lnTo>
                    <a:pt x="31" y="30"/>
                  </a:lnTo>
                  <a:lnTo>
                    <a:pt x="33" y="33"/>
                  </a:lnTo>
                  <a:lnTo>
                    <a:pt x="36" y="37"/>
                  </a:lnTo>
                  <a:lnTo>
                    <a:pt x="40" y="40"/>
                  </a:lnTo>
                  <a:lnTo>
                    <a:pt x="45" y="45"/>
                  </a:lnTo>
                  <a:lnTo>
                    <a:pt x="49" y="49"/>
                  </a:lnTo>
                  <a:lnTo>
                    <a:pt x="52" y="52"/>
                  </a:lnTo>
                  <a:lnTo>
                    <a:pt x="52" y="57"/>
                  </a:lnTo>
                  <a:lnTo>
                    <a:pt x="52" y="60"/>
                  </a:lnTo>
                  <a:lnTo>
                    <a:pt x="51" y="63"/>
                  </a:lnTo>
                  <a:lnTo>
                    <a:pt x="51" y="66"/>
                  </a:lnTo>
                  <a:lnTo>
                    <a:pt x="51" y="70"/>
                  </a:lnTo>
                  <a:lnTo>
                    <a:pt x="52" y="73"/>
                  </a:lnTo>
                  <a:lnTo>
                    <a:pt x="54" y="76"/>
                  </a:lnTo>
                  <a:lnTo>
                    <a:pt x="57" y="78"/>
                  </a:lnTo>
                  <a:lnTo>
                    <a:pt x="58" y="81"/>
                  </a:lnTo>
                  <a:lnTo>
                    <a:pt x="60" y="84"/>
                  </a:lnTo>
                  <a:lnTo>
                    <a:pt x="60" y="87"/>
                  </a:lnTo>
                  <a:lnTo>
                    <a:pt x="60" y="91"/>
                  </a:lnTo>
                  <a:lnTo>
                    <a:pt x="60" y="96"/>
                  </a:lnTo>
                  <a:lnTo>
                    <a:pt x="60" y="100"/>
                  </a:lnTo>
                  <a:lnTo>
                    <a:pt x="58" y="109"/>
                  </a:lnTo>
                  <a:lnTo>
                    <a:pt x="58" y="118"/>
                  </a:lnTo>
                  <a:lnTo>
                    <a:pt x="57" y="129"/>
                  </a:lnTo>
                  <a:lnTo>
                    <a:pt x="55" y="132"/>
                  </a:lnTo>
                  <a:lnTo>
                    <a:pt x="55" y="136"/>
                  </a:lnTo>
                  <a:lnTo>
                    <a:pt x="55" y="141"/>
                  </a:lnTo>
                  <a:lnTo>
                    <a:pt x="58" y="154"/>
                  </a:lnTo>
                  <a:lnTo>
                    <a:pt x="60" y="168"/>
                  </a:lnTo>
                  <a:lnTo>
                    <a:pt x="60" y="172"/>
                  </a:lnTo>
                  <a:lnTo>
                    <a:pt x="57" y="177"/>
                  </a:lnTo>
                  <a:lnTo>
                    <a:pt x="55" y="181"/>
                  </a:lnTo>
                  <a:lnTo>
                    <a:pt x="55" y="186"/>
                  </a:lnTo>
                  <a:lnTo>
                    <a:pt x="54" y="186"/>
                  </a:lnTo>
                  <a:lnTo>
                    <a:pt x="52" y="186"/>
                  </a:lnTo>
                  <a:lnTo>
                    <a:pt x="58" y="198"/>
                  </a:lnTo>
                  <a:lnTo>
                    <a:pt x="66" y="211"/>
                  </a:lnTo>
                  <a:lnTo>
                    <a:pt x="63" y="211"/>
                  </a:lnTo>
                  <a:lnTo>
                    <a:pt x="61" y="213"/>
                  </a:lnTo>
                  <a:lnTo>
                    <a:pt x="60" y="216"/>
                  </a:lnTo>
                  <a:lnTo>
                    <a:pt x="57" y="217"/>
                  </a:lnTo>
                  <a:lnTo>
                    <a:pt x="55" y="217"/>
                  </a:lnTo>
                  <a:lnTo>
                    <a:pt x="55" y="219"/>
                  </a:lnTo>
                  <a:lnTo>
                    <a:pt x="57" y="221"/>
                  </a:lnTo>
                  <a:lnTo>
                    <a:pt x="55" y="221"/>
                  </a:lnTo>
                  <a:lnTo>
                    <a:pt x="52" y="222"/>
                  </a:lnTo>
                  <a:lnTo>
                    <a:pt x="49" y="222"/>
                  </a:lnTo>
                  <a:lnTo>
                    <a:pt x="46" y="224"/>
                  </a:lnTo>
                  <a:lnTo>
                    <a:pt x="45" y="222"/>
                  </a:lnTo>
                  <a:lnTo>
                    <a:pt x="43" y="222"/>
                  </a:lnTo>
                  <a:lnTo>
                    <a:pt x="36" y="213"/>
                  </a:lnTo>
                  <a:lnTo>
                    <a:pt x="31" y="202"/>
                  </a:lnTo>
                  <a:lnTo>
                    <a:pt x="24" y="195"/>
                  </a:lnTo>
                  <a:lnTo>
                    <a:pt x="15" y="192"/>
                  </a:lnTo>
                  <a:lnTo>
                    <a:pt x="18" y="175"/>
                  </a:lnTo>
                  <a:lnTo>
                    <a:pt x="19" y="159"/>
                  </a:lnTo>
                  <a:lnTo>
                    <a:pt x="19" y="157"/>
                  </a:lnTo>
                  <a:lnTo>
                    <a:pt x="18" y="154"/>
                  </a:lnTo>
                  <a:lnTo>
                    <a:pt x="16" y="153"/>
                  </a:lnTo>
                  <a:lnTo>
                    <a:pt x="15" y="151"/>
                  </a:lnTo>
                  <a:lnTo>
                    <a:pt x="15" y="150"/>
                  </a:lnTo>
                  <a:lnTo>
                    <a:pt x="21" y="138"/>
                  </a:lnTo>
                  <a:lnTo>
                    <a:pt x="22" y="124"/>
                  </a:lnTo>
                  <a:lnTo>
                    <a:pt x="25" y="123"/>
                  </a:lnTo>
                  <a:lnTo>
                    <a:pt x="27" y="121"/>
                  </a:lnTo>
                  <a:lnTo>
                    <a:pt x="28" y="120"/>
                  </a:lnTo>
                  <a:lnTo>
                    <a:pt x="25" y="115"/>
                  </a:lnTo>
                  <a:lnTo>
                    <a:pt x="24" y="112"/>
                  </a:lnTo>
                  <a:lnTo>
                    <a:pt x="21" y="108"/>
                  </a:lnTo>
                  <a:lnTo>
                    <a:pt x="18" y="105"/>
                  </a:lnTo>
                  <a:lnTo>
                    <a:pt x="16" y="100"/>
                  </a:lnTo>
                  <a:lnTo>
                    <a:pt x="15" y="96"/>
                  </a:lnTo>
                  <a:lnTo>
                    <a:pt x="16" y="97"/>
                  </a:lnTo>
                  <a:lnTo>
                    <a:pt x="19" y="97"/>
                  </a:lnTo>
                  <a:lnTo>
                    <a:pt x="21" y="99"/>
                  </a:lnTo>
                  <a:lnTo>
                    <a:pt x="24" y="99"/>
                  </a:lnTo>
                  <a:lnTo>
                    <a:pt x="25" y="97"/>
                  </a:lnTo>
                  <a:lnTo>
                    <a:pt x="25" y="96"/>
                  </a:lnTo>
                  <a:lnTo>
                    <a:pt x="24" y="90"/>
                  </a:lnTo>
                  <a:lnTo>
                    <a:pt x="22" y="84"/>
                  </a:lnTo>
                  <a:lnTo>
                    <a:pt x="19" y="78"/>
                  </a:lnTo>
                  <a:lnTo>
                    <a:pt x="18" y="76"/>
                  </a:lnTo>
                  <a:lnTo>
                    <a:pt x="16" y="75"/>
                  </a:lnTo>
                  <a:lnTo>
                    <a:pt x="15" y="73"/>
                  </a:lnTo>
                  <a:lnTo>
                    <a:pt x="13" y="72"/>
                  </a:lnTo>
                  <a:lnTo>
                    <a:pt x="13" y="70"/>
                  </a:lnTo>
                  <a:lnTo>
                    <a:pt x="13" y="67"/>
                  </a:lnTo>
                  <a:lnTo>
                    <a:pt x="13" y="63"/>
                  </a:lnTo>
                  <a:lnTo>
                    <a:pt x="13" y="60"/>
                  </a:lnTo>
                  <a:lnTo>
                    <a:pt x="12" y="57"/>
                  </a:lnTo>
                  <a:lnTo>
                    <a:pt x="12" y="54"/>
                  </a:lnTo>
                  <a:lnTo>
                    <a:pt x="13" y="51"/>
                  </a:lnTo>
                  <a:lnTo>
                    <a:pt x="15" y="46"/>
                  </a:lnTo>
                  <a:lnTo>
                    <a:pt x="16" y="43"/>
                  </a:lnTo>
                  <a:lnTo>
                    <a:pt x="18" y="39"/>
                  </a:lnTo>
                  <a:lnTo>
                    <a:pt x="18" y="36"/>
                  </a:lnTo>
                  <a:lnTo>
                    <a:pt x="16" y="33"/>
                  </a:lnTo>
                  <a:lnTo>
                    <a:pt x="13" y="30"/>
                  </a:lnTo>
                  <a:lnTo>
                    <a:pt x="10" y="27"/>
                  </a:lnTo>
                  <a:lnTo>
                    <a:pt x="9" y="25"/>
                  </a:lnTo>
                  <a:lnTo>
                    <a:pt x="6" y="24"/>
                  </a:lnTo>
                  <a:lnTo>
                    <a:pt x="4" y="22"/>
                  </a:lnTo>
                  <a:lnTo>
                    <a:pt x="1" y="19"/>
                  </a:lnTo>
                  <a:lnTo>
                    <a:pt x="1" y="18"/>
                  </a:lnTo>
                  <a:lnTo>
                    <a:pt x="0" y="15"/>
                  </a:lnTo>
                  <a:lnTo>
                    <a:pt x="0" y="12"/>
                  </a:lnTo>
                  <a:lnTo>
                    <a:pt x="0" y="9"/>
                  </a:lnTo>
                  <a:lnTo>
                    <a:pt x="0" y="6"/>
                  </a:lnTo>
                  <a:lnTo>
                    <a:pt x="1" y="3"/>
                  </a:lnTo>
                  <a:lnTo>
                    <a:pt x="4" y="3"/>
                  </a:lnTo>
                  <a:lnTo>
                    <a:pt x="4" y="1"/>
                  </a:lnTo>
                  <a:lnTo>
                    <a:pt x="3" y="0"/>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43" name="任意多边形 86"/>
            <p:cNvSpPr>
              <a:spLocks/>
            </p:cNvSpPr>
            <p:nvPr/>
          </p:nvSpPr>
          <p:spPr bwMode="gray">
            <a:xfrm>
              <a:off x="4825280" y="3038475"/>
              <a:ext cx="487530" cy="350838"/>
            </a:xfrm>
            <a:custGeom>
              <a:avLst/>
              <a:gdLst>
                <a:gd name="T0" fmla="*/ 196 w 331"/>
                <a:gd name="T1" fmla="*/ 2 h 239"/>
                <a:gd name="T2" fmla="*/ 185 w 331"/>
                <a:gd name="T3" fmla="*/ 2 h 239"/>
                <a:gd name="T4" fmla="*/ 136 w 331"/>
                <a:gd name="T5" fmla="*/ 15 h 239"/>
                <a:gd name="T6" fmla="*/ 131 w 331"/>
                <a:gd name="T7" fmla="*/ 23 h 239"/>
                <a:gd name="T8" fmla="*/ 114 w 331"/>
                <a:gd name="T9" fmla="*/ 26 h 239"/>
                <a:gd name="T10" fmla="*/ 100 w 331"/>
                <a:gd name="T11" fmla="*/ 30 h 239"/>
                <a:gd name="T12" fmla="*/ 96 w 331"/>
                <a:gd name="T13" fmla="*/ 40 h 239"/>
                <a:gd name="T14" fmla="*/ 91 w 331"/>
                <a:gd name="T15" fmla="*/ 44 h 239"/>
                <a:gd name="T16" fmla="*/ 86 w 331"/>
                <a:gd name="T17" fmla="*/ 50 h 239"/>
                <a:gd name="T18" fmla="*/ 83 w 331"/>
                <a:gd name="T19" fmla="*/ 55 h 239"/>
                <a:gd name="T20" fmla="*/ 78 w 331"/>
                <a:gd name="T21" fmla="*/ 62 h 239"/>
                <a:gd name="T22" fmla="*/ 71 w 331"/>
                <a:gd name="T23" fmla="*/ 57 h 239"/>
                <a:gd name="T24" fmla="*/ 62 w 331"/>
                <a:gd name="T25" fmla="*/ 51 h 239"/>
                <a:gd name="T26" fmla="*/ 54 w 331"/>
                <a:gd name="T27" fmla="*/ 56 h 239"/>
                <a:gd name="T28" fmla="*/ 53 w 331"/>
                <a:gd name="T29" fmla="*/ 64 h 239"/>
                <a:gd name="T30" fmla="*/ 53 w 331"/>
                <a:gd name="T31" fmla="*/ 75 h 239"/>
                <a:gd name="T32" fmla="*/ 47 w 331"/>
                <a:gd name="T33" fmla="*/ 79 h 239"/>
                <a:gd name="T34" fmla="*/ 45 w 331"/>
                <a:gd name="T35" fmla="*/ 80 h 239"/>
                <a:gd name="T36" fmla="*/ 43 w 331"/>
                <a:gd name="T37" fmla="*/ 88 h 239"/>
                <a:gd name="T38" fmla="*/ 38 w 331"/>
                <a:gd name="T39" fmla="*/ 97 h 239"/>
                <a:gd name="T40" fmla="*/ 14 w 331"/>
                <a:gd name="T41" fmla="*/ 102 h 239"/>
                <a:gd name="T42" fmla="*/ 15 w 331"/>
                <a:gd name="T43" fmla="*/ 107 h 239"/>
                <a:gd name="T44" fmla="*/ 17 w 331"/>
                <a:gd name="T45" fmla="*/ 122 h 239"/>
                <a:gd name="T46" fmla="*/ 8 w 331"/>
                <a:gd name="T47" fmla="*/ 131 h 239"/>
                <a:gd name="T48" fmla="*/ 6 w 331"/>
                <a:gd name="T49" fmla="*/ 145 h 239"/>
                <a:gd name="T50" fmla="*/ 0 w 331"/>
                <a:gd name="T51" fmla="*/ 151 h 239"/>
                <a:gd name="T52" fmla="*/ 11 w 331"/>
                <a:gd name="T53" fmla="*/ 154 h 239"/>
                <a:gd name="T54" fmla="*/ 39 w 331"/>
                <a:gd name="T55" fmla="*/ 184 h 239"/>
                <a:gd name="T56" fmla="*/ 43 w 331"/>
                <a:gd name="T57" fmla="*/ 177 h 239"/>
                <a:gd name="T58" fmla="*/ 71 w 331"/>
                <a:gd name="T59" fmla="*/ 170 h 239"/>
                <a:gd name="T60" fmla="*/ 89 w 331"/>
                <a:gd name="T61" fmla="*/ 182 h 239"/>
                <a:gd name="T62" fmla="*/ 95 w 331"/>
                <a:gd name="T63" fmla="*/ 188 h 239"/>
                <a:gd name="T64" fmla="*/ 95 w 331"/>
                <a:gd name="T65" fmla="*/ 146 h 239"/>
                <a:gd name="T66" fmla="*/ 105 w 331"/>
                <a:gd name="T67" fmla="*/ 140 h 239"/>
                <a:gd name="T68" fmla="*/ 129 w 331"/>
                <a:gd name="T69" fmla="*/ 137 h 239"/>
                <a:gd name="T70" fmla="*/ 160 w 331"/>
                <a:gd name="T71" fmla="*/ 140 h 239"/>
                <a:gd name="T72" fmla="*/ 170 w 331"/>
                <a:gd name="T73" fmla="*/ 141 h 239"/>
                <a:gd name="T74" fmla="*/ 179 w 331"/>
                <a:gd name="T75" fmla="*/ 135 h 239"/>
                <a:gd name="T76" fmla="*/ 214 w 331"/>
                <a:gd name="T77" fmla="*/ 143 h 239"/>
                <a:gd name="T78" fmla="*/ 231 w 331"/>
                <a:gd name="T79" fmla="*/ 134 h 239"/>
                <a:gd name="T80" fmla="*/ 243 w 331"/>
                <a:gd name="T81" fmla="*/ 126 h 239"/>
                <a:gd name="T82" fmla="*/ 255 w 331"/>
                <a:gd name="T83" fmla="*/ 129 h 239"/>
                <a:gd name="T84" fmla="*/ 262 w 331"/>
                <a:gd name="T85" fmla="*/ 122 h 239"/>
                <a:gd name="T86" fmla="*/ 260 w 331"/>
                <a:gd name="T87" fmla="*/ 107 h 239"/>
                <a:gd name="T88" fmla="*/ 260 w 331"/>
                <a:gd name="T89" fmla="*/ 92 h 239"/>
                <a:gd name="T90" fmla="*/ 262 w 331"/>
                <a:gd name="T91" fmla="*/ 85 h 239"/>
                <a:gd name="T92" fmla="*/ 255 w 331"/>
                <a:gd name="T93" fmla="*/ 85 h 239"/>
                <a:gd name="T94" fmla="*/ 246 w 331"/>
                <a:gd name="T95" fmla="*/ 87 h 239"/>
                <a:gd name="T96" fmla="*/ 241 w 331"/>
                <a:gd name="T97" fmla="*/ 80 h 239"/>
                <a:gd name="T98" fmla="*/ 236 w 331"/>
                <a:gd name="T99" fmla="*/ 79 h 239"/>
                <a:gd name="T100" fmla="*/ 225 w 331"/>
                <a:gd name="T101" fmla="*/ 68 h 239"/>
                <a:gd name="T102" fmla="*/ 231 w 331"/>
                <a:gd name="T103" fmla="*/ 63 h 239"/>
                <a:gd name="T104" fmla="*/ 240 w 331"/>
                <a:gd name="T105" fmla="*/ 64 h 239"/>
                <a:gd name="T106" fmla="*/ 229 w 331"/>
                <a:gd name="T107" fmla="*/ 58 h 239"/>
                <a:gd name="T108" fmla="*/ 224 w 331"/>
                <a:gd name="T109" fmla="*/ 52 h 239"/>
                <a:gd name="T110" fmla="*/ 211 w 331"/>
                <a:gd name="T111" fmla="*/ 47 h 239"/>
                <a:gd name="T112" fmla="*/ 207 w 331"/>
                <a:gd name="T113" fmla="*/ 26 h 239"/>
                <a:gd name="T114" fmla="*/ 202 w 331"/>
                <a:gd name="T115" fmla="*/ 20 h 239"/>
                <a:gd name="T116" fmla="*/ 205 w 331"/>
                <a:gd name="T117" fmla="*/ 15 h 239"/>
                <a:gd name="T118" fmla="*/ 203 w 331"/>
                <a:gd name="T119" fmla="*/ 6 h 239"/>
                <a:gd name="T120" fmla="*/ 205 w 331"/>
                <a:gd name="T121" fmla="*/ 0 h 23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31" h="239">
                  <a:moveTo>
                    <a:pt x="257" y="2"/>
                  </a:moveTo>
                  <a:lnTo>
                    <a:pt x="253" y="2"/>
                  </a:lnTo>
                  <a:lnTo>
                    <a:pt x="248" y="2"/>
                  </a:lnTo>
                  <a:lnTo>
                    <a:pt x="245" y="2"/>
                  </a:lnTo>
                  <a:lnTo>
                    <a:pt x="242" y="2"/>
                  </a:lnTo>
                  <a:lnTo>
                    <a:pt x="239" y="5"/>
                  </a:lnTo>
                  <a:lnTo>
                    <a:pt x="235" y="3"/>
                  </a:lnTo>
                  <a:lnTo>
                    <a:pt x="232" y="2"/>
                  </a:lnTo>
                  <a:lnTo>
                    <a:pt x="229" y="2"/>
                  </a:lnTo>
                  <a:lnTo>
                    <a:pt x="207" y="6"/>
                  </a:lnTo>
                  <a:lnTo>
                    <a:pt x="188" y="11"/>
                  </a:lnTo>
                  <a:lnTo>
                    <a:pt x="170" y="18"/>
                  </a:lnTo>
                  <a:lnTo>
                    <a:pt x="167" y="21"/>
                  </a:lnTo>
                  <a:lnTo>
                    <a:pt x="165" y="23"/>
                  </a:lnTo>
                  <a:lnTo>
                    <a:pt x="165" y="26"/>
                  </a:lnTo>
                  <a:lnTo>
                    <a:pt x="164" y="29"/>
                  </a:lnTo>
                  <a:lnTo>
                    <a:pt x="161" y="32"/>
                  </a:lnTo>
                  <a:lnTo>
                    <a:pt x="159" y="33"/>
                  </a:lnTo>
                  <a:lnTo>
                    <a:pt x="150" y="33"/>
                  </a:lnTo>
                  <a:lnTo>
                    <a:pt x="143" y="32"/>
                  </a:lnTo>
                  <a:lnTo>
                    <a:pt x="134" y="33"/>
                  </a:lnTo>
                  <a:lnTo>
                    <a:pt x="131" y="35"/>
                  </a:lnTo>
                  <a:lnTo>
                    <a:pt x="128" y="36"/>
                  </a:lnTo>
                  <a:lnTo>
                    <a:pt x="125" y="38"/>
                  </a:lnTo>
                  <a:lnTo>
                    <a:pt x="123" y="41"/>
                  </a:lnTo>
                  <a:lnTo>
                    <a:pt x="122" y="44"/>
                  </a:lnTo>
                  <a:lnTo>
                    <a:pt x="122" y="47"/>
                  </a:lnTo>
                  <a:lnTo>
                    <a:pt x="120" y="50"/>
                  </a:lnTo>
                  <a:lnTo>
                    <a:pt x="119" y="54"/>
                  </a:lnTo>
                  <a:lnTo>
                    <a:pt x="120" y="57"/>
                  </a:lnTo>
                  <a:lnTo>
                    <a:pt x="117" y="57"/>
                  </a:lnTo>
                  <a:lnTo>
                    <a:pt x="114" y="56"/>
                  </a:lnTo>
                  <a:lnTo>
                    <a:pt x="111" y="57"/>
                  </a:lnTo>
                  <a:lnTo>
                    <a:pt x="110" y="57"/>
                  </a:lnTo>
                  <a:lnTo>
                    <a:pt x="108" y="60"/>
                  </a:lnTo>
                  <a:lnTo>
                    <a:pt x="108" y="63"/>
                  </a:lnTo>
                  <a:lnTo>
                    <a:pt x="110" y="66"/>
                  </a:lnTo>
                  <a:lnTo>
                    <a:pt x="113" y="68"/>
                  </a:lnTo>
                  <a:lnTo>
                    <a:pt x="110" y="69"/>
                  </a:lnTo>
                  <a:lnTo>
                    <a:pt x="105" y="69"/>
                  </a:lnTo>
                  <a:lnTo>
                    <a:pt x="104" y="71"/>
                  </a:lnTo>
                  <a:lnTo>
                    <a:pt x="101" y="74"/>
                  </a:lnTo>
                  <a:lnTo>
                    <a:pt x="99" y="77"/>
                  </a:lnTo>
                  <a:lnTo>
                    <a:pt x="98" y="78"/>
                  </a:lnTo>
                  <a:lnTo>
                    <a:pt x="95" y="81"/>
                  </a:lnTo>
                  <a:lnTo>
                    <a:pt x="95" y="78"/>
                  </a:lnTo>
                  <a:lnTo>
                    <a:pt x="93" y="75"/>
                  </a:lnTo>
                  <a:lnTo>
                    <a:pt x="90" y="72"/>
                  </a:lnTo>
                  <a:lnTo>
                    <a:pt x="87" y="69"/>
                  </a:lnTo>
                  <a:lnTo>
                    <a:pt x="84" y="68"/>
                  </a:lnTo>
                  <a:lnTo>
                    <a:pt x="81" y="66"/>
                  </a:lnTo>
                  <a:lnTo>
                    <a:pt x="78" y="65"/>
                  </a:lnTo>
                  <a:lnTo>
                    <a:pt x="75" y="65"/>
                  </a:lnTo>
                  <a:lnTo>
                    <a:pt x="72" y="65"/>
                  </a:lnTo>
                  <a:lnTo>
                    <a:pt x="69" y="68"/>
                  </a:lnTo>
                  <a:lnTo>
                    <a:pt x="68" y="71"/>
                  </a:lnTo>
                  <a:lnTo>
                    <a:pt x="65" y="74"/>
                  </a:lnTo>
                  <a:lnTo>
                    <a:pt x="65" y="75"/>
                  </a:lnTo>
                  <a:lnTo>
                    <a:pt x="65" y="78"/>
                  </a:lnTo>
                  <a:lnTo>
                    <a:pt x="66" y="81"/>
                  </a:lnTo>
                  <a:lnTo>
                    <a:pt x="68" y="86"/>
                  </a:lnTo>
                  <a:lnTo>
                    <a:pt x="68" y="89"/>
                  </a:lnTo>
                  <a:lnTo>
                    <a:pt x="68" y="92"/>
                  </a:lnTo>
                  <a:lnTo>
                    <a:pt x="66" y="95"/>
                  </a:lnTo>
                  <a:lnTo>
                    <a:pt x="63" y="96"/>
                  </a:lnTo>
                  <a:lnTo>
                    <a:pt x="59" y="98"/>
                  </a:lnTo>
                  <a:lnTo>
                    <a:pt x="59" y="99"/>
                  </a:lnTo>
                  <a:lnTo>
                    <a:pt x="59" y="101"/>
                  </a:lnTo>
                  <a:lnTo>
                    <a:pt x="60" y="101"/>
                  </a:lnTo>
                  <a:lnTo>
                    <a:pt x="59" y="101"/>
                  </a:lnTo>
                  <a:lnTo>
                    <a:pt x="56" y="101"/>
                  </a:lnTo>
                  <a:lnTo>
                    <a:pt x="56" y="102"/>
                  </a:lnTo>
                  <a:lnTo>
                    <a:pt x="54" y="104"/>
                  </a:lnTo>
                  <a:lnTo>
                    <a:pt x="54" y="105"/>
                  </a:lnTo>
                  <a:lnTo>
                    <a:pt x="54" y="111"/>
                  </a:lnTo>
                  <a:lnTo>
                    <a:pt x="54" y="114"/>
                  </a:lnTo>
                  <a:lnTo>
                    <a:pt x="53" y="119"/>
                  </a:lnTo>
                  <a:lnTo>
                    <a:pt x="50" y="122"/>
                  </a:lnTo>
                  <a:lnTo>
                    <a:pt x="47" y="123"/>
                  </a:lnTo>
                  <a:lnTo>
                    <a:pt x="33" y="126"/>
                  </a:lnTo>
                  <a:lnTo>
                    <a:pt x="18" y="125"/>
                  </a:lnTo>
                  <a:lnTo>
                    <a:pt x="18" y="126"/>
                  </a:lnTo>
                  <a:lnTo>
                    <a:pt x="17" y="129"/>
                  </a:lnTo>
                  <a:lnTo>
                    <a:pt x="14" y="131"/>
                  </a:lnTo>
                  <a:lnTo>
                    <a:pt x="11" y="131"/>
                  </a:lnTo>
                  <a:lnTo>
                    <a:pt x="15" y="132"/>
                  </a:lnTo>
                  <a:lnTo>
                    <a:pt x="18" y="135"/>
                  </a:lnTo>
                  <a:lnTo>
                    <a:pt x="20" y="137"/>
                  </a:lnTo>
                  <a:lnTo>
                    <a:pt x="21" y="140"/>
                  </a:lnTo>
                  <a:lnTo>
                    <a:pt x="23" y="147"/>
                  </a:lnTo>
                  <a:lnTo>
                    <a:pt x="21" y="155"/>
                  </a:lnTo>
                  <a:lnTo>
                    <a:pt x="18" y="162"/>
                  </a:lnTo>
                  <a:lnTo>
                    <a:pt x="11" y="165"/>
                  </a:lnTo>
                  <a:lnTo>
                    <a:pt x="11" y="167"/>
                  </a:lnTo>
                  <a:lnTo>
                    <a:pt x="12" y="168"/>
                  </a:lnTo>
                  <a:lnTo>
                    <a:pt x="11" y="173"/>
                  </a:lnTo>
                  <a:lnTo>
                    <a:pt x="11" y="179"/>
                  </a:lnTo>
                  <a:lnTo>
                    <a:pt x="8" y="184"/>
                  </a:lnTo>
                  <a:lnTo>
                    <a:pt x="6" y="188"/>
                  </a:lnTo>
                  <a:lnTo>
                    <a:pt x="3" y="190"/>
                  </a:lnTo>
                  <a:lnTo>
                    <a:pt x="0" y="191"/>
                  </a:lnTo>
                  <a:lnTo>
                    <a:pt x="0" y="190"/>
                  </a:lnTo>
                  <a:lnTo>
                    <a:pt x="2" y="188"/>
                  </a:lnTo>
                  <a:lnTo>
                    <a:pt x="6" y="190"/>
                  </a:lnTo>
                  <a:lnTo>
                    <a:pt x="11" y="193"/>
                  </a:lnTo>
                  <a:lnTo>
                    <a:pt x="14" y="196"/>
                  </a:lnTo>
                  <a:lnTo>
                    <a:pt x="27" y="209"/>
                  </a:lnTo>
                  <a:lnTo>
                    <a:pt x="39" y="223"/>
                  </a:lnTo>
                  <a:lnTo>
                    <a:pt x="44" y="227"/>
                  </a:lnTo>
                  <a:lnTo>
                    <a:pt x="48" y="232"/>
                  </a:lnTo>
                  <a:lnTo>
                    <a:pt x="48" y="229"/>
                  </a:lnTo>
                  <a:lnTo>
                    <a:pt x="50" y="226"/>
                  </a:lnTo>
                  <a:lnTo>
                    <a:pt x="53" y="224"/>
                  </a:lnTo>
                  <a:lnTo>
                    <a:pt x="54" y="224"/>
                  </a:lnTo>
                  <a:lnTo>
                    <a:pt x="57" y="223"/>
                  </a:lnTo>
                  <a:lnTo>
                    <a:pt x="66" y="220"/>
                  </a:lnTo>
                  <a:lnTo>
                    <a:pt x="77" y="217"/>
                  </a:lnTo>
                  <a:lnTo>
                    <a:pt x="89" y="215"/>
                  </a:lnTo>
                  <a:lnTo>
                    <a:pt x="99" y="218"/>
                  </a:lnTo>
                  <a:lnTo>
                    <a:pt x="110" y="226"/>
                  </a:lnTo>
                  <a:lnTo>
                    <a:pt x="111" y="227"/>
                  </a:lnTo>
                  <a:lnTo>
                    <a:pt x="111" y="230"/>
                  </a:lnTo>
                  <a:lnTo>
                    <a:pt x="111" y="232"/>
                  </a:lnTo>
                  <a:lnTo>
                    <a:pt x="113" y="233"/>
                  </a:lnTo>
                  <a:lnTo>
                    <a:pt x="116" y="236"/>
                  </a:lnTo>
                  <a:lnTo>
                    <a:pt x="119" y="238"/>
                  </a:lnTo>
                  <a:lnTo>
                    <a:pt x="122" y="239"/>
                  </a:lnTo>
                  <a:lnTo>
                    <a:pt x="120" y="221"/>
                  </a:lnTo>
                  <a:lnTo>
                    <a:pt x="117" y="203"/>
                  </a:lnTo>
                  <a:lnTo>
                    <a:pt x="119" y="185"/>
                  </a:lnTo>
                  <a:lnTo>
                    <a:pt x="119" y="182"/>
                  </a:lnTo>
                  <a:lnTo>
                    <a:pt x="122" y="181"/>
                  </a:lnTo>
                  <a:lnTo>
                    <a:pt x="125" y="178"/>
                  </a:lnTo>
                  <a:lnTo>
                    <a:pt x="131" y="176"/>
                  </a:lnTo>
                  <a:lnTo>
                    <a:pt x="135" y="176"/>
                  </a:lnTo>
                  <a:lnTo>
                    <a:pt x="140" y="176"/>
                  </a:lnTo>
                  <a:lnTo>
                    <a:pt x="144" y="176"/>
                  </a:lnTo>
                  <a:lnTo>
                    <a:pt x="162" y="173"/>
                  </a:lnTo>
                  <a:lnTo>
                    <a:pt x="179" y="171"/>
                  </a:lnTo>
                  <a:lnTo>
                    <a:pt x="197" y="173"/>
                  </a:lnTo>
                  <a:lnTo>
                    <a:pt x="200" y="175"/>
                  </a:lnTo>
                  <a:lnTo>
                    <a:pt x="201" y="176"/>
                  </a:lnTo>
                  <a:lnTo>
                    <a:pt x="204" y="178"/>
                  </a:lnTo>
                  <a:lnTo>
                    <a:pt x="207" y="179"/>
                  </a:lnTo>
                  <a:lnTo>
                    <a:pt x="209" y="179"/>
                  </a:lnTo>
                  <a:lnTo>
                    <a:pt x="212" y="178"/>
                  </a:lnTo>
                  <a:lnTo>
                    <a:pt x="215" y="175"/>
                  </a:lnTo>
                  <a:lnTo>
                    <a:pt x="218" y="173"/>
                  </a:lnTo>
                  <a:lnTo>
                    <a:pt x="221" y="171"/>
                  </a:lnTo>
                  <a:lnTo>
                    <a:pt x="224" y="171"/>
                  </a:lnTo>
                  <a:lnTo>
                    <a:pt x="241" y="178"/>
                  </a:lnTo>
                  <a:lnTo>
                    <a:pt x="257" y="182"/>
                  </a:lnTo>
                  <a:lnTo>
                    <a:pt x="263" y="184"/>
                  </a:lnTo>
                  <a:lnTo>
                    <a:pt x="269" y="182"/>
                  </a:lnTo>
                  <a:lnTo>
                    <a:pt x="274" y="179"/>
                  </a:lnTo>
                  <a:lnTo>
                    <a:pt x="280" y="178"/>
                  </a:lnTo>
                  <a:lnTo>
                    <a:pt x="284" y="175"/>
                  </a:lnTo>
                  <a:lnTo>
                    <a:pt x="289" y="170"/>
                  </a:lnTo>
                  <a:lnTo>
                    <a:pt x="293" y="167"/>
                  </a:lnTo>
                  <a:lnTo>
                    <a:pt x="298" y="162"/>
                  </a:lnTo>
                  <a:lnTo>
                    <a:pt x="302" y="159"/>
                  </a:lnTo>
                  <a:lnTo>
                    <a:pt x="305" y="159"/>
                  </a:lnTo>
                  <a:lnTo>
                    <a:pt x="308" y="159"/>
                  </a:lnTo>
                  <a:lnTo>
                    <a:pt x="313" y="161"/>
                  </a:lnTo>
                  <a:lnTo>
                    <a:pt x="316" y="162"/>
                  </a:lnTo>
                  <a:lnTo>
                    <a:pt x="319" y="162"/>
                  </a:lnTo>
                  <a:lnTo>
                    <a:pt x="322" y="162"/>
                  </a:lnTo>
                  <a:lnTo>
                    <a:pt x="325" y="159"/>
                  </a:lnTo>
                  <a:lnTo>
                    <a:pt x="326" y="158"/>
                  </a:lnTo>
                  <a:lnTo>
                    <a:pt x="329" y="155"/>
                  </a:lnTo>
                  <a:lnTo>
                    <a:pt x="331" y="150"/>
                  </a:lnTo>
                  <a:lnTo>
                    <a:pt x="329" y="147"/>
                  </a:lnTo>
                  <a:lnTo>
                    <a:pt x="328" y="141"/>
                  </a:lnTo>
                  <a:lnTo>
                    <a:pt x="326" y="135"/>
                  </a:lnTo>
                  <a:lnTo>
                    <a:pt x="325" y="128"/>
                  </a:lnTo>
                  <a:lnTo>
                    <a:pt x="323" y="125"/>
                  </a:lnTo>
                  <a:lnTo>
                    <a:pt x="325" y="120"/>
                  </a:lnTo>
                  <a:lnTo>
                    <a:pt x="326" y="117"/>
                  </a:lnTo>
                  <a:lnTo>
                    <a:pt x="329" y="114"/>
                  </a:lnTo>
                  <a:lnTo>
                    <a:pt x="331" y="111"/>
                  </a:lnTo>
                  <a:lnTo>
                    <a:pt x="331" y="110"/>
                  </a:lnTo>
                  <a:lnTo>
                    <a:pt x="329" y="107"/>
                  </a:lnTo>
                  <a:lnTo>
                    <a:pt x="328" y="107"/>
                  </a:lnTo>
                  <a:lnTo>
                    <a:pt x="325" y="107"/>
                  </a:lnTo>
                  <a:lnTo>
                    <a:pt x="323" y="108"/>
                  </a:lnTo>
                  <a:lnTo>
                    <a:pt x="319" y="108"/>
                  </a:lnTo>
                  <a:lnTo>
                    <a:pt x="316" y="110"/>
                  </a:lnTo>
                  <a:lnTo>
                    <a:pt x="313" y="111"/>
                  </a:lnTo>
                  <a:lnTo>
                    <a:pt x="310" y="110"/>
                  </a:lnTo>
                  <a:lnTo>
                    <a:pt x="308" y="110"/>
                  </a:lnTo>
                  <a:lnTo>
                    <a:pt x="305" y="108"/>
                  </a:lnTo>
                  <a:lnTo>
                    <a:pt x="304" y="108"/>
                  </a:lnTo>
                  <a:lnTo>
                    <a:pt x="302" y="105"/>
                  </a:lnTo>
                  <a:lnTo>
                    <a:pt x="302" y="102"/>
                  </a:lnTo>
                  <a:lnTo>
                    <a:pt x="302" y="101"/>
                  </a:lnTo>
                  <a:lnTo>
                    <a:pt x="299" y="101"/>
                  </a:lnTo>
                  <a:lnTo>
                    <a:pt x="298" y="99"/>
                  </a:lnTo>
                  <a:lnTo>
                    <a:pt x="295" y="99"/>
                  </a:lnTo>
                  <a:lnTo>
                    <a:pt x="293" y="98"/>
                  </a:lnTo>
                  <a:lnTo>
                    <a:pt x="289" y="93"/>
                  </a:lnTo>
                  <a:lnTo>
                    <a:pt x="284" y="87"/>
                  </a:lnTo>
                  <a:lnTo>
                    <a:pt x="283" y="86"/>
                  </a:lnTo>
                  <a:lnTo>
                    <a:pt x="283" y="84"/>
                  </a:lnTo>
                  <a:lnTo>
                    <a:pt x="284" y="83"/>
                  </a:lnTo>
                  <a:lnTo>
                    <a:pt x="286" y="81"/>
                  </a:lnTo>
                  <a:lnTo>
                    <a:pt x="289" y="80"/>
                  </a:lnTo>
                  <a:lnTo>
                    <a:pt x="292" y="78"/>
                  </a:lnTo>
                  <a:lnTo>
                    <a:pt x="293" y="80"/>
                  </a:lnTo>
                  <a:lnTo>
                    <a:pt x="298" y="81"/>
                  </a:lnTo>
                  <a:lnTo>
                    <a:pt x="301" y="81"/>
                  </a:lnTo>
                  <a:lnTo>
                    <a:pt x="298" y="80"/>
                  </a:lnTo>
                  <a:lnTo>
                    <a:pt x="293" y="78"/>
                  </a:lnTo>
                  <a:lnTo>
                    <a:pt x="290" y="77"/>
                  </a:lnTo>
                  <a:lnTo>
                    <a:pt x="287" y="74"/>
                  </a:lnTo>
                  <a:lnTo>
                    <a:pt x="286" y="72"/>
                  </a:lnTo>
                  <a:lnTo>
                    <a:pt x="286" y="68"/>
                  </a:lnTo>
                  <a:lnTo>
                    <a:pt x="287" y="65"/>
                  </a:lnTo>
                  <a:lnTo>
                    <a:pt x="281" y="66"/>
                  </a:lnTo>
                  <a:lnTo>
                    <a:pt x="277" y="66"/>
                  </a:lnTo>
                  <a:lnTo>
                    <a:pt x="272" y="65"/>
                  </a:lnTo>
                  <a:lnTo>
                    <a:pt x="269" y="62"/>
                  </a:lnTo>
                  <a:lnTo>
                    <a:pt x="265" y="59"/>
                  </a:lnTo>
                  <a:lnTo>
                    <a:pt x="262" y="51"/>
                  </a:lnTo>
                  <a:lnTo>
                    <a:pt x="260" y="42"/>
                  </a:lnTo>
                  <a:lnTo>
                    <a:pt x="259" y="33"/>
                  </a:lnTo>
                  <a:lnTo>
                    <a:pt x="259" y="32"/>
                  </a:lnTo>
                  <a:lnTo>
                    <a:pt x="257" y="30"/>
                  </a:lnTo>
                  <a:lnTo>
                    <a:pt x="254" y="29"/>
                  </a:lnTo>
                  <a:lnTo>
                    <a:pt x="253" y="27"/>
                  </a:lnTo>
                  <a:lnTo>
                    <a:pt x="253" y="26"/>
                  </a:lnTo>
                  <a:lnTo>
                    <a:pt x="253" y="24"/>
                  </a:lnTo>
                  <a:lnTo>
                    <a:pt x="254" y="21"/>
                  </a:lnTo>
                  <a:lnTo>
                    <a:pt x="256" y="20"/>
                  </a:lnTo>
                  <a:lnTo>
                    <a:pt x="257" y="18"/>
                  </a:lnTo>
                  <a:lnTo>
                    <a:pt x="257" y="15"/>
                  </a:lnTo>
                  <a:lnTo>
                    <a:pt x="256" y="12"/>
                  </a:lnTo>
                  <a:lnTo>
                    <a:pt x="254" y="11"/>
                  </a:lnTo>
                  <a:lnTo>
                    <a:pt x="254" y="8"/>
                  </a:lnTo>
                  <a:lnTo>
                    <a:pt x="254" y="6"/>
                  </a:lnTo>
                  <a:lnTo>
                    <a:pt x="256" y="5"/>
                  </a:lnTo>
                  <a:lnTo>
                    <a:pt x="257" y="3"/>
                  </a:lnTo>
                  <a:lnTo>
                    <a:pt x="257" y="0"/>
                  </a:lnTo>
                  <a:lnTo>
                    <a:pt x="257" y="2"/>
                  </a:lnTo>
                  <a:close/>
                </a:path>
              </a:pathLst>
            </a:custGeom>
            <a:solidFill>
              <a:srgbClr val="B9CE90"/>
            </a:solidFill>
            <a:ln w="0">
              <a:solidFill>
                <a:srgbClr val="000514"/>
              </a:solidFill>
              <a:prstDash val="solid"/>
              <a:round/>
              <a:headEnd/>
              <a:tailEnd/>
            </a:ln>
          </p:spPr>
          <p:txBody>
            <a:bodyPr/>
            <a:lstStyle/>
            <a:p>
              <a:endParaRPr lang="zh-CN" altLang="en-US">
                <a:solidFill>
                  <a:srgbClr val="000000"/>
                </a:solidFill>
              </a:endParaRPr>
            </a:p>
          </p:txBody>
        </p:sp>
        <p:sp>
          <p:nvSpPr>
            <p:cNvPr id="44" name="任意多边形 87"/>
            <p:cNvSpPr>
              <a:spLocks/>
            </p:cNvSpPr>
            <p:nvPr/>
          </p:nvSpPr>
          <p:spPr bwMode="gray">
            <a:xfrm>
              <a:off x="5215939" y="3209925"/>
              <a:ext cx="198506" cy="398463"/>
            </a:xfrm>
            <a:custGeom>
              <a:avLst/>
              <a:gdLst>
                <a:gd name="T0" fmla="*/ 66 w 136"/>
                <a:gd name="T1" fmla="*/ 2 h 271"/>
                <a:gd name="T2" fmla="*/ 58 w 136"/>
                <a:gd name="T3" fmla="*/ 6 h 271"/>
                <a:gd name="T4" fmla="*/ 49 w 136"/>
                <a:gd name="T5" fmla="*/ 8 h 271"/>
                <a:gd name="T6" fmla="*/ 51 w 136"/>
                <a:gd name="T7" fmla="*/ 11 h 271"/>
                <a:gd name="T8" fmla="*/ 52 w 136"/>
                <a:gd name="T9" fmla="*/ 18 h 271"/>
                <a:gd name="T10" fmla="*/ 45 w 136"/>
                <a:gd name="T11" fmla="*/ 35 h 271"/>
                <a:gd name="T12" fmla="*/ 42 w 136"/>
                <a:gd name="T13" fmla="*/ 38 h 271"/>
                <a:gd name="T14" fmla="*/ 33 w 136"/>
                <a:gd name="T15" fmla="*/ 33 h 271"/>
                <a:gd name="T16" fmla="*/ 26 w 136"/>
                <a:gd name="T17" fmla="*/ 33 h 271"/>
                <a:gd name="T18" fmla="*/ 17 w 136"/>
                <a:gd name="T19" fmla="*/ 42 h 271"/>
                <a:gd name="T20" fmla="*/ 0 w 136"/>
                <a:gd name="T21" fmla="*/ 65 h 271"/>
                <a:gd name="T22" fmla="*/ 10 w 136"/>
                <a:gd name="T23" fmla="*/ 84 h 271"/>
                <a:gd name="T24" fmla="*/ 16 w 136"/>
                <a:gd name="T25" fmla="*/ 94 h 271"/>
                <a:gd name="T26" fmla="*/ 15 w 136"/>
                <a:gd name="T27" fmla="*/ 99 h 271"/>
                <a:gd name="T28" fmla="*/ 18 w 136"/>
                <a:gd name="T29" fmla="*/ 108 h 271"/>
                <a:gd name="T30" fmla="*/ 21 w 136"/>
                <a:gd name="T31" fmla="*/ 122 h 271"/>
                <a:gd name="T32" fmla="*/ 22 w 136"/>
                <a:gd name="T33" fmla="*/ 131 h 271"/>
                <a:gd name="T34" fmla="*/ 16 w 136"/>
                <a:gd name="T35" fmla="*/ 163 h 271"/>
                <a:gd name="T36" fmla="*/ 21 w 136"/>
                <a:gd name="T37" fmla="*/ 185 h 271"/>
                <a:gd name="T38" fmla="*/ 18 w 136"/>
                <a:gd name="T39" fmla="*/ 195 h 271"/>
                <a:gd name="T40" fmla="*/ 17 w 136"/>
                <a:gd name="T41" fmla="*/ 194 h 271"/>
                <a:gd name="T42" fmla="*/ 21 w 136"/>
                <a:gd name="T43" fmla="*/ 204 h 271"/>
                <a:gd name="T44" fmla="*/ 24 w 136"/>
                <a:gd name="T45" fmla="*/ 214 h 271"/>
                <a:gd name="T46" fmla="*/ 26 w 136"/>
                <a:gd name="T47" fmla="*/ 215 h 271"/>
                <a:gd name="T48" fmla="*/ 35 w 136"/>
                <a:gd name="T49" fmla="*/ 211 h 271"/>
                <a:gd name="T50" fmla="*/ 54 w 136"/>
                <a:gd name="T51" fmla="*/ 215 h 271"/>
                <a:gd name="T52" fmla="*/ 58 w 136"/>
                <a:gd name="T53" fmla="*/ 214 h 271"/>
                <a:gd name="T54" fmla="*/ 59 w 136"/>
                <a:gd name="T55" fmla="*/ 207 h 271"/>
                <a:gd name="T56" fmla="*/ 65 w 136"/>
                <a:gd name="T57" fmla="*/ 204 h 271"/>
                <a:gd name="T58" fmla="*/ 63 w 136"/>
                <a:gd name="T59" fmla="*/ 181 h 271"/>
                <a:gd name="T60" fmla="*/ 66 w 136"/>
                <a:gd name="T61" fmla="*/ 173 h 271"/>
                <a:gd name="T62" fmla="*/ 65 w 136"/>
                <a:gd name="T63" fmla="*/ 157 h 271"/>
                <a:gd name="T64" fmla="*/ 63 w 136"/>
                <a:gd name="T65" fmla="*/ 148 h 271"/>
                <a:gd name="T66" fmla="*/ 65 w 136"/>
                <a:gd name="T67" fmla="*/ 140 h 271"/>
                <a:gd name="T68" fmla="*/ 68 w 136"/>
                <a:gd name="T69" fmla="*/ 132 h 271"/>
                <a:gd name="T70" fmla="*/ 65 w 136"/>
                <a:gd name="T71" fmla="*/ 123 h 271"/>
                <a:gd name="T72" fmla="*/ 72 w 136"/>
                <a:gd name="T73" fmla="*/ 120 h 271"/>
                <a:gd name="T74" fmla="*/ 79 w 136"/>
                <a:gd name="T75" fmla="*/ 110 h 271"/>
                <a:gd name="T76" fmla="*/ 82 w 136"/>
                <a:gd name="T77" fmla="*/ 102 h 271"/>
                <a:gd name="T78" fmla="*/ 84 w 136"/>
                <a:gd name="T79" fmla="*/ 99 h 271"/>
                <a:gd name="T80" fmla="*/ 87 w 136"/>
                <a:gd name="T81" fmla="*/ 97 h 271"/>
                <a:gd name="T82" fmla="*/ 87 w 136"/>
                <a:gd name="T83" fmla="*/ 94 h 271"/>
                <a:gd name="T84" fmla="*/ 91 w 136"/>
                <a:gd name="T85" fmla="*/ 92 h 271"/>
                <a:gd name="T86" fmla="*/ 99 w 136"/>
                <a:gd name="T87" fmla="*/ 89 h 271"/>
                <a:gd name="T88" fmla="*/ 98 w 136"/>
                <a:gd name="T89" fmla="*/ 82 h 271"/>
                <a:gd name="T90" fmla="*/ 97 w 136"/>
                <a:gd name="T91" fmla="*/ 76 h 271"/>
                <a:gd name="T92" fmla="*/ 102 w 136"/>
                <a:gd name="T93" fmla="*/ 70 h 271"/>
                <a:gd name="T94" fmla="*/ 105 w 136"/>
                <a:gd name="T95" fmla="*/ 53 h 271"/>
                <a:gd name="T96" fmla="*/ 99 w 136"/>
                <a:gd name="T97" fmla="*/ 40 h 271"/>
                <a:gd name="T98" fmla="*/ 96 w 136"/>
                <a:gd name="T99" fmla="*/ 38 h 271"/>
                <a:gd name="T100" fmla="*/ 97 w 136"/>
                <a:gd name="T101" fmla="*/ 33 h 271"/>
                <a:gd name="T102" fmla="*/ 100 w 136"/>
                <a:gd name="T103" fmla="*/ 29 h 271"/>
                <a:gd name="T104" fmla="*/ 99 w 136"/>
                <a:gd name="T105" fmla="*/ 27 h 271"/>
                <a:gd name="T106" fmla="*/ 93 w 136"/>
                <a:gd name="T107" fmla="*/ 23 h 271"/>
                <a:gd name="T108" fmla="*/ 87 w 136"/>
                <a:gd name="T109" fmla="*/ 15 h 271"/>
                <a:gd name="T110" fmla="*/ 82 w 136"/>
                <a:gd name="T111" fmla="*/ 11 h 271"/>
                <a:gd name="T112" fmla="*/ 78 w 136"/>
                <a:gd name="T113" fmla="*/ 6 h 271"/>
                <a:gd name="T114" fmla="*/ 72 w 136"/>
                <a:gd name="T115" fmla="*/ 2 h 271"/>
                <a:gd name="T116" fmla="*/ 70 w 136"/>
                <a:gd name="T117" fmla="*/ 2 h 2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6" h="271">
                  <a:moveTo>
                    <a:pt x="91" y="2"/>
                  </a:moveTo>
                  <a:lnTo>
                    <a:pt x="88" y="2"/>
                  </a:lnTo>
                  <a:lnTo>
                    <a:pt x="85" y="2"/>
                  </a:lnTo>
                  <a:lnTo>
                    <a:pt x="84" y="3"/>
                  </a:lnTo>
                  <a:lnTo>
                    <a:pt x="81" y="5"/>
                  </a:lnTo>
                  <a:lnTo>
                    <a:pt x="75" y="8"/>
                  </a:lnTo>
                  <a:lnTo>
                    <a:pt x="69" y="9"/>
                  </a:lnTo>
                  <a:lnTo>
                    <a:pt x="63" y="11"/>
                  </a:lnTo>
                  <a:lnTo>
                    <a:pt x="64" y="12"/>
                  </a:lnTo>
                  <a:lnTo>
                    <a:pt x="64" y="14"/>
                  </a:lnTo>
                  <a:lnTo>
                    <a:pt x="66" y="14"/>
                  </a:lnTo>
                  <a:lnTo>
                    <a:pt x="67" y="14"/>
                  </a:lnTo>
                  <a:lnTo>
                    <a:pt x="67" y="23"/>
                  </a:lnTo>
                  <a:lnTo>
                    <a:pt x="64" y="33"/>
                  </a:lnTo>
                  <a:lnTo>
                    <a:pt x="60" y="42"/>
                  </a:lnTo>
                  <a:lnTo>
                    <a:pt x="58" y="44"/>
                  </a:lnTo>
                  <a:lnTo>
                    <a:pt x="57" y="45"/>
                  </a:lnTo>
                  <a:lnTo>
                    <a:pt x="55" y="47"/>
                  </a:lnTo>
                  <a:lnTo>
                    <a:pt x="54" y="47"/>
                  </a:lnTo>
                  <a:lnTo>
                    <a:pt x="51" y="45"/>
                  </a:lnTo>
                  <a:lnTo>
                    <a:pt x="46" y="44"/>
                  </a:lnTo>
                  <a:lnTo>
                    <a:pt x="42" y="42"/>
                  </a:lnTo>
                  <a:lnTo>
                    <a:pt x="37" y="41"/>
                  </a:lnTo>
                  <a:lnTo>
                    <a:pt x="36" y="42"/>
                  </a:lnTo>
                  <a:lnTo>
                    <a:pt x="34" y="42"/>
                  </a:lnTo>
                  <a:lnTo>
                    <a:pt x="33" y="42"/>
                  </a:lnTo>
                  <a:lnTo>
                    <a:pt x="31" y="42"/>
                  </a:lnTo>
                  <a:lnTo>
                    <a:pt x="22" y="53"/>
                  </a:lnTo>
                  <a:lnTo>
                    <a:pt x="12" y="62"/>
                  </a:lnTo>
                  <a:lnTo>
                    <a:pt x="3" y="71"/>
                  </a:lnTo>
                  <a:lnTo>
                    <a:pt x="0" y="82"/>
                  </a:lnTo>
                  <a:lnTo>
                    <a:pt x="1" y="89"/>
                  </a:lnTo>
                  <a:lnTo>
                    <a:pt x="6" y="98"/>
                  </a:lnTo>
                  <a:lnTo>
                    <a:pt x="13" y="106"/>
                  </a:lnTo>
                  <a:lnTo>
                    <a:pt x="19" y="113"/>
                  </a:lnTo>
                  <a:lnTo>
                    <a:pt x="21" y="115"/>
                  </a:lnTo>
                  <a:lnTo>
                    <a:pt x="21" y="118"/>
                  </a:lnTo>
                  <a:lnTo>
                    <a:pt x="21" y="119"/>
                  </a:lnTo>
                  <a:lnTo>
                    <a:pt x="19" y="122"/>
                  </a:lnTo>
                  <a:lnTo>
                    <a:pt x="19" y="124"/>
                  </a:lnTo>
                  <a:lnTo>
                    <a:pt x="19" y="127"/>
                  </a:lnTo>
                  <a:lnTo>
                    <a:pt x="19" y="130"/>
                  </a:lnTo>
                  <a:lnTo>
                    <a:pt x="24" y="136"/>
                  </a:lnTo>
                  <a:lnTo>
                    <a:pt x="25" y="143"/>
                  </a:lnTo>
                  <a:lnTo>
                    <a:pt x="27" y="149"/>
                  </a:lnTo>
                  <a:lnTo>
                    <a:pt x="27" y="154"/>
                  </a:lnTo>
                  <a:lnTo>
                    <a:pt x="28" y="157"/>
                  </a:lnTo>
                  <a:lnTo>
                    <a:pt x="28" y="161"/>
                  </a:lnTo>
                  <a:lnTo>
                    <a:pt x="28" y="164"/>
                  </a:lnTo>
                  <a:lnTo>
                    <a:pt x="24" y="178"/>
                  </a:lnTo>
                  <a:lnTo>
                    <a:pt x="22" y="191"/>
                  </a:lnTo>
                  <a:lnTo>
                    <a:pt x="21" y="205"/>
                  </a:lnTo>
                  <a:lnTo>
                    <a:pt x="27" y="212"/>
                  </a:lnTo>
                  <a:lnTo>
                    <a:pt x="28" y="223"/>
                  </a:lnTo>
                  <a:lnTo>
                    <a:pt x="27" y="233"/>
                  </a:lnTo>
                  <a:lnTo>
                    <a:pt x="25" y="244"/>
                  </a:lnTo>
                  <a:lnTo>
                    <a:pt x="24" y="245"/>
                  </a:lnTo>
                  <a:lnTo>
                    <a:pt x="22" y="245"/>
                  </a:lnTo>
                  <a:lnTo>
                    <a:pt x="22" y="244"/>
                  </a:lnTo>
                  <a:lnTo>
                    <a:pt x="24" y="248"/>
                  </a:lnTo>
                  <a:lnTo>
                    <a:pt x="25" y="251"/>
                  </a:lnTo>
                  <a:lnTo>
                    <a:pt x="27" y="256"/>
                  </a:lnTo>
                  <a:lnTo>
                    <a:pt x="30" y="260"/>
                  </a:lnTo>
                  <a:lnTo>
                    <a:pt x="31" y="265"/>
                  </a:lnTo>
                  <a:lnTo>
                    <a:pt x="31" y="269"/>
                  </a:lnTo>
                  <a:lnTo>
                    <a:pt x="33" y="268"/>
                  </a:lnTo>
                  <a:lnTo>
                    <a:pt x="34" y="269"/>
                  </a:lnTo>
                  <a:lnTo>
                    <a:pt x="34" y="271"/>
                  </a:lnTo>
                  <a:lnTo>
                    <a:pt x="36" y="271"/>
                  </a:lnTo>
                  <a:lnTo>
                    <a:pt x="45" y="266"/>
                  </a:lnTo>
                  <a:lnTo>
                    <a:pt x="52" y="268"/>
                  </a:lnTo>
                  <a:lnTo>
                    <a:pt x="61" y="271"/>
                  </a:lnTo>
                  <a:lnTo>
                    <a:pt x="70" y="271"/>
                  </a:lnTo>
                  <a:lnTo>
                    <a:pt x="72" y="271"/>
                  </a:lnTo>
                  <a:lnTo>
                    <a:pt x="73" y="269"/>
                  </a:lnTo>
                  <a:lnTo>
                    <a:pt x="75" y="269"/>
                  </a:lnTo>
                  <a:lnTo>
                    <a:pt x="75" y="265"/>
                  </a:lnTo>
                  <a:lnTo>
                    <a:pt x="75" y="263"/>
                  </a:lnTo>
                  <a:lnTo>
                    <a:pt x="76" y="260"/>
                  </a:lnTo>
                  <a:lnTo>
                    <a:pt x="79" y="259"/>
                  </a:lnTo>
                  <a:lnTo>
                    <a:pt x="81" y="259"/>
                  </a:lnTo>
                  <a:lnTo>
                    <a:pt x="84" y="257"/>
                  </a:lnTo>
                  <a:lnTo>
                    <a:pt x="81" y="248"/>
                  </a:lnTo>
                  <a:lnTo>
                    <a:pt x="82" y="238"/>
                  </a:lnTo>
                  <a:lnTo>
                    <a:pt x="82" y="227"/>
                  </a:lnTo>
                  <a:lnTo>
                    <a:pt x="82" y="224"/>
                  </a:lnTo>
                  <a:lnTo>
                    <a:pt x="84" y="221"/>
                  </a:lnTo>
                  <a:lnTo>
                    <a:pt x="85" y="218"/>
                  </a:lnTo>
                  <a:lnTo>
                    <a:pt x="85" y="211"/>
                  </a:lnTo>
                  <a:lnTo>
                    <a:pt x="84" y="205"/>
                  </a:lnTo>
                  <a:lnTo>
                    <a:pt x="84" y="197"/>
                  </a:lnTo>
                  <a:lnTo>
                    <a:pt x="84" y="194"/>
                  </a:lnTo>
                  <a:lnTo>
                    <a:pt x="84" y="191"/>
                  </a:lnTo>
                  <a:lnTo>
                    <a:pt x="82" y="187"/>
                  </a:lnTo>
                  <a:lnTo>
                    <a:pt x="82" y="184"/>
                  </a:lnTo>
                  <a:lnTo>
                    <a:pt x="84" y="181"/>
                  </a:lnTo>
                  <a:lnTo>
                    <a:pt x="84" y="176"/>
                  </a:lnTo>
                  <a:lnTo>
                    <a:pt x="84" y="172"/>
                  </a:lnTo>
                  <a:lnTo>
                    <a:pt x="85" y="167"/>
                  </a:lnTo>
                  <a:lnTo>
                    <a:pt x="87" y="166"/>
                  </a:lnTo>
                  <a:lnTo>
                    <a:pt x="87" y="161"/>
                  </a:lnTo>
                  <a:lnTo>
                    <a:pt x="85" y="158"/>
                  </a:lnTo>
                  <a:lnTo>
                    <a:pt x="84" y="155"/>
                  </a:lnTo>
                  <a:lnTo>
                    <a:pt x="82" y="152"/>
                  </a:lnTo>
                  <a:lnTo>
                    <a:pt x="88" y="152"/>
                  </a:lnTo>
                  <a:lnTo>
                    <a:pt x="93" y="151"/>
                  </a:lnTo>
                  <a:lnTo>
                    <a:pt x="96" y="148"/>
                  </a:lnTo>
                  <a:lnTo>
                    <a:pt x="99" y="143"/>
                  </a:lnTo>
                  <a:lnTo>
                    <a:pt x="102" y="139"/>
                  </a:lnTo>
                  <a:lnTo>
                    <a:pt x="103" y="134"/>
                  </a:lnTo>
                  <a:lnTo>
                    <a:pt x="105" y="130"/>
                  </a:lnTo>
                  <a:lnTo>
                    <a:pt x="105" y="128"/>
                  </a:lnTo>
                  <a:lnTo>
                    <a:pt x="105" y="127"/>
                  </a:lnTo>
                  <a:lnTo>
                    <a:pt x="106" y="125"/>
                  </a:lnTo>
                  <a:lnTo>
                    <a:pt x="108" y="124"/>
                  </a:lnTo>
                  <a:lnTo>
                    <a:pt x="109" y="124"/>
                  </a:lnTo>
                  <a:lnTo>
                    <a:pt x="111" y="124"/>
                  </a:lnTo>
                  <a:lnTo>
                    <a:pt x="112" y="122"/>
                  </a:lnTo>
                  <a:lnTo>
                    <a:pt x="112" y="121"/>
                  </a:lnTo>
                  <a:lnTo>
                    <a:pt x="112" y="119"/>
                  </a:lnTo>
                  <a:lnTo>
                    <a:pt x="112" y="118"/>
                  </a:lnTo>
                  <a:lnTo>
                    <a:pt x="114" y="116"/>
                  </a:lnTo>
                  <a:lnTo>
                    <a:pt x="115" y="116"/>
                  </a:lnTo>
                  <a:lnTo>
                    <a:pt x="118" y="116"/>
                  </a:lnTo>
                  <a:lnTo>
                    <a:pt x="121" y="115"/>
                  </a:lnTo>
                  <a:lnTo>
                    <a:pt x="124" y="115"/>
                  </a:lnTo>
                  <a:lnTo>
                    <a:pt x="127" y="112"/>
                  </a:lnTo>
                  <a:lnTo>
                    <a:pt x="127" y="110"/>
                  </a:lnTo>
                  <a:lnTo>
                    <a:pt x="127" y="107"/>
                  </a:lnTo>
                  <a:lnTo>
                    <a:pt x="126" y="104"/>
                  </a:lnTo>
                  <a:lnTo>
                    <a:pt x="124" y="100"/>
                  </a:lnTo>
                  <a:lnTo>
                    <a:pt x="124" y="97"/>
                  </a:lnTo>
                  <a:lnTo>
                    <a:pt x="124" y="95"/>
                  </a:lnTo>
                  <a:lnTo>
                    <a:pt x="126" y="94"/>
                  </a:lnTo>
                  <a:lnTo>
                    <a:pt x="129" y="91"/>
                  </a:lnTo>
                  <a:lnTo>
                    <a:pt x="132" y="88"/>
                  </a:lnTo>
                  <a:lnTo>
                    <a:pt x="135" y="85"/>
                  </a:lnTo>
                  <a:lnTo>
                    <a:pt x="136" y="83"/>
                  </a:lnTo>
                  <a:lnTo>
                    <a:pt x="135" y="67"/>
                  </a:lnTo>
                  <a:lnTo>
                    <a:pt x="130" y="50"/>
                  </a:lnTo>
                  <a:lnTo>
                    <a:pt x="129" y="48"/>
                  </a:lnTo>
                  <a:lnTo>
                    <a:pt x="127" y="50"/>
                  </a:lnTo>
                  <a:lnTo>
                    <a:pt x="126" y="50"/>
                  </a:lnTo>
                  <a:lnTo>
                    <a:pt x="124" y="50"/>
                  </a:lnTo>
                  <a:lnTo>
                    <a:pt x="123" y="48"/>
                  </a:lnTo>
                  <a:lnTo>
                    <a:pt x="123" y="47"/>
                  </a:lnTo>
                  <a:lnTo>
                    <a:pt x="123" y="44"/>
                  </a:lnTo>
                  <a:lnTo>
                    <a:pt x="124" y="42"/>
                  </a:lnTo>
                  <a:lnTo>
                    <a:pt x="126" y="41"/>
                  </a:lnTo>
                  <a:lnTo>
                    <a:pt x="129" y="39"/>
                  </a:lnTo>
                  <a:lnTo>
                    <a:pt x="130" y="36"/>
                  </a:lnTo>
                  <a:lnTo>
                    <a:pt x="130" y="35"/>
                  </a:lnTo>
                  <a:lnTo>
                    <a:pt x="129" y="33"/>
                  </a:lnTo>
                  <a:lnTo>
                    <a:pt x="127" y="33"/>
                  </a:lnTo>
                  <a:lnTo>
                    <a:pt x="124" y="33"/>
                  </a:lnTo>
                  <a:lnTo>
                    <a:pt x="123" y="32"/>
                  </a:lnTo>
                  <a:lnTo>
                    <a:pt x="120" y="29"/>
                  </a:lnTo>
                  <a:lnTo>
                    <a:pt x="118" y="24"/>
                  </a:lnTo>
                  <a:lnTo>
                    <a:pt x="115" y="21"/>
                  </a:lnTo>
                  <a:lnTo>
                    <a:pt x="112" y="18"/>
                  </a:lnTo>
                  <a:lnTo>
                    <a:pt x="109" y="17"/>
                  </a:lnTo>
                  <a:lnTo>
                    <a:pt x="108" y="14"/>
                  </a:lnTo>
                  <a:lnTo>
                    <a:pt x="105" y="14"/>
                  </a:lnTo>
                  <a:lnTo>
                    <a:pt x="103" y="11"/>
                  </a:lnTo>
                  <a:lnTo>
                    <a:pt x="102" y="8"/>
                  </a:lnTo>
                  <a:lnTo>
                    <a:pt x="100" y="6"/>
                  </a:lnTo>
                  <a:lnTo>
                    <a:pt x="99" y="3"/>
                  </a:lnTo>
                  <a:lnTo>
                    <a:pt x="96" y="2"/>
                  </a:lnTo>
                  <a:lnTo>
                    <a:pt x="93" y="2"/>
                  </a:lnTo>
                  <a:lnTo>
                    <a:pt x="91" y="2"/>
                  </a:lnTo>
                  <a:lnTo>
                    <a:pt x="90" y="0"/>
                  </a:lnTo>
                  <a:lnTo>
                    <a:pt x="90" y="2"/>
                  </a:lnTo>
                  <a:lnTo>
                    <a:pt x="91" y="2"/>
                  </a:lnTo>
                  <a:close/>
                </a:path>
              </a:pathLst>
            </a:custGeom>
            <a:solidFill>
              <a:srgbClr val="B9CE90"/>
            </a:solidFill>
            <a:ln w="0">
              <a:solidFill>
                <a:srgbClr val="000514"/>
              </a:solidFill>
              <a:prstDash val="solid"/>
              <a:round/>
              <a:headEnd/>
              <a:tailEnd/>
            </a:ln>
          </p:spPr>
          <p:txBody>
            <a:bodyPr/>
            <a:lstStyle/>
            <a:p>
              <a:endParaRPr lang="zh-CN" altLang="en-US">
                <a:solidFill>
                  <a:srgbClr val="000000"/>
                </a:solidFill>
              </a:endParaRPr>
            </a:p>
          </p:txBody>
        </p:sp>
        <p:sp>
          <p:nvSpPr>
            <p:cNvPr id="45" name="任意多边形 88"/>
            <p:cNvSpPr>
              <a:spLocks/>
            </p:cNvSpPr>
            <p:nvPr/>
          </p:nvSpPr>
          <p:spPr bwMode="gray">
            <a:xfrm>
              <a:off x="5325514" y="3128963"/>
              <a:ext cx="757498" cy="608013"/>
            </a:xfrm>
            <a:custGeom>
              <a:avLst/>
              <a:gdLst>
                <a:gd name="T0" fmla="*/ 80 w 515"/>
                <a:gd name="T1" fmla="*/ 271 h 413"/>
                <a:gd name="T2" fmla="*/ 91 w 515"/>
                <a:gd name="T3" fmla="*/ 290 h 413"/>
                <a:gd name="T4" fmla="*/ 93 w 515"/>
                <a:gd name="T5" fmla="*/ 296 h 413"/>
                <a:gd name="T6" fmla="*/ 105 w 515"/>
                <a:gd name="T7" fmla="*/ 326 h 413"/>
                <a:gd name="T8" fmla="*/ 129 w 515"/>
                <a:gd name="T9" fmla="*/ 329 h 413"/>
                <a:gd name="T10" fmla="*/ 145 w 515"/>
                <a:gd name="T11" fmla="*/ 325 h 413"/>
                <a:gd name="T12" fmla="*/ 155 w 515"/>
                <a:gd name="T13" fmla="*/ 328 h 413"/>
                <a:gd name="T14" fmla="*/ 164 w 515"/>
                <a:gd name="T15" fmla="*/ 320 h 413"/>
                <a:gd name="T16" fmla="*/ 176 w 515"/>
                <a:gd name="T17" fmla="*/ 322 h 413"/>
                <a:gd name="T18" fmla="*/ 189 w 515"/>
                <a:gd name="T19" fmla="*/ 320 h 413"/>
                <a:gd name="T20" fmla="*/ 189 w 515"/>
                <a:gd name="T21" fmla="*/ 307 h 413"/>
                <a:gd name="T22" fmla="*/ 199 w 515"/>
                <a:gd name="T23" fmla="*/ 308 h 413"/>
                <a:gd name="T24" fmla="*/ 210 w 515"/>
                <a:gd name="T25" fmla="*/ 290 h 413"/>
                <a:gd name="T26" fmla="*/ 212 w 515"/>
                <a:gd name="T27" fmla="*/ 269 h 413"/>
                <a:gd name="T28" fmla="*/ 245 w 515"/>
                <a:gd name="T29" fmla="*/ 243 h 413"/>
                <a:gd name="T30" fmla="*/ 259 w 515"/>
                <a:gd name="T31" fmla="*/ 232 h 413"/>
                <a:gd name="T32" fmla="*/ 269 w 515"/>
                <a:gd name="T33" fmla="*/ 236 h 413"/>
                <a:gd name="T34" fmla="*/ 273 w 515"/>
                <a:gd name="T35" fmla="*/ 231 h 413"/>
                <a:gd name="T36" fmla="*/ 283 w 515"/>
                <a:gd name="T37" fmla="*/ 241 h 413"/>
                <a:gd name="T38" fmla="*/ 296 w 515"/>
                <a:gd name="T39" fmla="*/ 255 h 413"/>
                <a:gd name="T40" fmla="*/ 304 w 515"/>
                <a:gd name="T41" fmla="*/ 246 h 413"/>
                <a:gd name="T42" fmla="*/ 314 w 515"/>
                <a:gd name="T43" fmla="*/ 236 h 413"/>
                <a:gd name="T44" fmla="*/ 319 w 515"/>
                <a:gd name="T45" fmla="*/ 218 h 413"/>
                <a:gd name="T46" fmla="*/ 328 w 515"/>
                <a:gd name="T47" fmla="*/ 196 h 413"/>
                <a:gd name="T48" fmla="*/ 333 w 515"/>
                <a:gd name="T49" fmla="*/ 180 h 413"/>
                <a:gd name="T50" fmla="*/ 347 w 515"/>
                <a:gd name="T51" fmla="*/ 172 h 413"/>
                <a:gd name="T52" fmla="*/ 347 w 515"/>
                <a:gd name="T53" fmla="*/ 159 h 413"/>
                <a:gd name="T54" fmla="*/ 363 w 515"/>
                <a:gd name="T55" fmla="*/ 132 h 413"/>
                <a:gd name="T56" fmla="*/ 375 w 515"/>
                <a:gd name="T57" fmla="*/ 103 h 413"/>
                <a:gd name="T58" fmla="*/ 384 w 515"/>
                <a:gd name="T59" fmla="*/ 94 h 413"/>
                <a:gd name="T60" fmla="*/ 404 w 515"/>
                <a:gd name="T61" fmla="*/ 84 h 413"/>
                <a:gd name="T62" fmla="*/ 408 w 515"/>
                <a:gd name="T63" fmla="*/ 79 h 413"/>
                <a:gd name="T64" fmla="*/ 408 w 515"/>
                <a:gd name="T65" fmla="*/ 60 h 413"/>
                <a:gd name="T66" fmla="*/ 395 w 515"/>
                <a:gd name="T67" fmla="*/ 56 h 413"/>
                <a:gd name="T68" fmla="*/ 390 w 515"/>
                <a:gd name="T69" fmla="*/ 24 h 413"/>
                <a:gd name="T70" fmla="*/ 378 w 515"/>
                <a:gd name="T71" fmla="*/ 9 h 413"/>
                <a:gd name="T72" fmla="*/ 364 w 515"/>
                <a:gd name="T73" fmla="*/ 12 h 413"/>
                <a:gd name="T74" fmla="*/ 340 w 515"/>
                <a:gd name="T75" fmla="*/ 29 h 413"/>
                <a:gd name="T76" fmla="*/ 257 w 515"/>
                <a:gd name="T77" fmla="*/ 25 h 413"/>
                <a:gd name="T78" fmla="*/ 238 w 515"/>
                <a:gd name="T79" fmla="*/ 39 h 413"/>
                <a:gd name="T80" fmla="*/ 188 w 515"/>
                <a:gd name="T81" fmla="*/ 19 h 413"/>
                <a:gd name="T82" fmla="*/ 171 w 515"/>
                <a:gd name="T83" fmla="*/ 24 h 413"/>
                <a:gd name="T84" fmla="*/ 161 w 515"/>
                <a:gd name="T85" fmla="*/ 28 h 413"/>
                <a:gd name="T86" fmla="*/ 144 w 515"/>
                <a:gd name="T87" fmla="*/ 13 h 413"/>
                <a:gd name="T88" fmla="*/ 131 w 515"/>
                <a:gd name="T89" fmla="*/ 6 h 413"/>
                <a:gd name="T90" fmla="*/ 87 w 515"/>
                <a:gd name="T91" fmla="*/ 1 h 413"/>
                <a:gd name="T92" fmla="*/ 59 w 515"/>
                <a:gd name="T93" fmla="*/ 15 h 413"/>
                <a:gd name="T94" fmla="*/ 59 w 515"/>
                <a:gd name="T95" fmla="*/ 22 h 413"/>
                <a:gd name="T96" fmla="*/ 46 w 515"/>
                <a:gd name="T97" fmla="*/ 41 h 413"/>
                <a:gd name="T98" fmla="*/ 41 w 515"/>
                <a:gd name="T99" fmla="*/ 77 h 413"/>
                <a:gd name="T100" fmla="*/ 45 w 515"/>
                <a:gd name="T101" fmla="*/ 89 h 413"/>
                <a:gd name="T102" fmla="*/ 41 w 515"/>
                <a:gd name="T103" fmla="*/ 126 h 413"/>
                <a:gd name="T104" fmla="*/ 31 w 515"/>
                <a:gd name="T105" fmla="*/ 138 h 413"/>
                <a:gd name="T106" fmla="*/ 24 w 515"/>
                <a:gd name="T107" fmla="*/ 149 h 413"/>
                <a:gd name="T108" fmla="*/ 10 w 515"/>
                <a:gd name="T109" fmla="*/ 165 h 413"/>
                <a:gd name="T110" fmla="*/ 9 w 515"/>
                <a:gd name="T111" fmla="*/ 184 h 413"/>
                <a:gd name="T112" fmla="*/ 7 w 515"/>
                <a:gd name="T113" fmla="*/ 249 h 413"/>
                <a:gd name="T114" fmla="*/ 1 w 515"/>
                <a:gd name="T115" fmla="*/ 258 h 4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15" h="413">
                  <a:moveTo>
                    <a:pt x="1" y="324"/>
                  </a:moveTo>
                  <a:lnTo>
                    <a:pt x="9" y="326"/>
                  </a:lnTo>
                  <a:lnTo>
                    <a:pt x="16" y="324"/>
                  </a:lnTo>
                  <a:lnTo>
                    <a:pt x="25" y="324"/>
                  </a:lnTo>
                  <a:lnTo>
                    <a:pt x="52" y="329"/>
                  </a:lnTo>
                  <a:lnTo>
                    <a:pt x="76" y="332"/>
                  </a:lnTo>
                  <a:lnTo>
                    <a:pt x="100" y="340"/>
                  </a:lnTo>
                  <a:lnTo>
                    <a:pt x="104" y="343"/>
                  </a:lnTo>
                  <a:lnTo>
                    <a:pt x="107" y="346"/>
                  </a:lnTo>
                  <a:lnTo>
                    <a:pt x="108" y="349"/>
                  </a:lnTo>
                  <a:lnTo>
                    <a:pt x="110" y="353"/>
                  </a:lnTo>
                  <a:lnTo>
                    <a:pt x="111" y="358"/>
                  </a:lnTo>
                  <a:lnTo>
                    <a:pt x="113" y="361"/>
                  </a:lnTo>
                  <a:lnTo>
                    <a:pt x="114" y="364"/>
                  </a:lnTo>
                  <a:lnTo>
                    <a:pt x="117" y="365"/>
                  </a:lnTo>
                  <a:lnTo>
                    <a:pt x="122" y="365"/>
                  </a:lnTo>
                  <a:lnTo>
                    <a:pt x="125" y="364"/>
                  </a:lnTo>
                  <a:lnTo>
                    <a:pt x="123" y="367"/>
                  </a:lnTo>
                  <a:lnTo>
                    <a:pt x="122" y="368"/>
                  </a:lnTo>
                  <a:lnTo>
                    <a:pt x="119" y="370"/>
                  </a:lnTo>
                  <a:lnTo>
                    <a:pt x="117" y="371"/>
                  </a:lnTo>
                  <a:lnTo>
                    <a:pt x="119" y="382"/>
                  </a:lnTo>
                  <a:lnTo>
                    <a:pt x="122" y="392"/>
                  </a:lnTo>
                  <a:lnTo>
                    <a:pt x="129" y="400"/>
                  </a:lnTo>
                  <a:lnTo>
                    <a:pt x="129" y="404"/>
                  </a:lnTo>
                  <a:lnTo>
                    <a:pt x="132" y="409"/>
                  </a:lnTo>
                  <a:lnTo>
                    <a:pt x="135" y="412"/>
                  </a:lnTo>
                  <a:lnTo>
                    <a:pt x="140" y="412"/>
                  </a:lnTo>
                  <a:lnTo>
                    <a:pt x="144" y="412"/>
                  </a:lnTo>
                  <a:lnTo>
                    <a:pt x="149" y="412"/>
                  </a:lnTo>
                  <a:lnTo>
                    <a:pt x="153" y="412"/>
                  </a:lnTo>
                  <a:lnTo>
                    <a:pt x="158" y="413"/>
                  </a:lnTo>
                  <a:lnTo>
                    <a:pt x="162" y="413"/>
                  </a:lnTo>
                  <a:lnTo>
                    <a:pt x="164" y="412"/>
                  </a:lnTo>
                  <a:lnTo>
                    <a:pt x="165" y="412"/>
                  </a:lnTo>
                  <a:lnTo>
                    <a:pt x="167" y="412"/>
                  </a:lnTo>
                  <a:lnTo>
                    <a:pt x="171" y="410"/>
                  </a:lnTo>
                  <a:lnTo>
                    <a:pt x="174" y="409"/>
                  </a:lnTo>
                  <a:lnTo>
                    <a:pt x="179" y="407"/>
                  </a:lnTo>
                  <a:lnTo>
                    <a:pt x="183" y="407"/>
                  </a:lnTo>
                  <a:lnTo>
                    <a:pt x="183" y="409"/>
                  </a:lnTo>
                  <a:lnTo>
                    <a:pt x="185" y="410"/>
                  </a:lnTo>
                  <a:lnTo>
                    <a:pt x="188" y="410"/>
                  </a:lnTo>
                  <a:lnTo>
                    <a:pt x="189" y="412"/>
                  </a:lnTo>
                  <a:lnTo>
                    <a:pt x="191" y="412"/>
                  </a:lnTo>
                  <a:lnTo>
                    <a:pt x="192" y="412"/>
                  </a:lnTo>
                  <a:lnTo>
                    <a:pt x="194" y="412"/>
                  </a:lnTo>
                  <a:lnTo>
                    <a:pt x="195" y="410"/>
                  </a:lnTo>
                  <a:lnTo>
                    <a:pt x="195" y="409"/>
                  </a:lnTo>
                  <a:lnTo>
                    <a:pt x="197" y="407"/>
                  </a:lnTo>
                  <a:lnTo>
                    <a:pt x="200" y="404"/>
                  </a:lnTo>
                  <a:lnTo>
                    <a:pt x="203" y="401"/>
                  </a:lnTo>
                  <a:lnTo>
                    <a:pt x="206" y="400"/>
                  </a:lnTo>
                  <a:lnTo>
                    <a:pt x="206" y="401"/>
                  </a:lnTo>
                  <a:lnTo>
                    <a:pt x="207" y="403"/>
                  </a:lnTo>
                  <a:lnTo>
                    <a:pt x="207" y="404"/>
                  </a:lnTo>
                  <a:lnTo>
                    <a:pt x="212" y="404"/>
                  </a:lnTo>
                  <a:lnTo>
                    <a:pt x="215" y="404"/>
                  </a:lnTo>
                  <a:lnTo>
                    <a:pt x="218" y="404"/>
                  </a:lnTo>
                  <a:lnTo>
                    <a:pt x="221" y="403"/>
                  </a:lnTo>
                  <a:lnTo>
                    <a:pt x="224" y="400"/>
                  </a:lnTo>
                  <a:lnTo>
                    <a:pt x="222" y="400"/>
                  </a:lnTo>
                  <a:lnTo>
                    <a:pt x="225" y="400"/>
                  </a:lnTo>
                  <a:lnTo>
                    <a:pt x="230" y="401"/>
                  </a:lnTo>
                  <a:lnTo>
                    <a:pt x="234" y="401"/>
                  </a:lnTo>
                  <a:lnTo>
                    <a:pt x="237" y="401"/>
                  </a:lnTo>
                  <a:lnTo>
                    <a:pt x="240" y="400"/>
                  </a:lnTo>
                  <a:lnTo>
                    <a:pt x="243" y="397"/>
                  </a:lnTo>
                  <a:lnTo>
                    <a:pt x="245" y="395"/>
                  </a:lnTo>
                  <a:lnTo>
                    <a:pt x="243" y="392"/>
                  </a:lnTo>
                  <a:lnTo>
                    <a:pt x="242" y="389"/>
                  </a:lnTo>
                  <a:lnTo>
                    <a:pt x="240" y="388"/>
                  </a:lnTo>
                  <a:lnTo>
                    <a:pt x="237" y="385"/>
                  </a:lnTo>
                  <a:lnTo>
                    <a:pt x="239" y="388"/>
                  </a:lnTo>
                  <a:lnTo>
                    <a:pt x="242" y="389"/>
                  </a:lnTo>
                  <a:lnTo>
                    <a:pt x="245" y="391"/>
                  </a:lnTo>
                  <a:lnTo>
                    <a:pt x="248" y="391"/>
                  </a:lnTo>
                  <a:lnTo>
                    <a:pt x="251" y="391"/>
                  </a:lnTo>
                  <a:lnTo>
                    <a:pt x="251" y="389"/>
                  </a:lnTo>
                  <a:lnTo>
                    <a:pt x="251" y="386"/>
                  </a:lnTo>
                  <a:lnTo>
                    <a:pt x="252" y="383"/>
                  </a:lnTo>
                  <a:lnTo>
                    <a:pt x="254" y="382"/>
                  </a:lnTo>
                  <a:lnTo>
                    <a:pt x="255" y="380"/>
                  </a:lnTo>
                  <a:lnTo>
                    <a:pt x="258" y="379"/>
                  </a:lnTo>
                  <a:lnTo>
                    <a:pt x="260" y="376"/>
                  </a:lnTo>
                  <a:lnTo>
                    <a:pt x="261" y="374"/>
                  </a:lnTo>
                  <a:lnTo>
                    <a:pt x="264" y="365"/>
                  </a:lnTo>
                  <a:lnTo>
                    <a:pt x="266" y="358"/>
                  </a:lnTo>
                  <a:lnTo>
                    <a:pt x="267" y="355"/>
                  </a:lnTo>
                  <a:lnTo>
                    <a:pt x="267" y="352"/>
                  </a:lnTo>
                  <a:lnTo>
                    <a:pt x="266" y="347"/>
                  </a:lnTo>
                  <a:lnTo>
                    <a:pt x="266" y="344"/>
                  </a:lnTo>
                  <a:lnTo>
                    <a:pt x="266" y="341"/>
                  </a:lnTo>
                  <a:lnTo>
                    <a:pt x="267" y="338"/>
                  </a:lnTo>
                  <a:lnTo>
                    <a:pt x="269" y="338"/>
                  </a:lnTo>
                  <a:lnTo>
                    <a:pt x="272" y="337"/>
                  </a:lnTo>
                  <a:lnTo>
                    <a:pt x="273" y="337"/>
                  </a:lnTo>
                  <a:lnTo>
                    <a:pt x="287" y="326"/>
                  </a:lnTo>
                  <a:lnTo>
                    <a:pt x="299" y="314"/>
                  </a:lnTo>
                  <a:lnTo>
                    <a:pt x="303" y="309"/>
                  </a:lnTo>
                  <a:lnTo>
                    <a:pt x="308" y="305"/>
                  </a:lnTo>
                  <a:lnTo>
                    <a:pt x="309" y="303"/>
                  </a:lnTo>
                  <a:lnTo>
                    <a:pt x="311" y="303"/>
                  </a:lnTo>
                  <a:lnTo>
                    <a:pt x="312" y="303"/>
                  </a:lnTo>
                  <a:lnTo>
                    <a:pt x="314" y="303"/>
                  </a:lnTo>
                  <a:lnTo>
                    <a:pt x="318" y="299"/>
                  </a:lnTo>
                  <a:lnTo>
                    <a:pt x="321" y="296"/>
                  </a:lnTo>
                  <a:lnTo>
                    <a:pt x="326" y="291"/>
                  </a:lnTo>
                  <a:lnTo>
                    <a:pt x="328" y="294"/>
                  </a:lnTo>
                  <a:lnTo>
                    <a:pt x="329" y="297"/>
                  </a:lnTo>
                  <a:lnTo>
                    <a:pt x="332" y="299"/>
                  </a:lnTo>
                  <a:lnTo>
                    <a:pt x="337" y="299"/>
                  </a:lnTo>
                  <a:lnTo>
                    <a:pt x="337" y="297"/>
                  </a:lnTo>
                  <a:lnTo>
                    <a:pt x="338" y="296"/>
                  </a:lnTo>
                  <a:lnTo>
                    <a:pt x="340" y="296"/>
                  </a:lnTo>
                  <a:lnTo>
                    <a:pt x="341" y="294"/>
                  </a:lnTo>
                  <a:lnTo>
                    <a:pt x="343" y="291"/>
                  </a:lnTo>
                  <a:lnTo>
                    <a:pt x="343" y="288"/>
                  </a:lnTo>
                  <a:lnTo>
                    <a:pt x="343" y="285"/>
                  </a:lnTo>
                  <a:lnTo>
                    <a:pt x="343" y="288"/>
                  </a:lnTo>
                  <a:lnTo>
                    <a:pt x="344" y="290"/>
                  </a:lnTo>
                  <a:lnTo>
                    <a:pt x="346" y="291"/>
                  </a:lnTo>
                  <a:lnTo>
                    <a:pt x="347" y="293"/>
                  </a:lnTo>
                  <a:lnTo>
                    <a:pt x="349" y="296"/>
                  </a:lnTo>
                  <a:lnTo>
                    <a:pt x="350" y="297"/>
                  </a:lnTo>
                  <a:lnTo>
                    <a:pt x="352" y="299"/>
                  </a:lnTo>
                  <a:lnTo>
                    <a:pt x="353" y="300"/>
                  </a:lnTo>
                  <a:lnTo>
                    <a:pt x="356" y="302"/>
                  </a:lnTo>
                  <a:lnTo>
                    <a:pt x="361" y="303"/>
                  </a:lnTo>
                  <a:lnTo>
                    <a:pt x="364" y="306"/>
                  </a:lnTo>
                  <a:lnTo>
                    <a:pt x="367" y="311"/>
                  </a:lnTo>
                  <a:lnTo>
                    <a:pt x="370" y="315"/>
                  </a:lnTo>
                  <a:lnTo>
                    <a:pt x="370" y="323"/>
                  </a:lnTo>
                  <a:lnTo>
                    <a:pt x="373" y="321"/>
                  </a:lnTo>
                  <a:lnTo>
                    <a:pt x="374" y="320"/>
                  </a:lnTo>
                  <a:lnTo>
                    <a:pt x="377" y="318"/>
                  </a:lnTo>
                  <a:lnTo>
                    <a:pt x="377" y="315"/>
                  </a:lnTo>
                  <a:lnTo>
                    <a:pt x="377" y="314"/>
                  </a:lnTo>
                  <a:lnTo>
                    <a:pt x="377" y="312"/>
                  </a:lnTo>
                  <a:lnTo>
                    <a:pt x="379" y="311"/>
                  </a:lnTo>
                  <a:lnTo>
                    <a:pt x="380" y="309"/>
                  </a:lnTo>
                  <a:lnTo>
                    <a:pt x="382" y="308"/>
                  </a:lnTo>
                  <a:lnTo>
                    <a:pt x="382" y="305"/>
                  </a:lnTo>
                  <a:lnTo>
                    <a:pt x="382" y="303"/>
                  </a:lnTo>
                  <a:lnTo>
                    <a:pt x="382" y="300"/>
                  </a:lnTo>
                  <a:lnTo>
                    <a:pt x="382" y="299"/>
                  </a:lnTo>
                  <a:lnTo>
                    <a:pt x="385" y="297"/>
                  </a:lnTo>
                  <a:lnTo>
                    <a:pt x="389" y="297"/>
                  </a:lnTo>
                  <a:lnTo>
                    <a:pt x="395" y="297"/>
                  </a:lnTo>
                  <a:lnTo>
                    <a:pt x="394" y="293"/>
                  </a:lnTo>
                  <a:lnTo>
                    <a:pt x="394" y="288"/>
                  </a:lnTo>
                  <a:lnTo>
                    <a:pt x="394" y="284"/>
                  </a:lnTo>
                  <a:lnTo>
                    <a:pt x="395" y="281"/>
                  </a:lnTo>
                  <a:lnTo>
                    <a:pt x="398" y="278"/>
                  </a:lnTo>
                  <a:lnTo>
                    <a:pt x="400" y="276"/>
                  </a:lnTo>
                  <a:lnTo>
                    <a:pt x="401" y="273"/>
                  </a:lnTo>
                  <a:lnTo>
                    <a:pt x="404" y="267"/>
                  </a:lnTo>
                  <a:lnTo>
                    <a:pt x="406" y="260"/>
                  </a:lnTo>
                  <a:lnTo>
                    <a:pt x="407" y="257"/>
                  </a:lnTo>
                  <a:lnTo>
                    <a:pt x="410" y="254"/>
                  </a:lnTo>
                  <a:lnTo>
                    <a:pt x="412" y="251"/>
                  </a:lnTo>
                  <a:lnTo>
                    <a:pt x="412" y="249"/>
                  </a:lnTo>
                  <a:lnTo>
                    <a:pt x="412" y="246"/>
                  </a:lnTo>
                  <a:lnTo>
                    <a:pt x="410" y="245"/>
                  </a:lnTo>
                  <a:lnTo>
                    <a:pt x="410" y="242"/>
                  </a:lnTo>
                  <a:lnTo>
                    <a:pt x="415" y="237"/>
                  </a:lnTo>
                  <a:lnTo>
                    <a:pt x="416" y="233"/>
                  </a:lnTo>
                  <a:lnTo>
                    <a:pt x="418" y="230"/>
                  </a:lnTo>
                  <a:lnTo>
                    <a:pt x="419" y="225"/>
                  </a:lnTo>
                  <a:lnTo>
                    <a:pt x="421" y="221"/>
                  </a:lnTo>
                  <a:lnTo>
                    <a:pt x="421" y="222"/>
                  </a:lnTo>
                  <a:lnTo>
                    <a:pt x="422" y="224"/>
                  </a:lnTo>
                  <a:lnTo>
                    <a:pt x="427" y="224"/>
                  </a:lnTo>
                  <a:lnTo>
                    <a:pt x="431" y="222"/>
                  </a:lnTo>
                  <a:lnTo>
                    <a:pt x="434" y="219"/>
                  </a:lnTo>
                  <a:lnTo>
                    <a:pt x="437" y="216"/>
                  </a:lnTo>
                  <a:lnTo>
                    <a:pt x="439" y="212"/>
                  </a:lnTo>
                  <a:lnTo>
                    <a:pt x="440" y="207"/>
                  </a:lnTo>
                  <a:lnTo>
                    <a:pt x="440" y="203"/>
                  </a:lnTo>
                  <a:lnTo>
                    <a:pt x="440" y="201"/>
                  </a:lnTo>
                  <a:lnTo>
                    <a:pt x="439" y="200"/>
                  </a:lnTo>
                  <a:lnTo>
                    <a:pt x="436" y="200"/>
                  </a:lnTo>
                  <a:lnTo>
                    <a:pt x="437" y="198"/>
                  </a:lnTo>
                  <a:lnTo>
                    <a:pt x="439" y="195"/>
                  </a:lnTo>
                  <a:lnTo>
                    <a:pt x="440" y="194"/>
                  </a:lnTo>
                  <a:lnTo>
                    <a:pt x="443" y="192"/>
                  </a:lnTo>
                  <a:lnTo>
                    <a:pt x="449" y="185"/>
                  </a:lnTo>
                  <a:lnTo>
                    <a:pt x="452" y="176"/>
                  </a:lnTo>
                  <a:lnTo>
                    <a:pt x="457" y="167"/>
                  </a:lnTo>
                  <a:lnTo>
                    <a:pt x="457" y="165"/>
                  </a:lnTo>
                  <a:lnTo>
                    <a:pt x="458" y="165"/>
                  </a:lnTo>
                  <a:lnTo>
                    <a:pt x="460" y="164"/>
                  </a:lnTo>
                  <a:lnTo>
                    <a:pt x="461" y="164"/>
                  </a:lnTo>
                  <a:lnTo>
                    <a:pt x="464" y="152"/>
                  </a:lnTo>
                  <a:lnTo>
                    <a:pt x="469" y="141"/>
                  </a:lnTo>
                  <a:lnTo>
                    <a:pt x="470" y="129"/>
                  </a:lnTo>
                  <a:lnTo>
                    <a:pt x="472" y="129"/>
                  </a:lnTo>
                  <a:lnTo>
                    <a:pt x="473" y="128"/>
                  </a:lnTo>
                  <a:lnTo>
                    <a:pt x="475" y="126"/>
                  </a:lnTo>
                  <a:lnTo>
                    <a:pt x="476" y="125"/>
                  </a:lnTo>
                  <a:lnTo>
                    <a:pt x="479" y="125"/>
                  </a:lnTo>
                  <a:lnTo>
                    <a:pt x="479" y="122"/>
                  </a:lnTo>
                  <a:lnTo>
                    <a:pt x="481" y="119"/>
                  </a:lnTo>
                  <a:lnTo>
                    <a:pt x="484" y="117"/>
                  </a:lnTo>
                  <a:lnTo>
                    <a:pt x="487" y="114"/>
                  </a:lnTo>
                  <a:lnTo>
                    <a:pt x="491" y="114"/>
                  </a:lnTo>
                  <a:lnTo>
                    <a:pt x="496" y="114"/>
                  </a:lnTo>
                  <a:lnTo>
                    <a:pt x="500" y="113"/>
                  </a:lnTo>
                  <a:lnTo>
                    <a:pt x="503" y="111"/>
                  </a:lnTo>
                  <a:lnTo>
                    <a:pt x="506" y="109"/>
                  </a:lnTo>
                  <a:lnTo>
                    <a:pt x="509" y="106"/>
                  </a:lnTo>
                  <a:lnTo>
                    <a:pt x="512" y="105"/>
                  </a:lnTo>
                  <a:lnTo>
                    <a:pt x="515" y="102"/>
                  </a:lnTo>
                  <a:lnTo>
                    <a:pt x="515" y="100"/>
                  </a:lnTo>
                  <a:lnTo>
                    <a:pt x="515" y="99"/>
                  </a:lnTo>
                  <a:lnTo>
                    <a:pt x="514" y="99"/>
                  </a:lnTo>
                  <a:lnTo>
                    <a:pt x="512" y="94"/>
                  </a:lnTo>
                  <a:lnTo>
                    <a:pt x="514" y="91"/>
                  </a:lnTo>
                  <a:lnTo>
                    <a:pt x="515" y="88"/>
                  </a:lnTo>
                  <a:lnTo>
                    <a:pt x="515" y="84"/>
                  </a:lnTo>
                  <a:lnTo>
                    <a:pt x="515" y="81"/>
                  </a:lnTo>
                  <a:lnTo>
                    <a:pt x="514" y="76"/>
                  </a:lnTo>
                  <a:lnTo>
                    <a:pt x="511" y="73"/>
                  </a:lnTo>
                  <a:lnTo>
                    <a:pt x="509" y="72"/>
                  </a:lnTo>
                  <a:lnTo>
                    <a:pt x="506" y="70"/>
                  </a:lnTo>
                  <a:lnTo>
                    <a:pt x="503" y="69"/>
                  </a:lnTo>
                  <a:lnTo>
                    <a:pt x="502" y="69"/>
                  </a:lnTo>
                  <a:lnTo>
                    <a:pt x="499" y="70"/>
                  </a:lnTo>
                  <a:lnTo>
                    <a:pt x="497" y="70"/>
                  </a:lnTo>
                  <a:lnTo>
                    <a:pt x="494" y="70"/>
                  </a:lnTo>
                  <a:lnTo>
                    <a:pt x="496" y="67"/>
                  </a:lnTo>
                  <a:lnTo>
                    <a:pt x="494" y="64"/>
                  </a:lnTo>
                  <a:lnTo>
                    <a:pt x="494" y="61"/>
                  </a:lnTo>
                  <a:lnTo>
                    <a:pt x="493" y="46"/>
                  </a:lnTo>
                  <a:lnTo>
                    <a:pt x="491" y="33"/>
                  </a:lnTo>
                  <a:lnTo>
                    <a:pt x="490" y="30"/>
                  </a:lnTo>
                  <a:lnTo>
                    <a:pt x="488" y="27"/>
                  </a:lnTo>
                  <a:lnTo>
                    <a:pt x="484" y="24"/>
                  </a:lnTo>
                  <a:lnTo>
                    <a:pt x="481" y="21"/>
                  </a:lnTo>
                  <a:lnTo>
                    <a:pt x="479" y="18"/>
                  </a:lnTo>
                  <a:lnTo>
                    <a:pt x="479" y="15"/>
                  </a:lnTo>
                  <a:lnTo>
                    <a:pt x="478" y="13"/>
                  </a:lnTo>
                  <a:lnTo>
                    <a:pt x="475" y="12"/>
                  </a:lnTo>
                  <a:lnTo>
                    <a:pt x="470" y="10"/>
                  </a:lnTo>
                  <a:lnTo>
                    <a:pt x="466" y="10"/>
                  </a:lnTo>
                  <a:lnTo>
                    <a:pt x="463" y="10"/>
                  </a:lnTo>
                  <a:lnTo>
                    <a:pt x="463" y="12"/>
                  </a:lnTo>
                  <a:lnTo>
                    <a:pt x="463" y="13"/>
                  </a:lnTo>
                  <a:lnTo>
                    <a:pt x="458" y="15"/>
                  </a:lnTo>
                  <a:lnTo>
                    <a:pt x="454" y="16"/>
                  </a:lnTo>
                  <a:lnTo>
                    <a:pt x="449" y="18"/>
                  </a:lnTo>
                  <a:lnTo>
                    <a:pt x="445" y="18"/>
                  </a:lnTo>
                  <a:lnTo>
                    <a:pt x="442" y="21"/>
                  </a:lnTo>
                  <a:lnTo>
                    <a:pt x="439" y="24"/>
                  </a:lnTo>
                  <a:lnTo>
                    <a:pt x="434" y="30"/>
                  </a:lnTo>
                  <a:lnTo>
                    <a:pt x="428" y="36"/>
                  </a:lnTo>
                  <a:lnTo>
                    <a:pt x="424" y="42"/>
                  </a:lnTo>
                  <a:lnTo>
                    <a:pt x="395" y="28"/>
                  </a:lnTo>
                  <a:lnTo>
                    <a:pt x="365" y="24"/>
                  </a:lnTo>
                  <a:lnTo>
                    <a:pt x="335" y="24"/>
                  </a:lnTo>
                  <a:lnTo>
                    <a:pt x="331" y="25"/>
                  </a:lnTo>
                  <a:lnTo>
                    <a:pt x="326" y="28"/>
                  </a:lnTo>
                  <a:lnTo>
                    <a:pt x="323" y="31"/>
                  </a:lnTo>
                  <a:lnTo>
                    <a:pt x="318" y="34"/>
                  </a:lnTo>
                  <a:lnTo>
                    <a:pt x="315" y="39"/>
                  </a:lnTo>
                  <a:lnTo>
                    <a:pt x="312" y="42"/>
                  </a:lnTo>
                  <a:lnTo>
                    <a:pt x="308" y="45"/>
                  </a:lnTo>
                  <a:lnTo>
                    <a:pt x="306" y="46"/>
                  </a:lnTo>
                  <a:lnTo>
                    <a:pt x="303" y="48"/>
                  </a:lnTo>
                  <a:lnTo>
                    <a:pt x="300" y="49"/>
                  </a:lnTo>
                  <a:lnTo>
                    <a:pt x="297" y="49"/>
                  </a:lnTo>
                  <a:lnTo>
                    <a:pt x="291" y="48"/>
                  </a:lnTo>
                  <a:lnTo>
                    <a:pt x="285" y="46"/>
                  </a:lnTo>
                  <a:lnTo>
                    <a:pt x="279" y="45"/>
                  </a:lnTo>
                  <a:lnTo>
                    <a:pt x="275" y="42"/>
                  </a:lnTo>
                  <a:lnTo>
                    <a:pt x="255" y="33"/>
                  </a:lnTo>
                  <a:lnTo>
                    <a:pt x="236" y="25"/>
                  </a:lnTo>
                  <a:lnTo>
                    <a:pt x="233" y="25"/>
                  </a:lnTo>
                  <a:lnTo>
                    <a:pt x="228" y="25"/>
                  </a:lnTo>
                  <a:lnTo>
                    <a:pt x="225" y="27"/>
                  </a:lnTo>
                  <a:lnTo>
                    <a:pt x="222" y="28"/>
                  </a:lnTo>
                  <a:lnTo>
                    <a:pt x="219" y="28"/>
                  </a:lnTo>
                  <a:lnTo>
                    <a:pt x="216" y="28"/>
                  </a:lnTo>
                  <a:lnTo>
                    <a:pt x="216" y="30"/>
                  </a:lnTo>
                  <a:lnTo>
                    <a:pt x="216" y="31"/>
                  </a:lnTo>
                  <a:lnTo>
                    <a:pt x="215" y="31"/>
                  </a:lnTo>
                  <a:lnTo>
                    <a:pt x="215" y="33"/>
                  </a:lnTo>
                  <a:lnTo>
                    <a:pt x="215" y="34"/>
                  </a:lnTo>
                  <a:lnTo>
                    <a:pt x="210" y="34"/>
                  </a:lnTo>
                  <a:lnTo>
                    <a:pt x="207" y="34"/>
                  </a:lnTo>
                  <a:lnTo>
                    <a:pt x="203" y="34"/>
                  </a:lnTo>
                  <a:lnTo>
                    <a:pt x="200" y="36"/>
                  </a:lnTo>
                  <a:lnTo>
                    <a:pt x="197" y="34"/>
                  </a:lnTo>
                  <a:lnTo>
                    <a:pt x="192" y="31"/>
                  </a:lnTo>
                  <a:lnTo>
                    <a:pt x="188" y="28"/>
                  </a:lnTo>
                  <a:lnTo>
                    <a:pt x="183" y="24"/>
                  </a:lnTo>
                  <a:lnTo>
                    <a:pt x="182" y="18"/>
                  </a:lnTo>
                  <a:lnTo>
                    <a:pt x="180" y="16"/>
                  </a:lnTo>
                  <a:lnTo>
                    <a:pt x="179" y="15"/>
                  </a:lnTo>
                  <a:lnTo>
                    <a:pt x="176" y="13"/>
                  </a:lnTo>
                  <a:lnTo>
                    <a:pt x="174" y="12"/>
                  </a:lnTo>
                  <a:lnTo>
                    <a:pt x="173" y="9"/>
                  </a:lnTo>
                  <a:lnTo>
                    <a:pt x="170" y="7"/>
                  </a:lnTo>
                  <a:lnTo>
                    <a:pt x="167" y="6"/>
                  </a:lnTo>
                  <a:lnTo>
                    <a:pt x="164" y="7"/>
                  </a:lnTo>
                  <a:lnTo>
                    <a:pt x="161" y="9"/>
                  </a:lnTo>
                  <a:lnTo>
                    <a:pt x="153" y="9"/>
                  </a:lnTo>
                  <a:lnTo>
                    <a:pt x="146" y="4"/>
                  </a:lnTo>
                  <a:lnTo>
                    <a:pt x="140" y="0"/>
                  </a:lnTo>
                  <a:lnTo>
                    <a:pt x="132" y="0"/>
                  </a:lnTo>
                  <a:lnTo>
                    <a:pt x="122" y="3"/>
                  </a:lnTo>
                  <a:lnTo>
                    <a:pt x="110" y="1"/>
                  </a:lnTo>
                  <a:lnTo>
                    <a:pt x="97" y="1"/>
                  </a:lnTo>
                  <a:lnTo>
                    <a:pt x="87" y="6"/>
                  </a:lnTo>
                  <a:lnTo>
                    <a:pt x="84" y="7"/>
                  </a:lnTo>
                  <a:lnTo>
                    <a:pt x="79" y="10"/>
                  </a:lnTo>
                  <a:lnTo>
                    <a:pt x="75" y="13"/>
                  </a:lnTo>
                  <a:lnTo>
                    <a:pt x="75" y="16"/>
                  </a:lnTo>
                  <a:lnTo>
                    <a:pt x="75" y="18"/>
                  </a:lnTo>
                  <a:lnTo>
                    <a:pt x="76" y="21"/>
                  </a:lnTo>
                  <a:lnTo>
                    <a:pt x="76" y="24"/>
                  </a:lnTo>
                  <a:lnTo>
                    <a:pt x="78" y="27"/>
                  </a:lnTo>
                  <a:lnTo>
                    <a:pt x="76" y="27"/>
                  </a:lnTo>
                  <a:lnTo>
                    <a:pt x="75" y="27"/>
                  </a:lnTo>
                  <a:lnTo>
                    <a:pt x="75" y="28"/>
                  </a:lnTo>
                  <a:lnTo>
                    <a:pt x="75" y="33"/>
                  </a:lnTo>
                  <a:lnTo>
                    <a:pt x="73" y="37"/>
                  </a:lnTo>
                  <a:lnTo>
                    <a:pt x="72" y="42"/>
                  </a:lnTo>
                  <a:lnTo>
                    <a:pt x="67" y="43"/>
                  </a:lnTo>
                  <a:lnTo>
                    <a:pt x="63" y="46"/>
                  </a:lnTo>
                  <a:lnTo>
                    <a:pt x="60" y="48"/>
                  </a:lnTo>
                  <a:lnTo>
                    <a:pt x="58" y="51"/>
                  </a:lnTo>
                  <a:lnTo>
                    <a:pt x="57" y="54"/>
                  </a:lnTo>
                  <a:lnTo>
                    <a:pt x="57" y="57"/>
                  </a:lnTo>
                  <a:lnTo>
                    <a:pt x="57" y="70"/>
                  </a:lnTo>
                  <a:lnTo>
                    <a:pt x="57" y="82"/>
                  </a:lnTo>
                  <a:lnTo>
                    <a:pt x="55" y="93"/>
                  </a:lnTo>
                  <a:lnTo>
                    <a:pt x="54" y="96"/>
                  </a:lnTo>
                  <a:lnTo>
                    <a:pt x="51" y="97"/>
                  </a:lnTo>
                  <a:lnTo>
                    <a:pt x="51" y="100"/>
                  </a:lnTo>
                  <a:lnTo>
                    <a:pt x="51" y="103"/>
                  </a:lnTo>
                  <a:lnTo>
                    <a:pt x="51" y="105"/>
                  </a:lnTo>
                  <a:lnTo>
                    <a:pt x="52" y="105"/>
                  </a:lnTo>
                  <a:lnTo>
                    <a:pt x="54" y="105"/>
                  </a:lnTo>
                  <a:lnTo>
                    <a:pt x="55" y="105"/>
                  </a:lnTo>
                  <a:lnTo>
                    <a:pt x="57" y="111"/>
                  </a:lnTo>
                  <a:lnTo>
                    <a:pt x="58" y="114"/>
                  </a:lnTo>
                  <a:lnTo>
                    <a:pt x="60" y="128"/>
                  </a:lnTo>
                  <a:lnTo>
                    <a:pt x="58" y="140"/>
                  </a:lnTo>
                  <a:lnTo>
                    <a:pt x="52" y="152"/>
                  </a:lnTo>
                  <a:lnTo>
                    <a:pt x="51" y="153"/>
                  </a:lnTo>
                  <a:lnTo>
                    <a:pt x="52" y="156"/>
                  </a:lnTo>
                  <a:lnTo>
                    <a:pt x="52" y="159"/>
                  </a:lnTo>
                  <a:lnTo>
                    <a:pt x="54" y="162"/>
                  </a:lnTo>
                  <a:lnTo>
                    <a:pt x="54" y="165"/>
                  </a:lnTo>
                  <a:lnTo>
                    <a:pt x="52" y="167"/>
                  </a:lnTo>
                  <a:lnTo>
                    <a:pt x="49" y="170"/>
                  </a:lnTo>
                  <a:lnTo>
                    <a:pt x="46" y="171"/>
                  </a:lnTo>
                  <a:lnTo>
                    <a:pt x="42" y="173"/>
                  </a:lnTo>
                  <a:lnTo>
                    <a:pt x="39" y="174"/>
                  </a:lnTo>
                  <a:lnTo>
                    <a:pt x="36" y="177"/>
                  </a:lnTo>
                  <a:lnTo>
                    <a:pt x="34" y="179"/>
                  </a:lnTo>
                  <a:lnTo>
                    <a:pt x="31" y="180"/>
                  </a:lnTo>
                  <a:lnTo>
                    <a:pt x="30" y="182"/>
                  </a:lnTo>
                  <a:lnTo>
                    <a:pt x="28" y="183"/>
                  </a:lnTo>
                  <a:lnTo>
                    <a:pt x="28" y="186"/>
                  </a:lnTo>
                  <a:lnTo>
                    <a:pt x="30" y="188"/>
                  </a:lnTo>
                  <a:lnTo>
                    <a:pt x="30" y="191"/>
                  </a:lnTo>
                  <a:lnTo>
                    <a:pt x="28" y="192"/>
                  </a:lnTo>
                  <a:lnTo>
                    <a:pt x="27" y="194"/>
                  </a:lnTo>
                  <a:lnTo>
                    <a:pt x="25" y="198"/>
                  </a:lnTo>
                  <a:lnTo>
                    <a:pt x="22" y="201"/>
                  </a:lnTo>
                  <a:lnTo>
                    <a:pt x="18" y="204"/>
                  </a:lnTo>
                  <a:lnTo>
                    <a:pt x="13" y="207"/>
                  </a:lnTo>
                  <a:lnTo>
                    <a:pt x="9" y="209"/>
                  </a:lnTo>
                  <a:lnTo>
                    <a:pt x="10" y="212"/>
                  </a:lnTo>
                  <a:lnTo>
                    <a:pt x="12" y="215"/>
                  </a:lnTo>
                  <a:lnTo>
                    <a:pt x="12" y="219"/>
                  </a:lnTo>
                  <a:lnTo>
                    <a:pt x="12" y="222"/>
                  </a:lnTo>
                  <a:lnTo>
                    <a:pt x="12" y="227"/>
                  </a:lnTo>
                  <a:lnTo>
                    <a:pt x="12" y="230"/>
                  </a:lnTo>
                  <a:lnTo>
                    <a:pt x="10" y="231"/>
                  </a:lnTo>
                  <a:lnTo>
                    <a:pt x="10" y="234"/>
                  </a:lnTo>
                  <a:lnTo>
                    <a:pt x="9" y="270"/>
                  </a:lnTo>
                  <a:lnTo>
                    <a:pt x="7" y="306"/>
                  </a:lnTo>
                  <a:lnTo>
                    <a:pt x="9" y="309"/>
                  </a:lnTo>
                  <a:lnTo>
                    <a:pt x="9" y="311"/>
                  </a:lnTo>
                  <a:lnTo>
                    <a:pt x="10" y="312"/>
                  </a:lnTo>
                  <a:lnTo>
                    <a:pt x="9" y="314"/>
                  </a:lnTo>
                  <a:lnTo>
                    <a:pt x="6" y="315"/>
                  </a:lnTo>
                  <a:lnTo>
                    <a:pt x="3" y="317"/>
                  </a:lnTo>
                  <a:lnTo>
                    <a:pt x="1" y="317"/>
                  </a:lnTo>
                  <a:lnTo>
                    <a:pt x="0" y="320"/>
                  </a:lnTo>
                  <a:lnTo>
                    <a:pt x="0" y="321"/>
                  </a:lnTo>
                  <a:lnTo>
                    <a:pt x="1" y="324"/>
                  </a:lnTo>
                  <a:lnTo>
                    <a:pt x="3" y="326"/>
                  </a:lnTo>
                  <a:lnTo>
                    <a:pt x="1" y="324"/>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46" name="任意多边形 89"/>
            <p:cNvSpPr>
              <a:spLocks/>
            </p:cNvSpPr>
            <p:nvPr/>
          </p:nvSpPr>
          <p:spPr bwMode="gray">
            <a:xfrm>
              <a:off x="5196883" y="2528888"/>
              <a:ext cx="971885" cy="733425"/>
            </a:xfrm>
            <a:custGeom>
              <a:avLst/>
              <a:gdLst>
                <a:gd name="T0" fmla="*/ 335 w 661"/>
                <a:gd name="T1" fmla="*/ 344 h 499"/>
                <a:gd name="T2" fmla="*/ 387 w 661"/>
                <a:gd name="T3" fmla="*/ 347 h 499"/>
                <a:gd name="T4" fmla="*/ 391 w 661"/>
                <a:gd name="T5" fmla="*/ 352 h 499"/>
                <a:gd name="T6" fmla="*/ 399 w 661"/>
                <a:gd name="T7" fmla="*/ 356 h 499"/>
                <a:gd name="T8" fmla="*/ 408 w 661"/>
                <a:gd name="T9" fmla="*/ 356 h 499"/>
                <a:gd name="T10" fmla="*/ 418 w 661"/>
                <a:gd name="T11" fmla="*/ 341 h 499"/>
                <a:gd name="T12" fmla="*/ 432 w 661"/>
                <a:gd name="T13" fmla="*/ 337 h 499"/>
                <a:gd name="T14" fmla="*/ 446 w 661"/>
                <a:gd name="T15" fmla="*/ 331 h 499"/>
                <a:gd name="T16" fmla="*/ 443 w 661"/>
                <a:gd name="T17" fmla="*/ 302 h 499"/>
                <a:gd name="T18" fmla="*/ 449 w 661"/>
                <a:gd name="T19" fmla="*/ 298 h 499"/>
                <a:gd name="T20" fmla="*/ 464 w 661"/>
                <a:gd name="T21" fmla="*/ 270 h 499"/>
                <a:gd name="T22" fmla="*/ 508 w 661"/>
                <a:gd name="T23" fmla="*/ 190 h 499"/>
                <a:gd name="T24" fmla="*/ 519 w 661"/>
                <a:gd name="T25" fmla="*/ 105 h 499"/>
                <a:gd name="T26" fmla="*/ 512 w 661"/>
                <a:gd name="T27" fmla="*/ 90 h 499"/>
                <a:gd name="T28" fmla="*/ 504 w 661"/>
                <a:gd name="T29" fmla="*/ 79 h 499"/>
                <a:gd name="T30" fmla="*/ 494 w 661"/>
                <a:gd name="T31" fmla="*/ 21 h 499"/>
                <a:gd name="T32" fmla="*/ 464 w 661"/>
                <a:gd name="T33" fmla="*/ 25 h 499"/>
                <a:gd name="T34" fmla="*/ 403 w 661"/>
                <a:gd name="T35" fmla="*/ 0 h 499"/>
                <a:gd name="T36" fmla="*/ 238 w 661"/>
                <a:gd name="T37" fmla="*/ 100 h 499"/>
                <a:gd name="T38" fmla="*/ 170 w 661"/>
                <a:gd name="T39" fmla="*/ 141 h 499"/>
                <a:gd name="T40" fmla="*/ 136 w 661"/>
                <a:gd name="T41" fmla="*/ 230 h 499"/>
                <a:gd name="T42" fmla="*/ 131 w 661"/>
                <a:gd name="T43" fmla="*/ 246 h 499"/>
                <a:gd name="T44" fmla="*/ 127 w 661"/>
                <a:gd name="T45" fmla="*/ 256 h 499"/>
                <a:gd name="T46" fmla="*/ 114 w 661"/>
                <a:gd name="T47" fmla="*/ 268 h 499"/>
                <a:gd name="T48" fmla="*/ 103 w 661"/>
                <a:gd name="T49" fmla="*/ 272 h 499"/>
                <a:gd name="T50" fmla="*/ 59 w 661"/>
                <a:gd name="T51" fmla="*/ 270 h 499"/>
                <a:gd name="T52" fmla="*/ 27 w 661"/>
                <a:gd name="T53" fmla="*/ 283 h 499"/>
                <a:gd name="T54" fmla="*/ 13 w 661"/>
                <a:gd name="T55" fmla="*/ 283 h 499"/>
                <a:gd name="T56" fmla="*/ 4 w 661"/>
                <a:gd name="T57" fmla="*/ 278 h 499"/>
                <a:gd name="T58" fmla="*/ 4 w 661"/>
                <a:gd name="T59" fmla="*/ 286 h 499"/>
                <a:gd name="T60" fmla="*/ 1 w 661"/>
                <a:gd name="T61" fmla="*/ 296 h 499"/>
                <a:gd name="T62" fmla="*/ 6 w 661"/>
                <a:gd name="T63" fmla="*/ 314 h 499"/>
                <a:gd name="T64" fmla="*/ 27 w 661"/>
                <a:gd name="T65" fmla="*/ 330 h 499"/>
                <a:gd name="T66" fmla="*/ 37 w 661"/>
                <a:gd name="T67" fmla="*/ 340 h 499"/>
                <a:gd name="T68" fmla="*/ 31 w 661"/>
                <a:gd name="T69" fmla="*/ 339 h 499"/>
                <a:gd name="T70" fmla="*/ 25 w 661"/>
                <a:gd name="T71" fmla="*/ 342 h 499"/>
                <a:gd name="T72" fmla="*/ 36 w 661"/>
                <a:gd name="T73" fmla="*/ 354 h 499"/>
                <a:gd name="T74" fmla="*/ 50 w 661"/>
                <a:gd name="T75" fmla="*/ 363 h 499"/>
                <a:gd name="T76" fmla="*/ 58 w 661"/>
                <a:gd name="T77" fmla="*/ 360 h 499"/>
                <a:gd name="T78" fmla="*/ 60 w 661"/>
                <a:gd name="T79" fmla="*/ 368 h 499"/>
                <a:gd name="T80" fmla="*/ 63 w 661"/>
                <a:gd name="T81" fmla="*/ 390 h 499"/>
                <a:gd name="T82" fmla="*/ 63 w 661"/>
                <a:gd name="T83" fmla="*/ 380 h 499"/>
                <a:gd name="T84" fmla="*/ 64 w 661"/>
                <a:gd name="T85" fmla="*/ 377 h 499"/>
                <a:gd name="T86" fmla="*/ 84 w 661"/>
                <a:gd name="T87" fmla="*/ 369 h 499"/>
                <a:gd name="T88" fmla="*/ 100 w 661"/>
                <a:gd name="T89" fmla="*/ 384 h 499"/>
                <a:gd name="T90" fmla="*/ 112 w 661"/>
                <a:gd name="T91" fmla="*/ 368 h 499"/>
                <a:gd name="T92" fmla="*/ 127 w 661"/>
                <a:gd name="T93" fmla="*/ 348 h 499"/>
                <a:gd name="T94" fmla="*/ 127 w 661"/>
                <a:gd name="T95" fmla="*/ 339 h 499"/>
                <a:gd name="T96" fmla="*/ 144 w 661"/>
                <a:gd name="T97" fmla="*/ 327 h 499"/>
                <a:gd name="T98" fmla="*/ 164 w 661"/>
                <a:gd name="T99" fmla="*/ 328 h 499"/>
                <a:gd name="T100" fmla="*/ 174 w 661"/>
                <a:gd name="T101" fmla="*/ 323 h 499"/>
                <a:gd name="T102" fmla="*/ 200 w 661"/>
                <a:gd name="T103" fmla="*/ 330 h 499"/>
                <a:gd name="T104" fmla="*/ 226 w 661"/>
                <a:gd name="T105" fmla="*/ 354 h 499"/>
                <a:gd name="T106" fmla="*/ 244 w 661"/>
                <a:gd name="T107" fmla="*/ 348 h 499"/>
                <a:gd name="T108" fmla="*/ 259 w 661"/>
                <a:gd name="T109" fmla="*/ 344 h 499"/>
                <a:gd name="T110" fmla="*/ 272 w 661"/>
                <a:gd name="T111" fmla="*/ 352 h 499"/>
                <a:gd name="T112" fmla="*/ 294 w 661"/>
                <a:gd name="T113" fmla="*/ 361 h 499"/>
                <a:gd name="T114" fmla="*/ 318 w 661"/>
                <a:gd name="T115" fmla="*/ 356 h 499"/>
                <a:gd name="T116" fmla="*/ 324 w 661"/>
                <a:gd name="T117" fmla="*/ 348 h 49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61" h="499">
                  <a:moveTo>
                    <a:pt x="407" y="442"/>
                  </a:moveTo>
                  <a:lnTo>
                    <a:pt x="410" y="439"/>
                  </a:lnTo>
                  <a:lnTo>
                    <a:pt x="413" y="436"/>
                  </a:lnTo>
                  <a:lnTo>
                    <a:pt x="416" y="434"/>
                  </a:lnTo>
                  <a:lnTo>
                    <a:pt x="419" y="434"/>
                  </a:lnTo>
                  <a:lnTo>
                    <a:pt x="422" y="434"/>
                  </a:lnTo>
                  <a:lnTo>
                    <a:pt x="448" y="431"/>
                  </a:lnTo>
                  <a:lnTo>
                    <a:pt x="473" y="433"/>
                  </a:lnTo>
                  <a:lnTo>
                    <a:pt x="476" y="434"/>
                  </a:lnTo>
                  <a:lnTo>
                    <a:pt x="479" y="436"/>
                  </a:lnTo>
                  <a:lnTo>
                    <a:pt x="482" y="437"/>
                  </a:lnTo>
                  <a:lnTo>
                    <a:pt x="487" y="437"/>
                  </a:lnTo>
                  <a:lnTo>
                    <a:pt x="487" y="439"/>
                  </a:lnTo>
                  <a:lnTo>
                    <a:pt x="488" y="439"/>
                  </a:lnTo>
                  <a:lnTo>
                    <a:pt x="488" y="440"/>
                  </a:lnTo>
                  <a:lnTo>
                    <a:pt x="488" y="442"/>
                  </a:lnTo>
                  <a:lnTo>
                    <a:pt x="493" y="443"/>
                  </a:lnTo>
                  <a:lnTo>
                    <a:pt x="497" y="443"/>
                  </a:lnTo>
                  <a:lnTo>
                    <a:pt x="502" y="443"/>
                  </a:lnTo>
                  <a:lnTo>
                    <a:pt x="502" y="445"/>
                  </a:lnTo>
                  <a:lnTo>
                    <a:pt x="502" y="446"/>
                  </a:lnTo>
                  <a:lnTo>
                    <a:pt x="503" y="446"/>
                  </a:lnTo>
                  <a:lnTo>
                    <a:pt x="503" y="448"/>
                  </a:lnTo>
                  <a:lnTo>
                    <a:pt x="506" y="449"/>
                  </a:lnTo>
                  <a:lnTo>
                    <a:pt x="509" y="449"/>
                  </a:lnTo>
                  <a:lnTo>
                    <a:pt x="512" y="449"/>
                  </a:lnTo>
                  <a:lnTo>
                    <a:pt x="514" y="449"/>
                  </a:lnTo>
                  <a:lnTo>
                    <a:pt x="514" y="448"/>
                  </a:lnTo>
                  <a:lnTo>
                    <a:pt x="514" y="446"/>
                  </a:lnTo>
                  <a:lnTo>
                    <a:pt x="515" y="445"/>
                  </a:lnTo>
                  <a:lnTo>
                    <a:pt x="518" y="440"/>
                  </a:lnTo>
                  <a:lnTo>
                    <a:pt x="521" y="437"/>
                  </a:lnTo>
                  <a:lnTo>
                    <a:pt x="524" y="433"/>
                  </a:lnTo>
                  <a:lnTo>
                    <a:pt x="526" y="430"/>
                  </a:lnTo>
                  <a:lnTo>
                    <a:pt x="529" y="430"/>
                  </a:lnTo>
                  <a:lnTo>
                    <a:pt x="532" y="428"/>
                  </a:lnTo>
                  <a:lnTo>
                    <a:pt x="535" y="428"/>
                  </a:lnTo>
                  <a:lnTo>
                    <a:pt x="538" y="428"/>
                  </a:lnTo>
                  <a:lnTo>
                    <a:pt x="541" y="427"/>
                  </a:lnTo>
                  <a:lnTo>
                    <a:pt x="544" y="425"/>
                  </a:lnTo>
                  <a:lnTo>
                    <a:pt x="547" y="422"/>
                  </a:lnTo>
                  <a:lnTo>
                    <a:pt x="551" y="421"/>
                  </a:lnTo>
                  <a:lnTo>
                    <a:pt x="556" y="419"/>
                  </a:lnTo>
                  <a:lnTo>
                    <a:pt x="559" y="419"/>
                  </a:lnTo>
                  <a:lnTo>
                    <a:pt x="563" y="421"/>
                  </a:lnTo>
                  <a:lnTo>
                    <a:pt x="563" y="418"/>
                  </a:lnTo>
                  <a:lnTo>
                    <a:pt x="563" y="415"/>
                  </a:lnTo>
                  <a:lnTo>
                    <a:pt x="562" y="412"/>
                  </a:lnTo>
                  <a:lnTo>
                    <a:pt x="556" y="398"/>
                  </a:lnTo>
                  <a:lnTo>
                    <a:pt x="554" y="385"/>
                  </a:lnTo>
                  <a:lnTo>
                    <a:pt x="556" y="382"/>
                  </a:lnTo>
                  <a:lnTo>
                    <a:pt x="557" y="380"/>
                  </a:lnTo>
                  <a:lnTo>
                    <a:pt x="559" y="380"/>
                  </a:lnTo>
                  <a:lnTo>
                    <a:pt x="562" y="380"/>
                  </a:lnTo>
                  <a:lnTo>
                    <a:pt x="565" y="380"/>
                  </a:lnTo>
                  <a:lnTo>
                    <a:pt x="566" y="379"/>
                  </a:lnTo>
                  <a:lnTo>
                    <a:pt x="566" y="377"/>
                  </a:lnTo>
                  <a:lnTo>
                    <a:pt x="566" y="376"/>
                  </a:lnTo>
                  <a:lnTo>
                    <a:pt x="566" y="373"/>
                  </a:lnTo>
                  <a:lnTo>
                    <a:pt x="565" y="370"/>
                  </a:lnTo>
                  <a:lnTo>
                    <a:pt x="565" y="368"/>
                  </a:lnTo>
                  <a:lnTo>
                    <a:pt x="565" y="365"/>
                  </a:lnTo>
                  <a:lnTo>
                    <a:pt x="574" y="352"/>
                  </a:lnTo>
                  <a:lnTo>
                    <a:pt x="584" y="340"/>
                  </a:lnTo>
                  <a:lnTo>
                    <a:pt x="595" y="326"/>
                  </a:lnTo>
                  <a:lnTo>
                    <a:pt x="599" y="320"/>
                  </a:lnTo>
                  <a:lnTo>
                    <a:pt x="604" y="314"/>
                  </a:lnTo>
                  <a:lnTo>
                    <a:pt x="620" y="297"/>
                  </a:lnTo>
                  <a:lnTo>
                    <a:pt x="639" y="281"/>
                  </a:lnTo>
                  <a:lnTo>
                    <a:pt x="640" y="239"/>
                  </a:lnTo>
                  <a:lnTo>
                    <a:pt x="642" y="195"/>
                  </a:lnTo>
                  <a:lnTo>
                    <a:pt x="649" y="152"/>
                  </a:lnTo>
                  <a:lnTo>
                    <a:pt x="652" y="146"/>
                  </a:lnTo>
                  <a:lnTo>
                    <a:pt x="655" y="140"/>
                  </a:lnTo>
                  <a:lnTo>
                    <a:pt x="661" y="135"/>
                  </a:lnTo>
                  <a:lnTo>
                    <a:pt x="655" y="132"/>
                  </a:lnTo>
                  <a:lnTo>
                    <a:pt x="651" y="128"/>
                  </a:lnTo>
                  <a:lnTo>
                    <a:pt x="648" y="123"/>
                  </a:lnTo>
                  <a:lnTo>
                    <a:pt x="643" y="119"/>
                  </a:lnTo>
                  <a:lnTo>
                    <a:pt x="643" y="117"/>
                  </a:lnTo>
                  <a:lnTo>
                    <a:pt x="643" y="114"/>
                  </a:lnTo>
                  <a:lnTo>
                    <a:pt x="645" y="113"/>
                  </a:lnTo>
                  <a:lnTo>
                    <a:pt x="646" y="110"/>
                  </a:lnTo>
                  <a:lnTo>
                    <a:pt x="646" y="108"/>
                  </a:lnTo>
                  <a:lnTo>
                    <a:pt x="645" y="105"/>
                  </a:lnTo>
                  <a:lnTo>
                    <a:pt x="642" y="104"/>
                  </a:lnTo>
                  <a:lnTo>
                    <a:pt x="639" y="101"/>
                  </a:lnTo>
                  <a:lnTo>
                    <a:pt x="635" y="99"/>
                  </a:lnTo>
                  <a:lnTo>
                    <a:pt x="632" y="96"/>
                  </a:lnTo>
                  <a:lnTo>
                    <a:pt x="631" y="93"/>
                  </a:lnTo>
                  <a:lnTo>
                    <a:pt x="629" y="90"/>
                  </a:lnTo>
                  <a:lnTo>
                    <a:pt x="625" y="60"/>
                  </a:lnTo>
                  <a:lnTo>
                    <a:pt x="623" y="28"/>
                  </a:lnTo>
                  <a:lnTo>
                    <a:pt x="623" y="27"/>
                  </a:lnTo>
                  <a:lnTo>
                    <a:pt x="622" y="25"/>
                  </a:lnTo>
                  <a:lnTo>
                    <a:pt x="619" y="24"/>
                  </a:lnTo>
                  <a:lnTo>
                    <a:pt x="617" y="22"/>
                  </a:lnTo>
                  <a:lnTo>
                    <a:pt x="587" y="39"/>
                  </a:lnTo>
                  <a:lnTo>
                    <a:pt x="587" y="37"/>
                  </a:lnTo>
                  <a:lnTo>
                    <a:pt x="584" y="31"/>
                  </a:lnTo>
                  <a:lnTo>
                    <a:pt x="580" y="24"/>
                  </a:lnTo>
                  <a:lnTo>
                    <a:pt x="572" y="16"/>
                  </a:lnTo>
                  <a:lnTo>
                    <a:pt x="562" y="10"/>
                  </a:lnTo>
                  <a:lnTo>
                    <a:pt x="547" y="6"/>
                  </a:lnTo>
                  <a:lnTo>
                    <a:pt x="529" y="6"/>
                  </a:lnTo>
                  <a:lnTo>
                    <a:pt x="508" y="0"/>
                  </a:lnTo>
                  <a:lnTo>
                    <a:pt x="362" y="86"/>
                  </a:lnTo>
                  <a:lnTo>
                    <a:pt x="359" y="87"/>
                  </a:lnTo>
                  <a:lnTo>
                    <a:pt x="350" y="93"/>
                  </a:lnTo>
                  <a:lnTo>
                    <a:pt x="336" y="102"/>
                  </a:lnTo>
                  <a:lnTo>
                    <a:pt x="318" y="113"/>
                  </a:lnTo>
                  <a:lnTo>
                    <a:pt x="300" y="126"/>
                  </a:lnTo>
                  <a:lnTo>
                    <a:pt x="281" y="141"/>
                  </a:lnTo>
                  <a:lnTo>
                    <a:pt x="261" y="156"/>
                  </a:lnTo>
                  <a:lnTo>
                    <a:pt x="245" y="173"/>
                  </a:lnTo>
                  <a:lnTo>
                    <a:pt x="240" y="174"/>
                  </a:lnTo>
                  <a:lnTo>
                    <a:pt x="228" y="174"/>
                  </a:lnTo>
                  <a:lnTo>
                    <a:pt x="215" y="177"/>
                  </a:lnTo>
                  <a:lnTo>
                    <a:pt x="200" y="179"/>
                  </a:lnTo>
                  <a:lnTo>
                    <a:pt x="186" y="180"/>
                  </a:lnTo>
                  <a:lnTo>
                    <a:pt x="180" y="183"/>
                  </a:lnTo>
                  <a:lnTo>
                    <a:pt x="172" y="287"/>
                  </a:lnTo>
                  <a:lnTo>
                    <a:pt x="172" y="290"/>
                  </a:lnTo>
                  <a:lnTo>
                    <a:pt x="171" y="294"/>
                  </a:lnTo>
                  <a:lnTo>
                    <a:pt x="171" y="299"/>
                  </a:lnTo>
                  <a:lnTo>
                    <a:pt x="169" y="304"/>
                  </a:lnTo>
                  <a:lnTo>
                    <a:pt x="168" y="307"/>
                  </a:lnTo>
                  <a:lnTo>
                    <a:pt x="166" y="310"/>
                  </a:lnTo>
                  <a:lnTo>
                    <a:pt x="165" y="310"/>
                  </a:lnTo>
                  <a:lnTo>
                    <a:pt x="163" y="311"/>
                  </a:lnTo>
                  <a:lnTo>
                    <a:pt x="163" y="313"/>
                  </a:lnTo>
                  <a:lnTo>
                    <a:pt x="162" y="316"/>
                  </a:lnTo>
                  <a:lnTo>
                    <a:pt x="160" y="317"/>
                  </a:lnTo>
                  <a:lnTo>
                    <a:pt x="160" y="320"/>
                  </a:lnTo>
                  <a:lnTo>
                    <a:pt x="160" y="323"/>
                  </a:lnTo>
                  <a:lnTo>
                    <a:pt x="162" y="325"/>
                  </a:lnTo>
                  <a:lnTo>
                    <a:pt x="148" y="334"/>
                  </a:lnTo>
                  <a:lnTo>
                    <a:pt x="147" y="335"/>
                  </a:lnTo>
                  <a:lnTo>
                    <a:pt x="145" y="337"/>
                  </a:lnTo>
                  <a:lnTo>
                    <a:pt x="144" y="338"/>
                  </a:lnTo>
                  <a:lnTo>
                    <a:pt x="142" y="340"/>
                  </a:lnTo>
                  <a:lnTo>
                    <a:pt x="141" y="341"/>
                  </a:lnTo>
                  <a:lnTo>
                    <a:pt x="141" y="343"/>
                  </a:lnTo>
                  <a:lnTo>
                    <a:pt x="142" y="344"/>
                  </a:lnTo>
                  <a:lnTo>
                    <a:pt x="139" y="343"/>
                  </a:lnTo>
                  <a:lnTo>
                    <a:pt x="130" y="343"/>
                  </a:lnTo>
                  <a:lnTo>
                    <a:pt x="121" y="343"/>
                  </a:lnTo>
                  <a:lnTo>
                    <a:pt x="114" y="344"/>
                  </a:lnTo>
                  <a:lnTo>
                    <a:pt x="97" y="343"/>
                  </a:lnTo>
                  <a:lnTo>
                    <a:pt x="94" y="341"/>
                  </a:lnTo>
                  <a:lnTo>
                    <a:pt x="85" y="341"/>
                  </a:lnTo>
                  <a:lnTo>
                    <a:pt x="75" y="340"/>
                  </a:lnTo>
                  <a:lnTo>
                    <a:pt x="61" y="341"/>
                  </a:lnTo>
                  <a:lnTo>
                    <a:pt x="48" y="346"/>
                  </a:lnTo>
                  <a:lnTo>
                    <a:pt x="39" y="353"/>
                  </a:lnTo>
                  <a:lnTo>
                    <a:pt x="37" y="353"/>
                  </a:lnTo>
                  <a:lnTo>
                    <a:pt x="36" y="355"/>
                  </a:lnTo>
                  <a:lnTo>
                    <a:pt x="33" y="356"/>
                  </a:lnTo>
                  <a:lnTo>
                    <a:pt x="30" y="359"/>
                  </a:lnTo>
                  <a:lnTo>
                    <a:pt x="27" y="359"/>
                  </a:lnTo>
                  <a:lnTo>
                    <a:pt x="22" y="359"/>
                  </a:lnTo>
                  <a:lnTo>
                    <a:pt x="19" y="358"/>
                  </a:lnTo>
                  <a:lnTo>
                    <a:pt x="18" y="358"/>
                  </a:lnTo>
                  <a:lnTo>
                    <a:pt x="16" y="356"/>
                  </a:lnTo>
                  <a:lnTo>
                    <a:pt x="13" y="355"/>
                  </a:lnTo>
                  <a:lnTo>
                    <a:pt x="10" y="353"/>
                  </a:lnTo>
                  <a:lnTo>
                    <a:pt x="7" y="352"/>
                  </a:lnTo>
                  <a:lnTo>
                    <a:pt x="4" y="350"/>
                  </a:lnTo>
                  <a:lnTo>
                    <a:pt x="4" y="352"/>
                  </a:lnTo>
                  <a:lnTo>
                    <a:pt x="3" y="353"/>
                  </a:lnTo>
                  <a:lnTo>
                    <a:pt x="1" y="356"/>
                  </a:lnTo>
                  <a:lnTo>
                    <a:pt x="1" y="358"/>
                  </a:lnTo>
                  <a:lnTo>
                    <a:pt x="3" y="359"/>
                  </a:lnTo>
                  <a:lnTo>
                    <a:pt x="4" y="361"/>
                  </a:lnTo>
                  <a:lnTo>
                    <a:pt x="6" y="362"/>
                  </a:lnTo>
                  <a:lnTo>
                    <a:pt x="4" y="365"/>
                  </a:lnTo>
                  <a:lnTo>
                    <a:pt x="3" y="368"/>
                  </a:lnTo>
                  <a:lnTo>
                    <a:pt x="0" y="371"/>
                  </a:lnTo>
                  <a:lnTo>
                    <a:pt x="0" y="373"/>
                  </a:lnTo>
                  <a:lnTo>
                    <a:pt x="1" y="374"/>
                  </a:lnTo>
                  <a:lnTo>
                    <a:pt x="3" y="376"/>
                  </a:lnTo>
                  <a:lnTo>
                    <a:pt x="4" y="376"/>
                  </a:lnTo>
                  <a:lnTo>
                    <a:pt x="6" y="377"/>
                  </a:lnTo>
                  <a:lnTo>
                    <a:pt x="6" y="383"/>
                  </a:lnTo>
                  <a:lnTo>
                    <a:pt x="7" y="389"/>
                  </a:lnTo>
                  <a:lnTo>
                    <a:pt x="7" y="395"/>
                  </a:lnTo>
                  <a:lnTo>
                    <a:pt x="9" y="400"/>
                  </a:lnTo>
                  <a:lnTo>
                    <a:pt x="16" y="409"/>
                  </a:lnTo>
                  <a:lnTo>
                    <a:pt x="24" y="413"/>
                  </a:lnTo>
                  <a:lnTo>
                    <a:pt x="34" y="413"/>
                  </a:lnTo>
                  <a:lnTo>
                    <a:pt x="33" y="415"/>
                  </a:lnTo>
                  <a:lnTo>
                    <a:pt x="33" y="416"/>
                  </a:lnTo>
                  <a:lnTo>
                    <a:pt x="34" y="418"/>
                  </a:lnTo>
                  <a:lnTo>
                    <a:pt x="36" y="421"/>
                  </a:lnTo>
                  <a:lnTo>
                    <a:pt x="39" y="424"/>
                  </a:lnTo>
                  <a:lnTo>
                    <a:pt x="43" y="425"/>
                  </a:lnTo>
                  <a:lnTo>
                    <a:pt x="46" y="428"/>
                  </a:lnTo>
                  <a:lnTo>
                    <a:pt x="45" y="428"/>
                  </a:lnTo>
                  <a:lnTo>
                    <a:pt x="43" y="428"/>
                  </a:lnTo>
                  <a:lnTo>
                    <a:pt x="42" y="427"/>
                  </a:lnTo>
                  <a:lnTo>
                    <a:pt x="40" y="427"/>
                  </a:lnTo>
                  <a:lnTo>
                    <a:pt x="39" y="427"/>
                  </a:lnTo>
                  <a:lnTo>
                    <a:pt x="37" y="427"/>
                  </a:lnTo>
                  <a:lnTo>
                    <a:pt x="36" y="427"/>
                  </a:lnTo>
                  <a:lnTo>
                    <a:pt x="33" y="428"/>
                  </a:lnTo>
                  <a:lnTo>
                    <a:pt x="31" y="430"/>
                  </a:lnTo>
                  <a:lnTo>
                    <a:pt x="31" y="431"/>
                  </a:lnTo>
                  <a:lnTo>
                    <a:pt x="31" y="433"/>
                  </a:lnTo>
                  <a:lnTo>
                    <a:pt x="34" y="436"/>
                  </a:lnTo>
                  <a:lnTo>
                    <a:pt x="37" y="440"/>
                  </a:lnTo>
                  <a:lnTo>
                    <a:pt x="40" y="443"/>
                  </a:lnTo>
                  <a:lnTo>
                    <a:pt x="43" y="446"/>
                  </a:lnTo>
                  <a:lnTo>
                    <a:pt x="45" y="446"/>
                  </a:lnTo>
                  <a:lnTo>
                    <a:pt x="46" y="448"/>
                  </a:lnTo>
                  <a:lnTo>
                    <a:pt x="48" y="449"/>
                  </a:lnTo>
                  <a:lnTo>
                    <a:pt x="51" y="454"/>
                  </a:lnTo>
                  <a:lnTo>
                    <a:pt x="54" y="455"/>
                  </a:lnTo>
                  <a:lnTo>
                    <a:pt x="58" y="457"/>
                  </a:lnTo>
                  <a:lnTo>
                    <a:pt x="63" y="457"/>
                  </a:lnTo>
                  <a:lnTo>
                    <a:pt x="67" y="457"/>
                  </a:lnTo>
                  <a:lnTo>
                    <a:pt x="69" y="455"/>
                  </a:lnTo>
                  <a:lnTo>
                    <a:pt x="72" y="455"/>
                  </a:lnTo>
                  <a:lnTo>
                    <a:pt x="73" y="455"/>
                  </a:lnTo>
                  <a:lnTo>
                    <a:pt x="73" y="454"/>
                  </a:lnTo>
                  <a:lnTo>
                    <a:pt x="75" y="454"/>
                  </a:lnTo>
                  <a:lnTo>
                    <a:pt x="76" y="454"/>
                  </a:lnTo>
                  <a:lnTo>
                    <a:pt x="78" y="454"/>
                  </a:lnTo>
                  <a:lnTo>
                    <a:pt x="78" y="455"/>
                  </a:lnTo>
                  <a:lnTo>
                    <a:pt x="78" y="458"/>
                  </a:lnTo>
                  <a:lnTo>
                    <a:pt x="76" y="463"/>
                  </a:lnTo>
                  <a:lnTo>
                    <a:pt x="75" y="466"/>
                  </a:lnTo>
                  <a:lnTo>
                    <a:pt x="73" y="470"/>
                  </a:lnTo>
                  <a:lnTo>
                    <a:pt x="73" y="478"/>
                  </a:lnTo>
                  <a:lnTo>
                    <a:pt x="75" y="487"/>
                  </a:lnTo>
                  <a:lnTo>
                    <a:pt x="78" y="494"/>
                  </a:lnTo>
                  <a:lnTo>
                    <a:pt x="79" y="491"/>
                  </a:lnTo>
                  <a:lnTo>
                    <a:pt x="81" y="487"/>
                  </a:lnTo>
                  <a:lnTo>
                    <a:pt x="81" y="485"/>
                  </a:lnTo>
                  <a:lnTo>
                    <a:pt x="82" y="482"/>
                  </a:lnTo>
                  <a:lnTo>
                    <a:pt x="82" y="481"/>
                  </a:lnTo>
                  <a:lnTo>
                    <a:pt x="81" y="479"/>
                  </a:lnTo>
                  <a:lnTo>
                    <a:pt x="79" y="478"/>
                  </a:lnTo>
                  <a:lnTo>
                    <a:pt x="76" y="478"/>
                  </a:lnTo>
                  <a:lnTo>
                    <a:pt x="76" y="476"/>
                  </a:lnTo>
                  <a:lnTo>
                    <a:pt x="76" y="475"/>
                  </a:lnTo>
                  <a:lnTo>
                    <a:pt x="78" y="475"/>
                  </a:lnTo>
                  <a:lnTo>
                    <a:pt x="79" y="475"/>
                  </a:lnTo>
                  <a:lnTo>
                    <a:pt x="81" y="475"/>
                  </a:lnTo>
                  <a:lnTo>
                    <a:pt x="85" y="472"/>
                  </a:lnTo>
                  <a:lnTo>
                    <a:pt x="90" y="470"/>
                  </a:lnTo>
                  <a:lnTo>
                    <a:pt x="94" y="467"/>
                  </a:lnTo>
                  <a:lnTo>
                    <a:pt x="99" y="466"/>
                  </a:lnTo>
                  <a:lnTo>
                    <a:pt x="103" y="466"/>
                  </a:lnTo>
                  <a:lnTo>
                    <a:pt x="106" y="466"/>
                  </a:lnTo>
                  <a:lnTo>
                    <a:pt x="109" y="469"/>
                  </a:lnTo>
                  <a:lnTo>
                    <a:pt x="111" y="469"/>
                  </a:lnTo>
                  <a:lnTo>
                    <a:pt x="112" y="470"/>
                  </a:lnTo>
                  <a:lnTo>
                    <a:pt x="114" y="472"/>
                  </a:lnTo>
                  <a:lnTo>
                    <a:pt x="126" y="484"/>
                  </a:lnTo>
                  <a:lnTo>
                    <a:pt x="138" y="497"/>
                  </a:lnTo>
                  <a:lnTo>
                    <a:pt x="139" y="497"/>
                  </a:lnTo>
                  <a:lnTo>
                    <a:pt x="141" y="499"/>
                  </a:lnTo>
                  <a:lnTo>
                    <a:pt x="141" y="481"/>
                  </a:lnTo>
                  <a:lnTo>
                    <a:pt x="142" y="463"/>
                  </a:lnTo>
                  <a:lnTo>
                    <a:pt x="147" y="460"/>
                  </a:lnTo>
                  <a:lnTo>
                    <a:pt x="153" y="455"/>
                  </a:lnTo>
                  <a:lnTo>
                    <a:pt x="156" y="451"/>
                  </a:lnTo>
                  <a:lnTo>
                    <a:pt x="159" y="445"/>
                  </a:lnTo>
                  <a:lnTo>
                    <a:pt x="160" y="439"/>
                  </a:lnTo>
                  <a:lnTo>
                    <a:pt x="162" y="437"/>
                  </a:lnTo>
                  <a:lnTo>
                    <a:pt x="162" y="434"/>
                  </a:lnTo>
                  <a:lnTo>
                    <a:pt x="160" y="430"/>
                  </a:lnTo>
                  <a:lnTo>
                    <a:pt x="160" y="427"/>
                  </a:lnTo>
                  <a:lnTo>
                    <a:pt x="162" y="424"/>
                  </a:lnTo>
                  <a:lnTo>
                    <a:pt x="163" y="421"/>
                  </a:lnTo>
                  <a:lnTo>
                    <a:pt x="166" y="419"/>
                  </a:lnTo>
                  <a:lnTo>
                    <a:pt x="169" y="418"/>
                  </a:lnTo>
                  <a:lnTo>
                    <a:pt x="175" y="415"/>
                  </a:lnTo>
                  <a:lnTo>
                    <a:pt x="181" y="412"/>
                  </a:lnTo>
                  <a:lnTo>
                    <a:pt x="184" y="412"/>
                  </a:lnTo>
                  <a:lnTo>
                    <a:pt x="189" y="410"/>
                  </a:lnTo>
                  <a:lnTo>
                    <a:pt x="192" y="410"/>
                  </a:lnTo>
                  <a:lnTo>
                    <a:pt x="195" y="412"/>
                  </a:lnTo>
                  <a:lnTo>
                    <a:pt x="200" y="413"/>
                  </a:lnTo>
                  <a:lnTo>
                    <a:pt x="206" y="413"/>
                  </a:lnTo>
                  <a:lnTo>
                    <a:pt x="212" y="415"/>
                  </a:lnTo>
                  <a:lnTo>
                    <a:pt x="212" y="413"/>
                  </a:lnTo>
                  <a:lnTo>
                    <a:pt x="215" y="410"/>
                  </a:lnTo>
                  <a:lnTo>
                    <a:pt x="218" y="409"/>
                  </a:lnTo>
                  <a:lnTo>
                    <a:pt x="219" y="407"/>
                  </a:lnTo>
                  <a:lnTo>
                    <a:pt x="222" y="407"/>
                  </a:lnTo>
                  <a:lnTo>
                    <a:pt x="230" y="410"/>
                  </a:lnTo>
                  <a:lnTo>
                    <a:pt x="236" y="415"/>
                  </a:lnTo>
                  <a:lnTo>
                    <a:pt x="243" y="418"/>
                  </a:lnTo>
                  <a:lnTo>
                    <a:pt x="252" y="416"/>
                  </a:lnTo>
                  <a:lnTo>
                    <a:pt x="252" y="415"/>
                  </a:lnTo>
                  <a:lnTo>
                    <a:pt x="261" y="421"/>
                  </a:lnTo>
                  <a:lnTo>
                    <a:pt x="267" y="430"/>
                  </a:lnTo>
                  <a:lnTo>
                    <a:pt x="275" y="439"/>
                  </a:lnTo>
                  <a:lnTo>
                    <a:pt x="282" y="445"/>
                  </a:lnTo>
                  <a:lnTo>
                    <a:pt x="285" y="446"/>
                  </a:lnTo>
                  <a:lnTo>
                    <a:pt x="288" y="445"/>
                  </a:lnTo>
                  <a:lnTo>
                    <a:pt x="291" y="443"/>
                  </a:lnTo>
                  <a:lnTo>
                    <a:pt x="296" y="442"/>
                  </a:lnTo>
                  <a:lnTo>
                    <a:pt x="300" y="442"/>
                  </a:lnTo>
                  <a:lnTo>
                    <a:pt x="303" y="440"/>
                  </a:lnTo>
                  <a:lnTo>
                    <a:pt x="308" y="439"/>
                  </a:lnTo>
                  <a:lnTo>
                    <a:pt x="311" y="437"/>
                  </a:lnTo>
                  <a:lnTo>
                    <a:pt x="314" y="436"/>
                  </a:lnTo>
                  <a:lnTo>
                    <a:pt x="317" y="433"/>
                  </a:lnTo>
                  <a:lnTo>
                    <a:pt x="321" y="433"/>
                  </a:lnTo>
                  <a:lnTo>
                    <a:pt x="323" y="434"/>
                  </a:lnTo>
                  <a:lnTo>
                    <a:pt x="326" y="434"/>
                  </a:lnTo>
                  <a:lnTo>
                    <a:pt x="329" y="436"/>
                  </a:lnTo>
                  <a:lnTo>
                    <a:pt x="330" y="437"/>
                  </a:lnTo>
                  <a:lnTo>
                    <a:pt x="332" y="439"/>
                  </a:lnTo>
                  <a:lnTo>
                    <a:pt x="335" y="440"/>
                  </a:lnTo>
                  <a:lnTo>
                    <a:pt x="339" y="442"/>
                  </a:lnTo>
                  <a:lnTo>
                    <a:pt x="342" y="443"/>
                  </a:lnTo>
                  <a:lnTo>
                    <a:pt x="345" y="443"/>
                  </a:lnTo>
                  <a:lnTo>
                    <a:pt x="348" y="445"/>
                  </a:lnTo>
                  <a:lnTo>
                    <a:pt x="350" y="448"/>
                  </a:lnTo>
                  <a:lnTo>
                    <a:pt x="353" y="451"/>
                  </a:lnTo>
                  <a:lnTo>
                    <a:pt x="357" y="452"/>
                  </a:lnTo>
                  <a:lnTo>
                    <a:pt x="371" y="455"/>
                  </a:lnTo>
                  <a:lnTo>
                    <a:pt x="383" y="458"/>
                  </a:lnTo>
                  <a:lnTo>
                    <a:pt x="395" y="455"/>
                  </a:lnTo>
                  <a:lnTo>
                    <a:pt x="398" y="454"/>
                  </a:lnTo>
                  <a:lnTo>
                    <a:pt x="399" y="452"/>
                  </a:lnTo>
                  <a:lnTo>
                    <a:pt x="402" y="449"/>
                  </a:lnTo>
                  <a:lnTo>
                    <a:pt x="402" y="448"/>
                  </a:lnTo>
                  <a:lnTo>
                    <a:pt x="402" y="445"/>
                  </a:lnTo>
                  <a:lnTo>
                    <a:pt x="404" y="443"/>
                  </a:lnTo>
                  <a:lnTo>
                    <a:pt x="405" y="442"/>
                  </a:lnTo>
                  <a:lnTo>
                    <a:pt x="407" y="442"/>
                  </a:lnTo>
                  <a:lnTo>
                    <a:pt x="408" y="440"/>
                  </a:lnTo>
                  <a:lnTo>
                    <a:pt x="408" y="439"/>
                  </a:lnTo>
                  <a:lnTo>
                    <a:pt x="410" y="439"/>
                  </a:lnTo>
                  <a:lnTo>
                    <a:pt x="407" y="442"/>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47" name="任意多边形 90"/>
            <p:cNvSpPr>
              <a:spLocks/>
            </p:cNvSpPr>
            <p:nvPr/>
          </p:nvSpPr>
          <p:spPr bwMode="gray">
            <a:xfrm>
              <a:off x="5693941" y="3179763"/>
              <a:ext cx="457357" cy="728663"/>
            </a:xfrm>
            <a:custGeom>
              <a:avLst/>
              <a:gdLst>
                <a:gd name="T0" fmla="*/ 146 w 311"/>
                <a:gd name="T1" fmla="*/ 145 h 496"/>
                <a:gd name="T2" fmla="*/ 150 w 311"/>
                <a:gd name="T3" fmla="*/ 128 h 496"/>
                <a:gd name="T4" fmla="*/ 170 w 311"/>
                <a:gd name="T5" fmla="*/ 101 h 496"/>
                <a:gd name="T6" fmla="*/ 183 w 311"/>
                <a:gd name="T7" fmla="*/ 68 h 496"/>
                <a:gd name="T8" fmla="*/ 205 w 311"/>
                <a:gd name="T9" fmla="*/ 58 h 496"/>
                <a:gd name="T10" fmla="*/ 209 w 311"/>
                <a:gd name="T11" fmla="*/ 45 h 496"/>
                <a:gd name="T12" fmla="*/ 200 w 311"/>
                <a:gd name="T13" fmla="*/ 29 h 496"/>
                <a:gd name="T14" fmla="*/ 193 w 311"/>
                <a:gd name="T15" fmla="*/ 28 h 496"/>
                <a:gd name="T16" fmla="*/ 193 w 311"/>
                <a:gd name="T17" fmla="*/ 6 h 496"/>
                <a:gd name="T18" fmla="*/ 211 w 311"/>
                <a:gd name="T19" fmla="*/ 12 h 496"/>
                <a:gd name="T20" fmla="*/ 232 w 311"/>
                <a:gd name="T21" fmla="*/ 47 h 496"/>
                <a:gd name="T22" fmla="*/ 231 w 311"/>
                <a:gd name="T23" fmla="*/ 49 h 496"/>
                <a:gd name="T24" fmla="*/ 224 w 311"/>
                <a:gd name="T25" fmla="*/ 65 h 496"/>
                <a:gd name="T26" fmla="*/ 232 w 311"/>
                <a:gd name="T27" fmla="*/ 85 h 496"/>
                <a:gd name="T28" fmla="*/ 247 w 311"/>
                <a:gd name="T29" fmla="*/ 120 h 496"/>
                <a:gd name="T30" fmla="*/ 231 w 311"/>
                <a:gd name="T31" fmla="*/ 124 h 496"/>
                <a:gd name="T32" fmla="*/ 186 w 311"/>
                <a:gd name="T33" fmla="*/ 130 h 496"/>
                <a:gd name="T34" fmla="*/ 190 w 311"/>
                <a:gd name="T35" fmla="*/ 148 h 496"/>
                <a:gd name="T36" fmla="*/ 214 w 311"/>
                <a:gd name="T37" fmla="*/ 164 h 496"/>
                <a:gd name="T38" fmla="*/ 228 w 311"/>
                <a:gd name="T39" fmla="*/ 177 h 496"/>
                <a:gd name="T40" fmla="*/ 231 w 311"/>
                <a:gd name="T41" fmla="*/ 210 h 496"/>
                <a:gd name="T42" fmla="*/ 219 w 311"/>
                <a:gd name="T43" fmla="*/ 228 h 496"/>
                <a:gd name="T44" fmla="*/ 209 w 311"/>
                <a:gd name="T45" fmla="*/ 253 h 496"/>
                <a:gd name="T46" fmla="*/ 211 w 311"/>
                <a:gd name="T47" fmla="*/ 261 h 496"/>
                <a:gd name="T48" fmla="*/ 209 w 311"/>
                <a:gd name="T49" fmla="*/ 276 h 496"/>
                <a:gd name="T50" fmla="*/ 216 w 311"/>
                <a:gd name="T51" fmla="*/ 291 h 496"/>
                <a:gd name="T52" fmla="*/ 220 w 311"/>
                <a:gd name="T53" fmla="*/ 309 h 496"/>
                <a:gd name="T54" fmla="*/ 236 w 311"/>
                <a:gd name="T55" fmla="*/ 336 h 496"/>
                <a:gd name="T56" fmla="*/ 240 w 311"/>
                <a:gd name="T57" fmla="*/ 377 h 496"/>
                <a:gd name="T58" fmla="*/ 232 w 311"/>
                <a:gd name="T59" fmla="*/ 392 h 496"/>
                <a:gd name="T60" fmla="*/ 188 w 311"/>
                <a:gd name="T61" fmla="*/ 377 h 496"/>
                <a:gd name="T62" fmla="*/ 119 w 311"/>
                <a:gd name="T63" fmla="*/ 372 h 496"/>
                <a:gd name="T64" fmla="*/ 98 w 311"/>
                <a:gd name="T65" fmla="*/ 377 h 496"/>
                <a:gd name="T66" fmla="*/ 41 w 311"/>
                <a:gd name="T67" fmla="*/ 373 h 496"/>
                <a:gd name="T68" fmla="*/ 44 w 311"/>
                <a:gd name="T69" fmla="*/ 339 h 496"/>
                <a:gd name="T70" fmla="*/ 36 w 311"/>
                <a:gd name="T71" fmla="*/ 324 h 496"/>
                <a:gd name="T72" fmla="*/ 41 w 311"/>
                <a:gd name="T73" fmla="*/ 306 h 496"/>
                <a:gd name="T74" fmla="*/ 31 w 311"/>
                <a:gd name="T75" fmla="*/ 310 h 496"/>
                <a:gd name="T76" fmla="*/ 22 w 311"/>
                <a:gd name="T77" fmla="*/ 309 h 496"/>
                <a:gd name="T78" fmla="*/ 16 w 311"/>
                <a:gd name="T79" fmla="*/ 307 h 496"/>
                <a:gd name="T80" fmla="*/ 6 w 311"/>
                <a:gd name="T81" fmla="*/ 286 h 496"/>
                <a:gd name="T82" fmla="*/ 0 w 311"/>
                <a:gd name="T83" fmla="*/ 292 h 496"/>
                <a:gd name="T84" fmla="*/ 4 w 311"/>
                <a:gd name="T85" fmla="*/ 279 h 496"/>
                <a:gd name="T86" fmla="*/ 12 w 311"/>
                <a:gd name="T87" fmla="*/ 257 h 496"/>
                <a:gd name="T88" fmla="*/ 13 w 311"/>
                <a:gd name="T89" fmla="*/ 250 h 496"/>
                <a:gd name="T90" fmla="*/ 15 w 311"/>
                <a:gd name="T91" fmla="*/ 242 h 496"/>
                <a:gd name="T92" fmla="*/ 46 w 311"/>
                <a:gd name="T93" fmla="*/ 216 h 496"/>
                <a:gd name="T94" fmla="*/ 64 w 311"/>
                <a:gd name="T95" fmla="*/ 208 h 496"/>
                <a:gd name="T96" fmla="*/ 69 w 311"/>
                <a:gd name="T97" fmla="*/ 208 h 496"/>
                <a:gd name="T98" fmla="*/ 87 w 311"/>
                <a:gd name="T99" fmla="*/ 213 h 496"/>
                <a:gd name="T100" fmla="*/ 98 w 311"/>
                <a:gd name="T101" fmla="*/ 229 h 496"/>
                <a:gd name="T102" fmla="*/ 105 w 311"/>
                <a:gd name="T103" fmla="*/ 211 h 496"/>
                <a:gd name="T104" fmla="*/ 114 w 311"/>
                <a:gd name="T105" fmla="*/ 205 h 496"/>
                <a:gd name="T106" fmla="*/ 123 w 311"/>
                <a:gd name="T107" fmla="*/ 184 h 496"/>
                <a:gd name="T108" fmla="*/ 128 w 311"/>
                <a:gd name="T109" fmla="*/ 169 h 496"/>
                <a:gd name="T110" fmla="*/ 133 w 311"/>
                <a:gd name="T111" fmla="*/ 154 h 49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 h="496">
                  <a:moveTo>
                    <a:pt x="173" y="190"/>
                  </a:moveTo>
                  <a:lnTo>
                    <a:pt x="171" y="190"/>
                  </a:lnTo>
                  <a:lnTo>
                    <a:pt x="170" y="188"/>
                  </a:lnTo>
                  <a:lnTo>
                    <a:pt x="174" y="188"/>
                  </a:lnTo>
                  <a:lnTo>
                    <a:pt x="179" y="188"/>
                  </a:lnTo>
                  <a:lnTo>
                    <a:pt x="182" y="187"/>
                  </a:lnTo>
                  <a:lnTo>
                    <a:pt x="185" y="184"/>
                  </a:lnTo>
                  <a:lnTo>
                    <a:pt x="188" y="179"/>
                  </a:lnTo>
                  <a:lnTo>
                    <a:pt x="188" y="176"/>
                  </a:lnTo>
                  <a:lnTo>
                    <a:pt x="188" y="172"/>
                  </a:lnTo>
                  <a:lnTo>
                    <a:pt x="188" y="169"/>
                  </a:lnTo>
                  <a:lnTo>
                    <a:pt x="188" y="166"/>
                  </a:lnTo>
                  <a:lnTo>
                    <a:pt x="189" y="163"/>
                  </a:lnTo>
                  <a:lnTo>
                    <a:pt x="189" y="161"/>
                  </a:lnTo>
                  <a:lnTo>
                    <a:pt x="197" y="151"/>
                  </a:lnTo>
                  <a:lnTo>
                    <a:pt x="201" y="140"/>
                  </a:lnTo>
                  <a:lnTo>
                    <a:pt x="209" y="131"/>
                  </a:lnTo>
                  <a:lnTo>
                    <a:pt x="210" y="130"/>
                  </a:lnTo>
                  <a:lnTo>
                    <a:pt x="213" y="128"/>
                  </a:lnTo>
                  <a:lnTo>
                    <a:pt x="215" y="127"/>
                  </a:lnTo>
                  <a:lnTo>
                    <a:pt x="215" y="115"/>
                  </a:lnTo>
                  <a:lnTo>
                    <a:pt x="218" y="104"/>
                  </a:lnTo>
                  <a:lnTo>
                    <a:pt x="222" y="95"/>
                  </a:lnTo>
                  <a:lnTo>
                    <a:pt x="231" y="89"/>
                  </a:lnTo>
                  <a:lnTo>
                    <a:pt x="231" y="88"/>
                  </a:lnTo>
                  <a:lnTo>
                    <a:pt x="231" y="86"/>
                  </a:lnTo>
                  <a:lnTo>
                    <a:pt x="231" y="85"/>
                  </a:lnTo>
                  <a:lnTo>
                    <a:pt x="233" y="83"/>
                  </a:lnTo>
                  <a:lnTo>
                    <a:pt x="236" y="82"/>
                  </a:lnTo>
                  <a:lnTo>
                    <a:pt x="240" y="80"/>
                  </a:lnTo>
                  <a:lnTo>
                    <a:pt x="245" y="79"/>
                  </a:lnTo>
                  <a:lnTo>
                    <a:pt x="249" y="79"/>
                  </a:lnTo>
                  <a:lnTo>
                    <a:pt x="254" y="77"/>
                  </a:lnTo>
                  <a:lnTo>
                    <a:pt x="258" y="74"/>
                  </a:lnTo>
                  <a:lnTo>
                    <a:pt x="261" y="69"/>
                  </a:lnTo>
                  <a:lnTo>
                    <a:pt x="266" y="66"/>
                  </a:lnTo>
                  <a:lnTo>
                    <a:pt x="266" y="65"/>
                  </a:lnTo>
                  <a:lnTo>
                    <a:pt x="264" y="63"/>
                  </a:lnTo>
                  <a:lnTo>
                    <a:pt x="264" y="62"/>
                  </a:lnTo>
                  <a:lnTo>
                    <a:pt x="263" y="60"/>
                  </a:lnTo>
                  <a:lnTo>
                    <a:pt x="264" y="57"/>
                  </a:lnTo>
                  <a:lnTo>
                    <a:pt x="264" y="53"/>
                  </a:lnTo>
                  <a:lnTo>
                    <a:pt x="264" y="48"/>
                  </a:lnTo>
                  <a:lnTo>
                    <a:pt x="263" y="44"/>
                  </a:lnTo>
                  <a:lnTo>
                    <a:pt x="261" y="41"/>
                  </a:lnTo>
                  <a:lnTo>
                    <a:pt x="258" y="38"/>
                  </a:lnTo>
                  <a:lnTo>
                    <a:pt x="257" y="36"/>
                  </a:lnTo>
                  <a:lnTo>
                    <a:pt x="252" y="36"/>
                  </a:lnTo>
                  <a:lnTo>
                    <a:pt x="249" y="38"/>
                  </a:lnTo>
                  <a:lnTo>
                    <a:pt x="246" y="38"/>
                  </a:lnTo>
                  <a:lnTo>
                    <a:pt x="245" y="38"/>
                  </a:lnTo>
                  <a:lnTo>
                    <a:pt x="245" y="39"/>
                  </a:lnTo>
                  <a:lnTo>
                    <a:pt x="245" y="41"/>
                  </a:lnTo>
                  <a:lnTo>
                    <a:pt x="245" y="38"/>
                  </a:lnTo>
                  <a:lnTo>
                    <a:pt x="243" y="35"/>
                  </a:lnTo>
                  <a:lnTo>
                    <a:pt x="242" y="33"/>
                  </a:lnTo>
                  <a:lnTo>
                    <a:pt x="243" y="30"/>
                  </a:lnTo>
                  <a:lnTo>
                    <a:pt x="245" y="27"/>
                  </a:lnTo>
                  <a:lnTo>
                    <a:pt x="245" y="24"/>
                  </a:lnTo>
                  <a:lnTo>
                    <a:pt x="245" y="23"/>
                  </a:lnTo>
                  <a:lnTo>
                    <a:pt x="243" y="15"/>
                  </a:lnTo>
                  <a:lnTo>
                    <a:pt x="243" y="8"/>
                  </a:lnTo>
                  <a:lnTo>
                    <a:pt x="242" y="0"/>
                  </a:lnTo>
                  <a:lnTo>
                    <a:pt x="249" y="2"/>
                  </a:lnTo>
                  <a:lnTo>
                    <a:pt x="255" y="3"/>
                  </a:lnTo>
                  <a:lnTo>
                    <a:pt x="260" y="6"/>
                  </a:lnTo>
                  <a:lnTo>
                    <a:pt x="263" y="9"/>
                  </a:lnTo>
                  <a:lnTo>
                    <a:pt x="264" y="12"/>
                  </a:lnTo>
                  <a:lnTo>
                    <a:pt x="266" y="15"/>
                  </a:lnTo>
                  <a:lnTo>
                    <a:pt x="266" y="18"/>
                  </a:lnTo>
                  <a:lnTo>
                    <a:pt x="266" y="21"/>
                  </a:lnTo>
                  <a:lnTo>
                    <a:pt x="275" y="36"/>
                  </a:lnTo>
                  <a:lnTo>
                    <a:pt x="284" y="51"/>
                  </a:lnTo>
                  <a:lnTo>
                    <a:pt x="288" y="56"/>
                  </a:lnTo>
                  <a:lnTo>
                    <a:pt x="291" y="59"/>
                  </a:lnTo>
                  <a:lnTo>
                    <a:pt x="293" y="59"/>
                  </a:lnTo>
                  <a:lnTo>
                    <a:pt x="294" y="59"/>
                  </a:lnTo>
                  <a:lnTo>
                    <a:pt x="296" y="57"/>
                  </a:lnTo>
                  <a:lnTo>
                    <a:pt x="294" y="57"/>
                  </a:lnTo>
                  <a:lnTo>
                    <a:pt x="293" y="57"/>
                  </a:lnTo>
                  <a:lnTo>
                    <a:pt x="291" y="59"/>
                  </a:lnTo>
                  <a:lnTo>
                    <a:pt x="290" y="62"/>
                  </a:lnTo>
                  <a:lnTo>
                    <a:pt x="287" y="65"/>
                  </a:lnTo>
                  <a:lnTo>
                    <a:pt x="285" y="68"/>
                  </a:lnTo>
                  <a:lnTo>
                    <a:pt x="284" y="72"/>
                  </a:lnTo>
                  <a:lnTo>
                    <a:pt x="284" y="77"/>
                  </a:lnTo>
                  <a:lnTo>
                    <a:pt x="284" y="79"/>
                  </a:lnTo>
                  <a:lnTo>
                    <a:pt x="282" y="80"/>
                  </a:lnTo>
                  <a:lnTo>
                    <a:pt x="282" y="82"/>
                  </a:lnTo>
                  <a:lnTo>
                    <a:pt x="281" y="86"/>
                  </a:lnTo>
                  <a:lnTo>
                    <a:pt x="282" y="91"/>
                  </a:lnTo>
                  <a:lnTo>
                    <a:pt x="284" y="95"/>
                  </a:lnTo>
                  <a:lnTo>
                    <a:pt x="287" y="98"/>
                  </a:lnTo>
                  <a:lnTo>
                    <a:pt x="290" y="100"/>
                  </a:lnTo>
                  <a:lnTo>
                    <a:pt x="291" y="104"/>
                  </a:lnTo>
                  <a:lnTo>
                    <a:pt x="293" y="107"/>
                  </a:lnTo>
                  <a:lnTo>
                    <a:pt x="294" y="112"/>
                  </a:lnTo>
                  <a:lnTo>
                    <a:pt x="294" y="116"/>
                  </a:lnTo>
                  <a:lnTo>
                    <a:pt x="297" y="119"/>
                  </a:lnTo>
                  <a:lnTo>
                    <a:pt x="299" y="119"/>
                  </a:lnTo>
                  <a:lnTo>
                    <a:pt x="302" y="137"/>
                  </a:lnTo>
                  <a:lnTo>
                    <a:pt x="311" y="152"/>
                  </a:lnTo>
                  <a:lnTo>
                    <a:pt x="308" y="152"/>
                  </a:lnTo>
                  <a:lnTo>
                    <a:pt x="305" y="154"/>
                  </a:lnTo>
                  <a:lnTo>
                    <a:pt x="302" y="155"/>
                  </a:lnTo>
                  <a:lnTo>
                    <a:pt x="299" y="155"/>
                  </a:lnTo>
                  <a:lnTo>
                    <a:pt x="296" y="157"/>
                  </a:lnTo>
                  <a:lnTo>
                    <a:pt x="293" y="155"/>
                  </a:lnTo>
                  <a:lnTo>
                    <a:pt x="291" y="157"/>
                  </a:lnTo>
                  <a:lnTo>
                    <a:pt x="290" y="158"/>
                  </a:lnTo>
                  <a:lnTo>
                    <a:pt x="288" y="158"/>
                  </a:lnTo>
                  <a:lnTo>
                    <a:pt x="287" y="160"/>
                  </a:lnTo>
                  <a:lnTo>
                    <a:pt x="269" y="158"/>
                  </a:lnTo>
                  <a:lnTo>
                    <a:pt x="252" y="158"/>
                  </a:lnTo>
                  <a:lnTo>
                    <a:pt x="236" y="161"/>
                  </a:lnTo>
                  <a:lnTo>
                    <a:pt x="234" y="163"/>
                  </a:lnTo>
                  <a:lnTo>
                    <a:pt x="233" y="164"/>
                  </a:lnTo>
                  <a:lnTo>
                    <a:pt x="233" y="167"/>
                  </a:lnTo>
                  <a:lnTo>
                    <a:pt x="233" y="170"/>
                  </a:lnTo>
                  <a:lnTo>
                    <a:pt x="233" y="173"/>
                  </a:lnTo>
                  <a:lnTo>
                    <a:pt x="233" y="176"/>
                  </a:lnTo>
                  <a:lnTo>
                    <a:pt x="234" y="182"/>
                  </a:lnTo>
                  <a:lnTo>
                    <a:pt x="239" y="187"/>
                  </a:lnTo>
                  <a:lnTo>
                    <a:pt x="242" y="191"/>
                  </a:lnTo>
                  <a:lnTo>
                    <a:pt x="246" y="194"/>
                  </a:lnTo>
                  <a:lnTo>
                    <a:pt x="252" y="199"/>
                  </a:lnTo>
                  <a:lnTo>
                    <a:pt x="257" y="202"/>
                  </a:lnTo>
                  <a:lnTo>
                    <a:pt x="263" y="203"/>
                  </a:lnTo>
                  <a:lnTo>
                    <a:pt x="269" y="206"/>
                  </a:lnTo>
                  <a:lnTo>
                    <a:pt x="270" y="209"/>
                  </a:lnTo>
                  <a:lnTo>
                    <a:pt x="270" y="211"/>
                  </a:lnTo>
                  <a:lnTo>
                    <a:pt x="275" y="211"/>
                  </a:lnTo>
                  <a:lnTo>
                    <a:pt x="278" y="212"/>
                  </a:lnTo>
                  <a:lnTo>
                    <a:pt x="281" y="215"/>
                  </a:lnTo>
                  <a:lnTo>
                    <a:pt x="285" y="218"/>
                  </a:lnTo>
                  <a:lnTo>
                    <a:pt x="287" y="223"/>
                  </a:lnTo>
                  <a:lnTo>
                    <a:pt x="290" y="229"/>
                  </a:lnTo>
                  <a:lnTo>
                    <a:pt x="293" y="233"/>
                  </a:lnTo>
                  <a:lnTo>
                    <a:pt x="294" y="238"/>
                  </a:lnTo>
                  <a:lnTo>
                    <a:pt x="297" y="250"/>
                  </a:lnTo>
                  <a:lnTo>
                    <a:pt x="294" y="263"/>
                  </a:lnTo>
                  <a:lnTo>
                    <a:pt x="293" y="265"/>
                  </a:lnTo>
                  <a:lnTo>
                    <a:pt x="291" y="265"/>
                  </a:lnTo>
                  <a:lnTo>
                    <a:pt x="291" y="266"/>
                  </a:lnTo>
                  <a:lnTo>
                    <a:pt x="290" y="269"/>
                  </a:lnTo>
                  <a:lnTo>
                    <a:pt x="288" y="271"/>
                  </a:lnTo>
                  <a:lnTo>
                    <a:pt x="287" y="272"/>
                  </a:lnTo>
                  <a:lnTo>
                    <a:pt x="284" y="277"/>
                  </a:lnTo>
                  <a:lnTo>
                    <a:pt x="281" y="281"/>
                  </a:lnTo>
                  <a:lnTo>
                    <a:pt x="276" y="287"/>
                  </a:lnTo>
                  <a:lnTo>
                    <a:pt x="273" y="295"/>
                  </a:lnTo>
                  <a:lnTo>
                    <a:pt x="269" y="303"/>
                  </a:lnTo>
                  <a:lnTo>
                    <a:pt x="267" y="306"/>
                  </a:lnTo>
                  <a:lnTo>
                    <a:pt x="267" y="309"/>
                  </a:lnTo>
                  <a:lnTo>
                    <a:pt x="267" y="313"/>
                  </a:lnTo>
                  <a:lnTo>
                    <a:pt x="266" y="316"/>
                  </a:lnTo>
                  <a:lnTo>
                    <a:pt x="264" y="319"/>
                  </a:lnTo>
                  <a:lnTo>
                    <a:pt x="261" y="321"/>
                  </a:lnTo>
                  <a:lnTo>
                    <a:pt x="258" y="322"/>
                  </a:lnTo>
                  <a:lnTo>
                    <a:pt x="255" y="322"/>
                  </a:lnTo>
                  <a:lnTo>
                    <a:pt x="258" y="324"/>
                  </a:lnTo>
                  <a:lnTo>
                    <a:pt x="261" y="325"/>
                  </a:lnTo>
                  <a:lnTo>
                    <a:pt x="264" y="328"/>
                  </a:lnTo>
                  <a:lnTo>
                    <a:pt x="266" y="330"/>
                  </a:lnTo>
                  <a:lnTo>
                    <a:pt x="267" y="334"/>
                  </a:lnTo>
                  <a:lnTo>
                    <a:pt x="267" y="339"/>
                  </a:lnTo>
                  <a:lnTo>
                    <a:pt x="264" y="342"/>
                  </a:lnTo>
                  <a:lnTo>
                    <a:pt x="261" y="343"/>
                  </a:lnTo>
                  <a:lnTo>
                    <a:pt x="257" y="345"/>
                  </a:lnTo>
                  <a:lnTo>
                    <a:pt x="260" y="345"/>
                  </a:lnTo>
                  <a:lnTo>
                    <a:pt x="263" y="348"/>
                  </a:lnTo>
                  <a:lnTo>
                    <a:pt x="264" y="349"/>
                  </a:lnTo>
                  <a:lnTo>
                    <a:pt x="264" y="352"/>
                  </a:lnTo>
                  <a:lnTo>
                    <a:pt x="264" y="355"/>
                  </a:lnTo>
                  <a:lnTo>
                    <a:pt x="264" y="358"/>
                  </a:lnTo>
                  <a:lnTo>
                    <a:pt x="264" y="360"/>
                  </a:lnTo>
                  <a:lnTo>
                    <a:pt x="266" y="361"/>
                  </a:lnTo>
                  <a:lnTo>
                    <a:pt x="272" y="366"/>
                  </a:lnTo>
                  <a:lnTo>
                    <a:pt x="276" y="370"/>
                  </a:lnTo>
                  <a:lnTo>
                    <a:pt x="279" y="373"/>
                  </a:lnTo>
                  <a:lnTo>
                    <a:pt x="282" y="379"/>
                  </a:lnTo>
                  <a:lnTo>
                    <a:pt x="282" y="382"/>
                  </a:lnTo>
                  <a:lnTo>
                    <a:pt x="281" y="385"/>
                  </a:lnTo>
                  <a:lnTo>
                    <a:pt x="279" y="388"/>
                  </a:lnTo>
                  <a:lnTo>
                    <a:pt x="278" y="390"/>
                  </a:lnTo>
                  <a:lnTo>
                    <a:pt x="273" y="390"/>
                  </a:lnTo>
                  <a:lnTo>
                    <a:pt x="269" y="388"/>
                  </a:lnTo>
                  <a:lnTo>
                    <a:pt x="269" y="390"/>
                  </a:lnTo>
                  <a:lnTo>
                    <a:pt x="270" y="393"/>
                  </a:lnTo>
                  <a:lnTo>
                    <a:pt x="279" y="403"/>
                  </a:lnTo>
                  <a:lnTo>
                    <a:pt x="288" y="414"/>
                  </a:lnTo>
                  <a:lnTo>
                    <a:pt x="297" y="424"/>
                  </a:lnTo>
                  <a:lnTo>
                    <a:pt x="297" y="426"/>
                  </a:lnTo>
                  <a:lnTo>
                    <a:pt x="301" y="427"/>
                  </a:lnTo>
                  <a:lnTo>
                    <a:pt x="302" y="427"/>
                  </a:lnTo>
                  <a:lnTo>
                    <a:pt x="304" y="429"/>
                  </a:lnTo>
                  <a:lnTo>
                    <a:pt x="305" y="432"/>
                  </a:lnTo>
                  <a:lnTo>
                    <a:pt x="307" y="453"/>
                  </a:lnTo>
                  <a:lnTo>
                    <a:pt x="302" y="475"/>
                  </a:lnTo>
                  <a:lnTo>
                    <a:pt x="301" y="486"/>
                  </a:lnTo>
                  <a:lnTo>
                    <a:pt x="296" y="496"/>
                  </a:lnTo>
                  <a:lnTo>
                    <a:pt x="296" y="495"/>
                  </a:lnTo>
                  <a:lnTo>
                    <a:pt x="296" y="493"/>
                  </a:lnTo>
                  <a:lnTo>
                    <a:pt x="294" y="493"/>
                  </a:lnTo>
                  <a:lnTo>
                    <a:pt x="293" y="495"/>
                  </a:lnTo>
                  <a:lnTo>
                    <a:pt x="291" y="495"/>
                  </a:lnTo>
                  <a:lnTo>
                    <a:pt x="275" y="483"/>
                  </a:lnTo>
                  <a:lnTo>
                    <a:pt x="255" y="475"/>
                  </a:lnTo>
                  <a:lnTo>
                    <a:pt x="234" y="475"/>
                  </a:lnTo>
                  <a:lnTo>
                    <a:pt x="236" y="475"/>
                  </a:lnTo>
                  <a:lnTo>
                    <a:pt x="228" y="475"/>
                  </a:lnTo>
                  <a:lnTo>
                    <a:pt x="219" y="477"/>
                  </a:lnTo>
                  <a:lnTo>
                    <a:pt x="212" y="478"/>
                  </a:lnTo>
                  <a:lnTo>
                    <a:pt x="204" y="477"/>
                  </a:lnTo>
                  <a:lnTo>
                    <a:pt x="200" y="471"/>
                  </a:lnTo>
                  <a:lnTo>
                    <a:pt x="174" y="471"/>
                  </a:lnTo>
                  <a:lnTo>
                    <a:pt x="149" y="469"/>
                  </a:lnTo>
                  <a:lnTo>
                    <a:pt x="125" y="471"/>
                  </a:lnTo>
                  <a:lnTo>
                    <a:pt x="125" y="469"/>
                  </a:lnTo>
                  <a:lnTo>
                    <a:pt x="123" y="471"/>
                  </a:lnTo>
                  <a:lnTo>
                    <a:pt x="123" y="472"/>
                  </a:lnTo>
                  <a:lnTo>
                    <a:pt x="123" y="474"/>
                  </a:lnTo>
                  <a:lnTo>
                    <a:pt x="123" y="475"/>
                  </a:lnTo>
                  <a:lnTo>
                    <a:pt x="122" y="475"/>
                  </a:lnTo>
                  <a:lnTo>
                    <a:pt x="120" y="475"/>
                  </a:lnTo>
                  <a:lnTo>
                    <a:pt x="119" y="475"/>
                  </a:lnTo>
                  <a:lnTo>
                    <a:pt x="119" y="477"/>
                  </a:lnTo>
                  <a:lnTo>
                    <a:pt x="86" y="475"/>
                  </a:lnTo>
                  <a:lnTo>
                    <a:pt x="52" y="471"/>
                  </a:lnTo>
                  <a:lnTo>
                    <a:pt x="55" y="454"/>
                  </a:lnTo>
                  <a:lnTo>
                    <a:pt x="61" y="439"/>
                  </a:lnTo>
                  <a:lnTo>
                    <a:pt x="61" y="436"/>
                  </a:lnTo>
                  <a:lnTo>
                    <a:pt x="60" y="435"/>
                  </a:lnTo>
                  <a:lnTo>
                    <a:pt x="58" y="432"/>
                  </a:lnTo>
                  <a:lnTo>
                    <a:pt x="57" y="430"/>
                  </a:lnTo>
                  <a:lnTo>
                    <a:pt x="55" y="427"/>
                  </a:lnTo>
                  <a:lnTo>
                    <a:pt x="57" y="423"/>
                  </a:lnTo>
                  <a:lnTo>
                    <a:pt x="57" y="420"/>
                  </a:lnTo>
                  <a:lnTo>
                    <a:pt x="55" y="415"/>
                  </a:lnTo>
                  <a:lnTo>
                    <a:pt x="54" y="414"/>
                  </a:lnTo>
                  <a:lnTo>
                    <a:pt x="51" y="412"/>
                  </a:lnTo>
                  <a:lnTo>
                    <a:pt x="48" y="411"/>
                  </a:lnTo>
                  <a:lnTo>
                    <a:pt x="45" y="409"/>
                  </a:lnTo>
                  <a:lnTo>
                    <a:pt x="43" y="406"/>
                  </a:lnTo>
                  <a:lnTo>
                    <a:pt x="45" y="403"/>
                  </a:lnTo>
                  <a:lnTo>
                    <a:pt x="46" y="400"/>
                  </a:lnTo>
                  <a:lnTo>
                    <a:pt x="48" y="397"/>
                  </a:lnTo>
                  <a:lnTo>
                    <a:pt x="49" y="394"/>
                  </a:lnTo>
                  <a:lnTo>
                    <a:pt x="51" y="390"/>
                  </a:lnTo>
                  <a:lnTo>
                    <a:pt x="52" y="387"/>
                  </a:lnTo>
                  <a:lnTo>
                    <a:pt x="55" y="384"/>
                  </a:lnTo>
                  <a:lnTo>
                    <a:pt x="54" y="385"/>
                  </a:lnTo>
                  <a:lnTo>
                    <a:pt x="51" y="387"/>
                  </a:lnTo>
                  <a:lnTo>
                    <a:pt x="48" y="388"/>
                  </a:lnTo>
                  <a:lnTo>
                    <a:pt x="45" y="388"/>
                  </a:lnTo>
                  <a:lnTo>
                    <a:pt x="42" y="390"/>
                  </a:lnTo>
                  <a:lnTo>
                    <a:pt x="39" y="391"/>
                  </a:lnTo>
                  <a:lnTo>
                    <a:pt x="37" y="394"/>
                  </a:lnTo>
                  <a:lnTo>
                    <a:pt x="36" y="396"/>
                  </a:lnTo>
                  <a:lnTo>
                    <a:pt x="34" y="394"/>
                  </a:lnTo>
                  <a:lnTo>
                    <a:pt x="33" y="393"/>
                  </a:lnTo>
                  <a:lnTo>
                    <a:pt x="31" y="391"/>
                  </a:lnTo>
                  <a:lnTo>
                    <a:pt x="30" y="388"/>
                  </a:lnTo>
                  <a:lnTo>
                    <a:pt x="28" y="390"/>
                  </a:lnTo>
                  <a:lnTo>
                    <a:pt x="27" y="390"/>
                  </a:lnTo>
                  <a:lnTo>
                    <a:pt x="25" y="390"/>
                  </a:lnTo>
                  <a:lnTo>
                    <a:pt x="25" y="388"/>
                  </a:lnTo>
                  <a:lnTo>
                    <a:pt x="24" y="387"/>
                  </a:lnTo>
                  <a:lnTo>
                    <a:pt x="22" y="387"/>
                  </a:lnTo>
                  <a:lnTo>
                    <a:pt x="21" y="387"/>
                  </a:lnTo>
                  <a:lnTo>
                    <a:pt x="19" y="388"/>
                  </a:lnTo>
                  <a:lnTo>
                    <a:pt x="18" y="387"/>
                  </a:lnTo>
                  <a:lnTo>
                    <a:pt x="16" y="378"/>
                  </a:lnTo>
                  <a:lnTo>
                    <a:pt x="15" y="369"/>
                  </a:lnTo>
                  <a:lnTo>
                    <a:pt x="12" y="361"/>
                  </a:lnTo>
                  <a:lnTo>
                    <a:pt x="10" y="360"/>
                  </a:lnTo>
                  <a:lnTo>
                    <a:pt x="9" y="361"/>
                  </a:lnTo>
                  <a:lnTo>
                    <a:pt x="7" y="364"/>
                  </a:lnTo>
                  <a:lnTo>
                    <a:pt x="7" y="367"/>
                  </a:lnTo>
                  <a:lnTo>
                    <a:pt x="6" y="370"/>
                  </a:lnTo>
                  <a:lnTo>
                    <a:pt x="4" y="372"/>
                  </a:lnTo>
                  <a:lnTo>
                    <a:pt x="3" y="372"/>
                  </a:lnTo>
                  <a:lnTo>
                    <a:pt x="0" y="367"/>
                  </a:lnTo>
                  <a:lnTo>
                    <a:pt x="0" y="363"/>
                  </a:lnTo>
                  <a:lnTo>
                    <a:pt x="1" y="358"/>
                  </a:lnTo>
                  <a:lnTo>
                    <a:pt x="0" y="360"/>
                  </a:lnTo>
                  <a:lnTo>
                    <a:pt x="0" y="358"/>
                  </a:lnTo>
                  <a:lnTo>
                    <a:pt x="1" y="357"/>
                  </a:lnTo>
                  <a:lnTo>
                    <a:pt x="3" y="355"/>
                  </a:lnTo>
                  <a:lnTo>
                    <a:pt x="4" y="352"/>
                  </a:lnTo>
                  <a:lnTo>
                    <a:pt x="7" y="349"/>
                  </a:lnTo>
                  <a:lnTo>
                    <a:pt x="9" y="346"/>
                  </a:lnTo>
                  <a:lnTo>
                    <a:pt x="12" y="342"/>
                  </a:lnTo>
                  <a:lnTo>
                    <a:pt x="13" y="339"/>
                  </a:lnTo>
                  <a:lnTo>
                    <a:pt x="13" y="334"/>
                  </a:lnTo>
                  <a:lnTo>
                    <a:pt x="15" y="328"/>
                  </a:lnTo>
                  <a:lnTo>
                    <a:pt x="15" y="324"/>
                  </a:lnTo>
                  <a:lnTo>
                    <a:pt x="13" y="324"/>
                  </a:lnTo>
                  <a:lnTo>
                    <a:pt x="12" y="324"/>
                  </a:lnTo>
                  <a:lnTo>
                    <a:pt x="12" y="322"/>
                  </a:lnTo>
                  <a:lnTo>
                    <a:pt x="12" y="321"/>
                  </a:lnTo>
                  <a:lnTo>
                    <a:pt x="13" y="319"/>
                  </a:lnTo>
                  <a:lnTo>
                    <a:pt x="15" y="318"/>
                  </a:lnTo>
                  <a:lnTo>
                    <a:pt x="16" y="315"/>
                  </a:lnTo>
                  <a:lnTo>
                    <a:pt x="16" y="313"/>
                  </a:lnTo>
                  <a:lnTo>
                    <a:pt x="16" y="315"/>
                  </a:lnTo>
                  <a:lnTo>
                    <a:pt x="16" y="312"/>
                  </a:lnTo>
                  <a:lnTo>
                    <a:pt x="16" y="309"/>
                  </a:lnTo>
                  <a:lnTo>
                    <a:pt x="13" y="306"/>
                  </a:lnTo>
                  <a:lnTo>
                    <a:pt x="18" y="306"/>
                  </a:lnTo>
                  <a:lnTo>
                    <a:pt x="21" y="304"/>
                  </a:lnTo>
                  <a:lnTo>
                    <a:pt x="24" y="303"/>
                  </a:lnTo>
                  <a:lnTo>
                    <a:pt x="27" y="300"/>
                  </a:lnTo>
                  <a:lnTo>
                    <a:pt x="36" y="292"/>
                  </a:lnTo>
                  <a:lnTo>
                    <a:pt x="45" y="283"/>
                  </a:lnTo>
                  <a:lnTo>
                    <a:pt x="52" y="275"/>
                  </a:lnTo>
                  <a:lnTo>
                    <a:pt x="58" y="272"/>
                  </a:lnTo>
                  <a:lnTo>
                    <a:pt x="64" y="269"/>
                  </a:lnTo>
                  <a:lnTo>
                    <a:pt x="70" y="265"/>
                  </a:lnTo>
                  <a:lnTo>
                    <a:pt x="73" y="263"/>
                  </a:lnTo>
                  <a:lnTo>
                    <a:pt x="78" y="260"/>
                  </a:lnTo>
                  <a:lnTo>
                    <a:pt x="78" y="262"/>
                  </a:lnTo>
                  <a:lnTo>
                    <a:pt x="80" y="263"/>
                  </a:lnTo>
                  <a:lnTo>
                    <a:pt x="81" y="263"/>
                  </a:lnTo>
                  <a:lnTo>
                    <a:pt x="84" y="265"/>
                  </a:lnTo>
                  <a:lnTo>
                    <a:pt x="84" y="268"/>
                  </a:lnTo>
                  <a:lnTo>
                    <a:pt x="86" y="268"/>
                  </a:lnTo>
                  <a:lnTo>
                    <a:pt x="87" y="266"/>
                  </a:lnTo>
                  <a:lnTo>
                    <a:pt x="87" y="265"/>
                  </a:lnTo>
                  <a:lnTo>
                    <a:pt x="87" y="263"/>
                  </a:lnTo>
                  <a:lnTo>
                    <a:pt x="90" y="263"/>
                  </a:lnTo>
                  <a:lnTo>
                    <a:pt x="92" y="262"/>
                  </a:lnTo>
                  <a:lnTo>
                    <a:pt x="92" y="259"/>
                  </a:lnTo>
                  <a:lnTo>
                    <a:pt x="93" y="256"/>
                  </a:lnTo>
                  <a:lnTo>
                    <a:pt x="93" y="253"/>
                  </a:lnTo>
                  <a:lnTo>
                    <a:pt x="101" y="262"/>
                  </a:lnTo>
                  <a:lnTo>
                    <a:pt x="110" y="269"/>
                  </a:lnTo>
                  <a:lnTo>
                    <a:pt x="119" y="277"/>
                  </a:lnTo>
                  <a:lnTo>
                    <a:pt x="120" y="280"/>
                  </a:lnTo>
                  <a:lnTo>
                    <a:pt x="120" y="283"/>
                  </a:lnTo>
                  <a:lnTo>
                    <a:pt x="120" y="286"/>
                  </a:lnTo>
                  <a:lnTo>
                    <a:pt x="120" y="289"/>
                  </a:lnTo>
                  <a:lnTo>
                    <a:pt x="122" y="290"/>
                  </a:lnTo>
                  <a:lnTo>
                    <a:pt x="123" y="289"/>
                  </a:lnTo>
                  <a:lnTo>
                    <a:pt x="125" y="284"/>
                  </a:lnTo>
                  <a:lnTo>
                    <a:pt x="126" y="281"/>
                  </a:lnTo>
                  <a:lnTo>
                    <a:pt x="128" y="278"/>
                  </a:lnTo>
                  <a:lnTo>
                    <a:pt x="129" y="275"/>
                  </a:lnTo>
                  <a:lnTo>
                    <a:pt x="131" y="272"/>
                  </a:lnTo>
                  <a:lnTo>
                    <a:pt x="131" y="269"/>
                  </a:lnTo>
                  <a:lnTo>
                    <a:pt x="132" y="266"/>
                  </a:lnTo>
                  <a:lnTo>
                    <a:pt x="135" y="265"/>
                  </a:lnTo>
                  <a:lnTo>
                    <a:pt x="138" y="263"/>
                  </a:lnTo>
                  <a:lnTo>
                    <a:pt x="141" y="263"/>
                  </a:lnTo>
                  <a:lnTo>
                    <a:pt x="144" y="265"/>
                  </a:lnTo>
                  <a:lnTo>
                    <a:pt x="146" y="268"/>
                  </a:lnTo>
                  <a:lnTo>
                    <a:pt x="146" y="263"/>
                  </a:lnTo>
                  <a:lnTo>
                    <a:pt x="144" y="259"/>
                  </a:lnTo>
                  <a:lnTo>
                    <a:pt x="143" y="256"/>
                  </a:lnTo>
                  <a:lnTo>
                    <a:pt x="143" y="251"/>
                  </a:lnTo>
                  <a:lnTo>
                    <a:pt x="144" y="248"/>
                  </a:lnTo>
                  <a:lnTo>
                    <a:pt x="147" y="244"/>
                  </a:lnTo>
                  <a:lnTo>
                    <a:pt x="150" y="239"/>
                  </a:lnTo>
                  <a:lnTo>
                    <a:pt x="155" y="233"/>
                  </a:lnTo>
                  <a:lnTo>
                    <a:pt x="155" y="232"/>
                  </a:lnTo>
                  <a:lnTo>
                    <a:pt x="155" y="230"/>
                  </a:lnTo>
                  <a:lnTo>
                    <a:pt x="155" y="229"/>
                  </a:lnTo>
                  <a:lnTo>
                    <a:pt x="158" y="226"/>
                  </a:lnTo>
                  <a:lnTo>
                    <a:pt x="159" y="223"/>
                  </a:lnTo>
                  <a:lnTo>
                    <a:pt x="161" y="218"/>
                  </a:lnTo>
                  <a:lnTo>
                    <a:pt x="162" y="217"/>
                  </a:lnTo>
                  <a:lnTo>
                    <a:pt x="161" y="214"/>
                  </a:lnTo>
                  <a:lnTo>
                    <a:pt x="161" y="212"/>
                  </a:lnTo>
                  <a:lnTo>
                    <a:pt x="161" y="209"/>
                  </a:lnTo>
                  <a:lnTo>
                    <a:pt x="161" y="206"/>
                  </a:lnTo>
                  <a:lnTo>
                    <a:pt x="164" y="203"/>
                  </a:lnTo>
                  <a:lnTo>
                    <a:pt x="167" y="199"/>
                  </a:lnTo>
                  <a:lnTo>
                    <a:pt x="167" y="196"/>
                  </a:lnTo>
                  <a:lnTo>
                    <a:pt x="167" y="193"/>
                  </a:lnTo>
                  <a:lnTo>
                    <a:pt x="168" y="193"/>
                  </a:lnTo>
                  <a:lnTo>
                    <a:pt x="168" y="191"/>
                  </a:lnTo>
                  <a:lnTo>
                    <a:pt x="168" y="190"/>
                  </a:lnTo>
                  <a:lnTo>
                    <a:pt x="170" y="190"/>
                  </a:lnTo>
                  <a:lnTo>
                    <a:pt x="173" y="190"/>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48" name="任意多边形 91"/>
            <p:cNvSpPr>
              <a:spLocks/>
            </p:cNvSpPr>
            <p:nvPr/>
          </p:nvSpPr>
          <p:spPr bwMode="gray">
            <a:xfrm>
              <a:off x="5708234" y="3770313"/>
              <a:ext cx="19057" cy="17463"/>
            </a:xfrm>
            <a:custGeom>
              <a:avLst/>
              <a:gdLst>
                <a:gd name="T0" fmla="*/ 6 w 13"/>
                <a:gd name="T1" fmla="*/ 4 h 12"/>
                <a:gd name="T2" fmla="*/ 6 w 13"/>
                <a:gd name="T3" fmla="*/ 3 h 12"/>
                <a:gd name="T4" fmla="*/ 4 w 13"/>
                <a:gd name="T5" fmla="*/ 1 h 12"/>
                <a:gd name="T6" fmla="*/ 3 w 13"/>
                <a:gd name="T7" fmla="*/ 0 h 12"/>
                <a:gd name="T8" fmla="*/ 0 w 13"/>
                <a:gd name="T9" fmla="*/ 0 h 12"/>
                <a:gd name="T10" fmla="*/ 0 w 13"/>
                <a:gd name="T11" fmla="*/ 1 h 12"/>
                <a:gd name="T12" fmla="*/ 0 w 13"/>
                <a:gd name="T13" fmla="*/ 1 h 12"/>
                <a:gd name="T14" fmla="*/ 1 w 13"/>
                <a:gd name="T15" fmla="*/ 4 h 12"/>
                <a:gd name="T16" fmla="*/ 1 w 13"/>
                <a:gd name="T17" fmla="*/ 6 h 12"/>
                <a:gd name="T18" fmla="*/ 1 w 13"/>
                <a:gd name="T19" fmla="*/ 6 h 12"/>
                <a:gd name="T20" fmla="*/ 3 w 13"/>
                <a:gd name="T21" fmla="*/ 7 h 12"/>
                <a:gd name="T22" fmla="*/ 4 w 13"/>
                <a:gd name="T23" fmla="*/ 9 h 12"/>
                <a:gd name="T24" fmla="*/ 6 w 13"/>
                <a:gd name="T25" fmla="*/ 9 h 12"/>
                <a:gd name="T26" fmla="*/ 6 w 13"/>
                <a:gd name="T27" fmla="*/ 9 h 12"/>
                <a:gd name="T28" fmla="*/ 6 w 13"/>
                <a:gd name="T29" fmla="*/ 7 h 12"/>
                <a:gd name="T30" fmla="*/ 10 w 13"/>
                <a:gd name="T31" fmla="*/ 6 h 12"/>
                <a:gd name="T32" fmla="*/ 10 w 13"/>
                <a:gd name="T33" fmla="*/ 6 h 12"/>
                <a:gd name="T34" fmla="*/ 10 w 13"/>
                <a:gd name="T35" fmla="*/ 4 h 12"/>
                <a:gd name="T36" fmla="*/ 9 w 13"/>
                <a:gd name="T37" fmla="*/ 4 h 12"/>
                <a:gd name="T38" fmla="*/ 7 w 13"/>
                <a:gd name="T39" fmla="*/ 4 h 12"/>
                <a:gd name="T40" fmla="*/ 6 w 13"/>
                <a:gd name="T41" fmla="*/ 3 h 12"/>
                <a:gd name="T42" fmla="*/ 6 w 13"/>
                <a:gd name="T43" fmla="*/ 4 h 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 h="12">
                  <a:moveTo>
                    <a:pt x="7" y="4"/>
                  </a:moveTo>
                  <a:lnTo>
                    <a:pt x="6" y="3"/>
                  </a:lnTo>
                  <a:lnTo>
                    <a:pt x="4" y="1"/>
                  </a:lnTo>
                  <a:lnTo>
                    <a:pt x="3" y="0"/>
                  </a:lnTo>
                  <a:lnTo>
                    <a:pt x="0" y="0"/>
                  </a:lnTo>
                  <a:lnTo>
                    <a:pt x="0" y="1"/>
                  </a:lnTo>
                  <a:lnTo>
                    <a:pt x="1" y="4"/>
                  </a:lnTo>
                  <a:lnTo>
                    <a:pt x="1" y="9"/>
                  </a:lnTo>
                  <a:lnTo>
                    <a:pt x="3" y="10"/>
                  </a:lnTo>
                  <a:lnTo>
                    <a:pt x="4" y="12"/>
                  </a:lnTo>
                  <a:lnTo>
                    <a:pt x="6" y="12"/>
                  </a:lnTo>
                  <a:lnTo>
                    <a:pt x="9" y="10"/>
                  </a:lnTo>
                  <a:lnTo>
                    <a:pt x="13" y="9"/>
                  </a:lnTo>
                  <a:lnTo>
                    <a:pt x="13" y="7"/>
                  </a:lnTo>
                  <a:lnTo>
                    <a:pt x="13" y="4"/>
                  </a:lnTo>
                  <a:lnTo>
                    <a:pt x="12" y="4"/>
                  </a:lnTo>
                  <a:lnTo>
                    <a:pt x="10" y="4"/>
                  </a:lnTo>
                  <a:lnTo>
                    <a:pt x="9" y="3"/>
                  </a:lnTo>
                  <a:lnTo>
                    <a:pt x="7" y="4"/>
                  </a:lnTo>
                  <a:close/>
                </a:path>
              </a:pathLst>
            </a:custGeom>
            <a:solidFill>
              <a:srgbClr val="B9CE90"/>
            </a:solidFill>
            <a:ln w="0">
              <a:solidFill>
                <a:srgbClr val="000514"/>
              </a:solidFill>
              <a:prstDash val="solid"/>
              <a:round/>
              <a:headEnd/>
              <a:tailEnd/>
            </a:ln>
          </p:spPr>
          <p:txBody>
            <a:bodyPr/>
            <a:lstStyle/>
            <a:p>
              <a:endParaRPr lang="zh-CN" altLang="en-US">
                <a:solidFill>
                  <a:srgbClr val="000000"/>
                </a:solidFill>
              </a:endParaRPr>
            </a:p>
          </p:txBody>
        </p:sp>
        <p:sp>
          <p:nvSpPr>
            <p:cNvPr id="49" name="任意多边形 92"/>
            <p:cNvSpPr>
              <a:spLocks/>
            </p:cNvSpPr>
            <p:nvPr/>
          </p:nvSpPr>
          <p:spPr bwMode="gray">
            <a:xfrm>
              <a:off x="6014727" y="2524125"/>
              <a:ext cx="654275" cy="1039813"/>
            </a:xfrm>
            <a:custGeom>
              <a:avLst/>
              <a:gdLst>
                <a:gd name="T0" fmla="*/ 29 w 445"/>
                <a:gd name="T1" fmla="*/ 355 h 708"/>
                <a:gd name="T2" fmla="*/ 38 w 445"/>
                <a:gd name="T3" fmla="*/ 372 h 708"/>
                <a:gd name="T4" fmla="*/ 46 w 445"/>
                <a:gd name="T5" fmla="*/ 386 h 708"/>
                <a:gd name="T6" fmla="*/ 51 w 445"/>
                <a:gd name="T7" fmla="*/ 393 h 708"/>
                <a:gd name="T8" fmla="*/ 59 w 445"/>
                <a:gd name="T9" fmla="*/ 398 h 708"/>
                <a:gd name="T10" fmla="*/ 55 w 445"/>
                <a:gd name="T11" fmla="*/ 430 h 708"/>
                <a:gd name="T12" fmla="*/ 67 w 445"/>
                <a:gd name="T13" fmla="*/ 463 h 708"/>
                <a:gd name="T14" fmla="*/ 52 w 445"/>
                <a:gd name="T15" fmla="*/ 480 h 708"/>
                <a:gd name="T16" fmla="*/ 19 w 445"/>
                <a:gd name="T17" fmla="*/ 477 h 708"/>
                <a:gd name="T18" fmla="*/ 12 w 445"/>
                <a:gd name="T19" fmla="*/ 488 h 708"/>
                <a:gd name="T20" fmla="*/ 16 w 445"/>
                <a:gd name="T21" fmla="*/ 500 h 708"/>
                <a:gd name="T22" fmla="*/ 38 w 445"/>
                <a:gd name="T23" fmla="*/ 515 h 708"/>
                <a:gd name="T24" fmla="*/ 53 w 445"/>
                <a:gd name="T25" fmla="*/ 532 h 708"/>
                <a:gd name="T26" fmla="*/ 60 w 445"/>
                <a:gd name="T27" fmla="*/ 546 h 708"/>
                <a:gd name="T28" fmla="*/ 59 w 445"/>
                <a:gd name="T29" fmla="*/ 561 h 708"/>
                <a:gd name="T30" fmla="*/ 87 w 445"/>
                <a:gd name="T31" fmla="*/ 551 h 708"/>
                <a:gd name="T32" fmla="*/ 102 w 445"/>
                <a:gd name="T33" fmla="*/ 551 h 708"/>
                <a:gd name="T34" fmla="*/ 113 w 445"/>
                <a:gd name="T35" fmla="*/ 550 h 708"/>
                <a:gd name="T36" fmla="*/ 176 w 445"/>
                <a:gd name="T37" fmla="*/ 532 h 708"/>
                <a:gd name="T38" fmla="*/ 195 w 445"/>
                <a:gd name="T39" fmla="*/ 509 h 708"/>
                <a:gd name="T40" fmla="*/ 190 w 445"/>
                <a:gd name="T41" fmla="*/ 501 h 708"/>
                <a:gd name="T42" fmla="*/ 212 w 445"/>
                <a:gd name="T43" fmla="*/ 495 h 708"/>
                <a:gd name="T44" fmla="*/ 251 w 445"/>
                <a:gd name="T45" fmla="*/ 482 h 708"/>
                <a:gd name="T46" fmla="*/ 270 w 445"/>
                <a:gd name="T47" fmla="*/ 463 h 708"/>
                <a:gd name="T48" fmla="*/ 274 w 445"/>
                <a:gd name="T49" fmla="*/ 451 h 708"/>
                <a:gd name="T50" fmla="*/ 301 w 445"/>
                <a:gd name="T51" fmla="*/ 430 h 708"/>
                <a:gd name="T52" fmla="*/ 319 w 445"/>
                <a:gd name="T53" fmla="*/ 424 h 708"/>
                <a:gd name="T54" fmla="*/ 318 w 445"/>
                <a:gd name="T55" fmla="*/ 414 h 708"/>
                <a:gd name="T56" fmla="*/ 306 w 445"/>
                <a:gd name="T57" fmla="*/ 396 h 708"/>
                <a:gd name="T58" fmla="*/ 301 w 445"/>
                <a:gd name="T59" fmla="*/ 374 h 708"/>
                <a:gd name="T60" fmla="*/ 295 w 445"/>
                <a:gd name="T61" fmla="*/ 360 h 708"/>
                <a:gd name="T62" fmla="*/ 289 w 445"/>
                <a:gd name="T63" fmla="*/ 366 h 708"/>
                <a:gd name="T64" fmla="*/ 286 w 445"/>
                <a:gd name="T65" fmla="*/ 358 h 708"/>
                <a:gd name="T66" fmla="*/ 298 w 445"/>
                <a:gd name="T67" fmla="*/ 349 h 708"/>
                <a:gd name="T68" fmla="*/ 294 w 445"/>
                <a:gd name="T69" fmla="*/ 333 h 708"/>
                <a:gd name="T70" fmla="*/ 307 w 445"/>
                <a:gd name="T71" fmla="*/ 319 h 708"/>
                <a:gd name="T72" fmla="*/ 306 w 445"/>
                <a:gd name="T73" fmla="*/ 305 h 708"/>
                <a:gd name="T74" fmla="*/ 311 w 445"/>
                <a:gd name="T75" fmla="*/ 298 h 708"/>
                <a:gd name="T76" fmla="*/ 316 w 445"/>
                <a:gd name="T77" fmla="*/ 289 h 708"/>
                <a:gd name="T78" fmla="*/ 320 w 445"/>
                <a:gd name="T79" fmla="*/ 272 h 708"/>
                <a:gd name="T80" fmla="*/ 330 w 445"/>
                <a:gd name="T81" fmla="*/ 269 h 708"/>
                <a:gd name="T82" fmla="*/ 337 w 445"/>
                <a:gd name="T83" fmla="*/ 269 h 708"/>
                <a:gd name="T84" fmla="*/ 349 w 445"/>
                <a:gd name="T85" fmla="*/ 268 h 708"/>
                <a:gd name="T86" fmla="*/ 50 w 445"/>
                <a:gd name="T87" fmla="*/ 19 h 708"/>
                <a:gd name="T88" fmla="*/ 55 w 445"/>
                <a:gd name="T89" fmla="*/ 53 h 708"/>
                <a:gd name="T90" fmla="*/ 69 w 445"/>
                <a:gd name="T91" fmla="*/ 94 h 708"/>
                <a:gd name="T92" fmla="*/ 75 w 445"/>
                <a:gd name="T93" fmla="*/ 104 h 708"/>
                <a:gd name="T94" fmla="*/ 81 w 445"/>
                <a:gd name="T95" fmla="*/ 113 h 708"/>
                <a:gd name="T96" fmla="*/ 64 w 445"/>
                <a:gd name="T97" fmla="*/ 171 h 708"/>
                <a:gd name="T98" fmla="*/ 48 w 445"/>
                <a:gd name="T99" fmla="*/ 241 h 708"/>
                <a:gd name="T100" fmla="*/ 17 w 445"/>
                <a:gd name="T101" fmla="*/ 280 h 708"/>
                <a:gd name="T102" fmla="*/ 9 w 445"/>
                <a:gd name="T103" fmla="*/ 293 h 708"/>
                <a:gd name="T104" fmla="*/ 6 w 445"/>
                <a:gd name="T105" fmla="*/ 305 h 708"/>
                <a:gd name="T106" fmla="*/ 4 w 445"/>
                <a:gd name="T107" fmla="*/ 303 h 708"/>
                <a:gd name="T108" fmla="*/ 3 w 445"/>
                <a:gd name="T109" fmla="*/ 324 h 708"/>
                <a:gd name="T110" fmla="*/ 13 w 445"/>
                <a:gd name="T111" fmla="*/ 346 h 708"/>
                <a:gd name="T112" fmla="*/ 22 w 445"/>
                <a:gd name="T113" fmla="*/ 353 h 70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45" h="708">
                  <a:moveTo>
                    <a:pt x="22" y="443"/>
                  </a:moveTo>
                  <a:lnTo>
                    <a:pt x="27" y="445"/>
                  </a:lnTo>
                  <a:lnTo>
                    <a:pt x="31" y="446"/>
                  </a:lnTo>
                  <a:lnTo>
                    <a:pt x="34" y="448"/>
                  </a:lnTo>
                  <a:lnTo>
                    <a:pt x="37" y="449"/>
                  </a:lnTo>
                  <a:lnTo>
                    <a:pt x="39" y="449"/>
                  </a:lnTo>
                  <a:lnTo>
                    <a:pt x="42" y="451"/>
                  </a:lnTo>
                  <a:lnTo>
                    <a:pt x="43" y="451"/>
                  </a:lnTo>
                  <a:lnTo>
                    <a:pt x="45" y="452"/>
                  </a:lnTo>
                  <a:lnTo>
                    <a:pt x="48" y="469"/>
                  </a:lnTo>
                  <a:lnTo>
                    <a:pt x="54" y="484"/>
                  </a:lnTo>
                  <a:lnTo>
                    <a:pt x="55" y="485"/>
                  </a:lnTo>
                  <a:lnTo>
                    <a:pt x="57" y="485"/>
                  </a:lnTo>
                  <a:lnTo>
                    <a:pt x="60" y="485"/>
                  </a:lnTo>
                  <a:lnTo>
                    <a:pt x="58" y="488"/>
                  </a:lnTo>
                  <a:lnTo>
                    <a:pt x="60" y="490"/>
                  </a:lnTo>
                  <a:lnTo>
                    <a:pt x="61" y="491"/>
                  </a:lnTo>
                  <a:lnTo>
                    <a:pt x="61" y="493"/>
                  </a:lnTo>
                  <a:lnTo>
                    <a:pt x="61" y="494"/>
                  </a:lnTo>
                  <a:lnTo>
                    <a:pt x="64" y="496"/>
                  </a:lnTo>
                  <a:lnTo>
                    <a:pt x="66" y="497"/>
                  </a:lnTo>
                  <a:lnTo>
                    <a:pt x="69" y="500"/>
                  </a:lnTo>
                  <a:lnTo>
                    <a:pt x="70" y="502"/>
                  </a:lnTo>
                  <a:lnTo>
                    <a:pt x="72" y="502"/>
                  </a:lnTo>
                  <a:lnTo>
                    <a:pt x="75" y="503"/>
                  </a:lnTo>
                  <a:lnTo>
                    <a:pt x="67" y="515"/>
                  </a:lnTo>
                  <a:lnTo>
                    <a:pt x="64" y="529"/>
                  </a:lnTo>
                  <a:lnTo>
                    <a:pt x="66" y="543"/>
                  </a:lnTo>
                  <a:lnTo>
                    <a:pt x="67" y="544"/>
                  </a:lnTo>
                  <a:lnTo>
                    <a:pt x="69" y="544"/>
                  </a:lnTo>
                  <a:lnTo>
                    <a:pt x="70" y="544"/>
                  </a:lnTo>
                  <a:lnTo>
                    <a:pt x="70" y="546"/>
                  </a:lnTo>
                  <a:lnTo>
                    <a:pt x="78" y="561"/>
                  </a:lnTo>
                  <a:lnTo>
                    <a:pt x="81" y="577"/>
                  </a:lnTo>
                  <a:lnTo>
                    <a:pt x="84" y="585"/>
                  </a:lnTo>
                  <a:lnTo>
                    <a:pt x="87" y="592"/>
                  </a:lnTo>
                  <a:lnTo>
                    <a:pt x="92" y="598"/>
                  </a:lnTo>
                  <a:lnTo>
                    <a:pt x="83" y="600"/>
                  </a:lnTo>
                  <a:lnTo>
                    <a:pt x="75" y="603"/>
                  </a:lnTo>
                  <a:lnTo>
                    <a:pt x="66" y="606"/>
                  </a:lnTo>
                  <a:lnTo>
                    <a:pt x="58" y="604"/>
                  </a:lnTo>
                  <a:lnTo>
                    <a:pt x="48" y="604"/>
                  </a:lnTo>
                  <a:lnTo>
                    <a:pt x="40" y="604"/>
                  </a:lnTo>
                  <a:lnTo>
                    <a:pt x="30" y="604"/>
                  </a:lnTo>
                  <a:lnTo>
                    <a:pt x="24" y="603"/>
                  </a:lnTo>
                  <a:lnTo>
                    <a:pt x="18" y="603"/>
                  </a:lnTo>
                  <a:lnTo>
                    <a:pt x="12" y="609"/>
                  </a:lnTo>
                  <a:lnTo>
                    <a:pt x="13" y="610"/>
                  </a:lnTo>
                  <a:lnTo>
                    <a:pt x="15" y="612"/>
                  </a:lnTo>
                  <a:lnTo>
                    <a:pt x="15" y="616"/>
                  </a:lnTo>
                  <a:lnTo>
                    <a:pt x="15" y="619"/>
                  </a:lnTo>
                  <a:lnTo>
                    <a:pt x="15" y="622"/>
                  </a:lnTo>
                  <a:lnTo>
                    <a:pt x="15" y="625"/>
                  </a:lnTo>
                  <a:lnTo>
                    <a:pt x="16" y="627"/>
                  </a:lnTo>
                  <a:lnTo>
                    <a:pt x="19" y="631"/>
                  </a:lnTo>
                  <a:lnTo>
                    <a:pt x="24" y="634"/>
                  </a:lnTo>
                  <a:lnTo>
                    <a:pt x="27" y="639"/>
                  </a:lnTo>
                  <a:lnTo>
                    <a:pt x="30" y="642"/>
                  </a:lnTo>
                  <a:lnTo>
                    <a:pt x="34" y="643"/>
                  </a:lnTo>
                  <a:lnTo>
                    <a:pt x="48" y="651"/>
                  </a:lnTo>
                  <a:lnTo>
                    <a:pt x="61" y="658"/>
                  </a:lnTo>
                  <a:lnTo>
                    <a:pt x="64" y="661"/>
                  </a:lnTo>
                  <a:lnTo>
                    <a:pt x="66" y="664"/>
                  </a:lnTo>
                  <a:lnTo>
                    <a:pt x="67" y="669"/>
                  </a:lnTo>
                  <a:lnTo>
                    <a:pt x="67" y="672"/>
                  </a:lnTo>
                  <a:lnTo>
                    <a:pt x="69" y="676"/>
                  </a:lnTo>
                  <a:lnTo>
                    <a:pt x="70" y="679"/>
                  </a:lnTo>
                  <a:lnTo>
                    <a:pt x="73" y="682"/>
                  </a:lnTo>
                  <a:lnTo>
                    <a:pt x="75" y="687"/>
                  </a:lnTo>
                  <a:lnTo>
                    <a:pt x="76" y="690"/>
                  </a:lnTo>
                  <a:lnTo>
                    <a:pt x="76" y="694"/>
                  </a:lnTo>
                  <a:lnTo>
                    <a:pt x="75" y="697"/>
                  </a:lnTo>
                  <a:lnTo>
                    <a:pt x="75" y="700"/>
                  </a:lnTo>
                  <a:lnTo>
                    <a:pt x="75" y="703"/>
                  </a:lnTo>
                  <a:lnTo>
                    <a:pt x="75" y="708"/>
                  </a:lnTo>
                  <a:lnTo>
                    <a:pt x="81" y="705"/>
                  </a:lnTo>
                  <a:lnTo>
                    <a:pt x="89" y="702"/>
                  </a:lnTo>
                  <a:lnTo>
                    <a:pt x="95" y="699"/>
                  </a:lnTo>
                  <a:lnTo>
                    <a:pt x="102" y="696"/>
                  </a:lnTo>
                  <a:lnTo>
                    <a:pt x="110" y="696"/>
                  </a:lnTo>
                  <a:lnTo>
                    <a:pt x="117" y="693"/>
                  </a:lnTo>
                  <a:lnTo>
                    <a:pt x="122" y="687"/>
                  </a:lnTo>
                  <a:lnTo>
                    <a:pt x="123" y="690"/>
                  </a:lnTo>
                  <a:lnTo>
                    <a:pt x="125" y="693"/>
                  </a:lnTo>
                  <a:lnTo>
                    <a:pt x="128" y="696"/>
                  </a:lnTo>
                  <a:lnTo>
                    <a:pt x="132" y="697"/>
                  </a:lnTo>
                  <a:lnTo>
                    <a:pt x="135" y="699"/>
                  </a:lnTo>
                  <a:lnTo>
                    <a:pt x="138" y="699"/>
                  </a:lnTo>
                  <a:lnTo>
                    <a:pt x="141" y="696"/>
                  </a:lnTo>
                  <a:lnTo>
                    <a:pt x="143" y="694"/>
                  </a:lnTo>
                  <a:lnTo>
                    <a:pt x="146" y="691"/>
                  </a:lnTo>
                  <a:lnTo>
                    <a:pt x="149" y="690"/>
                  </a:lnTo>
                  <a:lnTo>
                    <a:pt x="171" y="681"/>
                  </a:lnTo>
                  <a:lnTo>
                    <a:pt x="195" y="676"/>
                  </a:lnTo>
                  <a:lnTo>
                    <a:pt x="221" y="672"/>
                  </a:lnTo>
                  <a:lnTo>
                    <a:pt x="228" y="667"/>
                  </a:lnTo>
                  <a:lnTo>
                    <a:pt x="234" y="661"/>
                  </a:lnTo>
                  <a:lnTo>
                    <a:pt x="240" y="652"/>
                  </a:lnTo>
                  <a:lnTo>
                    <a:pt x="245" y="643"/>
                  </a:lnTo>
                  <a:lnTo>
                    <a:pt x="246" y="642"/>
                  </a:lnTo>
                  <a:lnTo>
                    <a:pt x="245" y="640"/>
                  </a:lnTo>
                  <a:lnTo>
                    <a:pt x="243" y="639"/>
                  </a:lnTo>
                  <a:lnTo>
                    <a:pt x="240" y="637"/>
                  </a:lnTo>
                  <a:lnTo>
                    <a:pt x="237" y="636"/>
                  </a:lnTo>
                  <a:lnTo>
                    <a:pt x="239" y="633"/>
                  </a:lnTo>
                  <a:lnTo>
                    <a:pt x="240" y="631"/>
                  </a:lnTo>
                  <a:lnTo>
                    <a:pt x="243" y="630"/>
                  </a:lnTo>
                  <a:lnTo>
                    <a:pt x="252" y="628"/>
                  </a:lnTo>
                  <a:lnTo>
                    <a:pt x="260" y="627"/>
                  </a:lnTo>
                  <a:lnTo>
                    <a:pt x="267" y="625"/>
                  </a:lnTo>
                  <a:lnTo>
                    <a:pt x="282" y="621"/>
                  </a:lnTo>
                  <a:lnTo>
                    <a:pt x="297" y="618"/>
                  </a:lnTo>
                  <a:lnTo>
                    <a:pt x="311" y="613"/>
                  </a:lnTo>
                  <a:lnTo>
                    <a:pt x="316" y="612"/>
                  </a:lnTo>
                  <a:lnTo>
                    <a:pt x="317" y="609"/>
                  </a:lnTo>
                  <a:lnTo>
                    <a:pt x="320" y="606"/>
                  </a:lnTo>
                  <a:lnTo>
                    <a:pt x="326" y="598"/>
                  </a:lnTo>
                  <a:lnTo>
                    <a:pt x="332" y="592"/>
                  </a:lnTo>
                  <a:lnTo>
                    <a:pt x="338" y="586"/>
                  </a:lnTo>
                  <a:lnTo>
                    <a:pt x="340" y="585"/>
                  </a:lnTo>
                  <a:lnTo>
                    <a:pt x="340" y="582"/>
                  </a:lnTo>
                  <a:lnTo>
                    <a:pt x="340" y="579"/>
                  </a:lnTo>
                  <a:lnTo>
                    <a:pt x="340" y="577"/>
                  </a:lnTo>
                  <a:lnTo>
                    <a:pt x="340" y="576"/>
                  </a:lnTo>
                  <a:lnTo>
                    <a:pt x="346" y="570"/>
                  </a:lnTo>
                  <a:lnTo>
                    <a:pt x="352" y="565"/>
                  </a:lnTo>
                  <a:lnTo>
                    <a:pt x="356" y="561"/>
                  </a:lnTo>
                  <a:lnTo>
                    <a:pt x="362" y="555"/>
                  </a:lnTo>
                  <a:lnTo>
                    <a:pt x="370" y="547"/>
                  </a:lnTo>
                  <a:lnTo>
                    <a:pt x="379" y="544"/>
                  </a:lnTo>
                  <a:lnTo>
                    <a:pt x="388" y="543"/>
                  </a:lnTo>
                  <a:lnTo>
                    <a:pt x="397" y="540"/>
                  </a:lnTo>
                  <a:lnTo>
                    <a:pt x="398" y="540"/>
                  </a:lnTo>
                  <a:lnTo>
                    <a:pt x="401" y="537"/>
                  </a:lnTo>
                  <a:lnTo>
                    <a:pt x="403" y="535"/>
                  </a:lnTo>
                  <a:lnTo>
                    <a:pt x="404" y="532"/>
                  </a:lnTo>
                  <a:lnTo>
                    <a:pt x="406" y="529"/>
                  </a:lnTo>
                  <a:lnTo>
                    <a:pt x="406" y="526"/>
                  </a:lnTo>
                  <a:lnTo>
                    <a:pt x="404" y="525"/>
                  </a:lnTo>
                  <a:lnTo>
                    <a:pt x="401" y="523"/>
                  </a:lnTo>
                  <a:lnTo>
                    <a:pt x="395" y="520"/>
                  </a:lnTo>
                  <a:lnTo>
                    <a:pt x="391" y="517"/>
                  </a:lnTo>
                  <a:lnTo>
                    <a:pt x="388" y="512"/>
                  </a:lnTo>
                  <a:lnTo>
                    <a:pt x="386" y="509"/>
                  </a:lnTo>
                  <a:lnTo>
                    <a:pt x="386" y="500"/>
                  </a:lnTo>
                  <a:lnTo>
                    <a:pt x="388" y="493"/>
                  </a:lnTo>
                  <a:lnTo>
                    <a:pt x="389" y="484"/>
                  </a:lnTo>
                  <a:lnTo>
                    <a:pt x="386" y="479"/>
                  </a:lnTo>
                  <a:lnTo>
                    <a:pt x="383" y="476"/>
                  </a:lnTo>
                  <a:lnTo>
                    <a:pt x="379" y="472"/>
                  </a:lnTo>
                  <a:lnTo>
                    <a:pt x="376" y="467"/>
                  </a:lnTo>
                  <a:lnTo>
                    <a:pt x="374" y="464"/>
                  </a:lnTo>
                  <a:lnTo>
                    <a:pt x="374" y="460"/>
                  </a:lnTo>
                  <a:lnTo>
                    <a:pt x="374" y="455"/>
                  </a:lnTo>
                  <a:lnTo>
                    <a:pt x="373" y="455"/>
                  </a:lnTo>
                  <a:lnTo>
                    <a:pt x="371" y="455"/>
                  </a:lnTo>
                  <a:lnTo>
                    <a:pt x="370" y="455"/>
                  </a:lnTo>
                  <a:lnTo>
                    <a:pt x="368" y="458"/>
                  </a:lnTo>
                  <a:lnTo>
                    <a:pt x="367" y="461"/>
                  </a:lnTo>
                  <a:lnTo>
                    <a:pt x="364" y="463"/>
                  </a:lnTo>
                  <a:lnTo>
                    <a:pt x="361" y="463"/>
                  </a:lnTo>
                  <a:lnTo>
                    <a:pt x="359" y="461"/>
                  </a:lnTo>
                  <a:lnTo>
                    <a:pt x="358" y="458"/>
                  </a:lnTo>
                  <a:lnTo>
                    <a:pt x="358" y="457"/>
                  </a:lnTo>
                  <a:lnTo>
                    <a:pt x="361" y="452"/>
                  </a:lnTo>
                  <a:lnTo>
                    <a:pt x="364" y="448"/>
                  </a:lnTo>
                  <a:lnTo>
                    <a:pt x="370" y="445"/>
                  </a:lnTo>
                  <a:lnTo>
                    <a:pt x="371" y="445"/>
                  </a:lnTo>
                  <a:lnTo>
                    <a:pt x="374" y="443"/>
                  </a:lnTo>
                  <a:lnTo>
                    <a:pt x="376" y="440"/>
                  </a:lnTo>
                  <a:lnTo>
                    <a:pt x="376" y="436"/>
                  </a:lnTo>
                  <a:lnTo>
                    <a:pt x="374" y="433"/>
                  </a:lnTo>
                  <a:lnTo>
                    <a:pt x="371" y="428"/>
                  </a:lnTo>
                  <a:lnTo>
                    <a:pt x="370" y="425"/>
                  </a:lnTo>
                  <a:lnTo>
                    <a:pt x="370" y="421"/>
                  </a:lnTo>
                  <a:lnTo>
                    <a:pt x="370" y="418"/>
                  </a:lnTo>
                  <a:lnTo>
                    <a:pt x="373" y="413"/>
                  </a:lnTo>
                  <a:lnTo>
                    <a:pt x="377" y="409"/>
                  </a:lnTo>
                  <a:lnTo>
                    <a:pt x="383" y="406"/>
                  </a:lnTo>
                  <a:lnTo>
                    <a:pt x="388" y="403"/>
                  </a:lnTo>
                  <a:lnTo>
                    <a:pt x="394" y="400"/>
                  </a:lnTo>
                  <a:lnTo>
                    <a:pt x="391" y="397"/>
                  </a:lnTo>
                  <a:lnTo>
                    <a:pt x="388" y="394"/>
                  </a:lnTo>
                  <a:lnTo>
                    <a:pt x="385" y="389"/>
                  </a:lnTo>
                  <a:lnTo>
                    <a:pt x="385" y="386"/>
                  </a:lnTo>
                  <a:lnTo>
                    <a:pt x="385" y="385"/>
                  </a:lnTo>
                  <a:lnTo>
                    <a:pt x="388" y="382"/>
                  </a:lnTo>
                  <a:lnTo>
                    <a:pt x="389" y="380"/>
                  </a:lnTo>
                  <a:lnTo>
                    <a:pt x="391" y="379"/>
                  </a:lnTo>
                  <a:lnTo>
                    <a:pt x="392" y="376"/>
                  </a:lnTo>
                  <a:lnTo>
                    <a:pt x="394" y="373"/>
                  </a:lnTo>
                  <a:lnTo>
                    <a:pt x="394" y="370"/>
                  </a:lnTo>
                  <a:lnTo>
                    <a:pt x="394" y="367"/>
                  </a:lnTo>
                  <a:lnTo>
                    <a:pt x="397" y="365"/>
                  </a:lnTo>
                  <a:lnTo>
                    <a:pt x="398" y="364"/>
                  </a:lnTo>
                  <a:lnTo>
                    <a:pt x="401" y="361"/>
                  </a:lnTo>
                  <a:lnTo>
                    <a:pt x="403" y="358"/>
                  </a:lnTo>
                  <a:lnTo>
                    <a:pt x="404" y="353"/>
                  </a:lnTo>
                  <a:lnTo>
                    <a:pt x="404" y="349"/>
                  </a:lnTo>
                  <a:lnTo>
                    <a:pt x="404" y="344"/>
                  </a:lnTo>
                  <a:lnTo>
                    <a:pt x="406" y="340"/>
                  </a:lnTo>
                  <a:lnTo>
                    <a:pt x="407" y="338"/>
                  </a:lnTo>
                  <a:lnTo>
                    <a:pt x="410" y="338"/>
                  </a:lnTo>
                  <a:lnTo>
                    <a:pt x="413" y="340"/>
                  </a:lnTo>
                  <a:lnTo>
                    <a:pt x="415" y="341"/>
                  </a:lnTo>
                  <a:lnTo>
                    <a:pt x="418" y="343"/>
                  </a:lnTo>
                  <a:lnTo>
                    <a:pt x="419" y="344"/>
                  </a:lnTo>
                  <a:lnTo>
                    <a:pt x="421" y="344"/>
                  </a:lnTo>
                  <a:lnTo>
                    <a:pt x="424" y="343"/>
                  </a:lnTo>
                  <a:lnTo>
                    <a:pt x="425" y="340"/>
                  </a:lnTo>
                  <a:lnTo>
                    <a:pt x="428" y="337"/>
                  </a:lnTo>
                  <a:lnTo>
                    <a:pt x="428" y="334"/>
                  </a:lnTo>
                  <a:lnTo>
                    <a:pt x="433" y="335"/>
                  </a:lnTo>
                  <a:lnTo>
                    <a:pt x="437" y="337"/>
                  </a:lnTo>
                  <a:lnTo>
                    <a:pt x="440" y="338"/>
                  </a:lnTo>
                  <a:lnTo>
                    <a:pt x="445" y="340"/>
                  </a:lnTo>
                  <a:lnTo>
                    <a:pt x="436" y="167"/>
                  </a:lnTo>
                  <a:lnTo>
                    <a:pt x="105" y="0"/>
                  </a:lnTo>
                  <a:lnTo>
                    <a:pt x="61" y="25"/>
                  </a:lnTo>
                  <a:lnTo>
                    <a:pt x="63" y="25"/>
                  </a:lnTo>
                  <a:lnTo>
                    <a:pt x="64" y="30"/>
                  </a:lnTo>
                  <a:lnTo>
                    <a:pt x="67" y="39"/>
                  </a:lnTo>
                  <a:lnTo>
                    <a:pt x="67" y="54"/>
                  </a:lnTo>
                  <a:lnTo>
                    <a:pt x="67" y="58"/>
                  </a:lnTo>
                  <a:lnTo>
                    <a:pt x="69" y="67"/>
                  </a:lnTo>
                  <a:lnTo>
                    <a:pt x="70" y="79"/>
                  </a:lnTo>
                  <a:lnTo>
                    <a:pt x="75" y="92"/>
                  </a:lnTo>
                  <a:lnTo>
                    <a:pt x="79" y="102"/>
                  </a:lnTo>
                  <a:lnTo>
                    <a:pt x="89" y="108"/>
                  </a:lnTo>
                  <a:lnTo>
                    <a:pt x="87" y="119"/>
                  </a:lnTo>
                  <a:lnTo>
                    <a:pt x="89" y="120"/>
                  </a:lnTo>
                  <a:lnTo>
                    <a:pt x="89" y="122"/>
                  </a:lnTo>
                  <a:lnTo>
                    <a:pt x="90" y="125"/>
                  </a:lnTo>
                  <a:lnTo>
                    <a:pt x="93" y="128"/>
                  </a:lnTo>
                  <a:lnTo>
                    <a:pt x="95" y="131"/>
                  </a:lnTo>
                  <a:lnTo>
                    <a:pt x="98" y="134"/>
                  </a:lnTo>
                  <a:lnTo>
                    <a:pt x="102" y="137"/>
                  </a:lnTo>
                  <a:lnTo>
                    <a:pt x="105" y="138"/>
                  </a:lnTo>
                  <a:lnTo>
                    <a:pt x="104" y="138"/>
                  </a:lnTo>
                  <a:lnTo>
                    <a:pt x="101" y="143"/>
                  </a:lnTo>
                  <a:lnTo>
                    <a:pt x="96" y="149"/>
                  </a:lnTo>
                  <a:lnTo>
                    <a:pt x="92" y="159"/>
                  </a:lnTo>
                  <a:lnTo>
                    <a:pt x="87" y="173"/>
                  </a:lnTo>
                  <a:lnTo>
                    <a:pt x="84" y="192"/>
                  </a:lnTo>
                  <a:lnTo>
                    <a:pt x="81" y="216"/>
                  </a:lnTo>
                  <a:lnTo>
                    <a:pt x="81" y="248"/>
                  </a:lnTo>
                  <a:lnTo>
                    <a:pt x="83" y="284"/>
                  </a:lnTo>
                  <a:lnTo>
                    <a:pt x="79" y="290"/>
                  </a:lnTo>
                  <a:lnTo>
                    <a:pt x="72" y="296"/>
                  </a:lnTo>
                  <a:lnTo>
                    <a:pt x="61" y="305"/>
                  </a:lnTo>
                  <a:lnTo>
                    <a:pt x="51" y="314"/>
                  </a:lnTo>
                  <a:lnTo>
                    <a:pt x="43" y="323"/>
                  </a:lnTo>
                  <a:lnTo>
                    <a:pt x="34" y="337"/>
                  </a:lnTo>
                  <a:lnTo>
                    <a:pt x="24" y="349"/>
                  </a:lnTo>
                  <a:lnTo>
                    <a:pt x="21" y="353"/>
                  </a:lnTo>
                  <a:lnTo>
                    <a:pt x="18" y="356"/>
                  </a:lnTo>
                  <a:lnTo>
                    <a:pt x="15" y="361"/>
                  </a:lnTo>
                  <a:lnTo>
                    <a:pt x="12" y="364"/>
                  </a:lnTo>
                  <a:lnTo>
                    <a:pt x="12" y="368"/>
                  </a:lnTo>
                  <a:lnTo>
                    <a:pt x="12" y="371"/>
                  </a:lnTo>
                  <a:lnTo>
                    <a:pt x="12" y="376"/>
                  </a:lnTo>
                  <a:lnTo>
                    <a:pt x="12" y="379"/>
                  </a:lnTo>
                  <a:lnTo>
                    <a:pt x="10" y="383"/>
                  </a:lnTo>
                  <a:lnTo>
                    <a:pt x="7" y="386"/>
                  </a:lnTo>
                  <a:lnTo>
                    <a:pt x="6" y="386"/>
                  </a:lnTo>
                  <a:lnTo>
                    <a:pt x="4" y="385"/>
                  </a:lnTo>
                  <a:lnTo>
                    <a:pt x="3" y="383"/>
                  </a:lnTo>
                  <a:lnTo>
                    <a:pt x="1" y="383"/>
                  </a:lnTo>
                  <a:lnTo>
                    <a:pt x="3" y="383"/>
                  </a:lnTo>
                  <a:lnTo>
                    <a:pt x="4" y="383"/>
                  </a:lnTo>
                  <a:lnTo>
                    <a:pt x="1" y="388"/>
                  </a:lnTo>
                  <a:lnTo>
                    <a:pt x="0" y="391"/>
                  </a:lnTo>
                  <a:lnTo>
                    <a:pt x="0" y="395"/>
                  </a:lnTo>
                  <a:lnTo>
                    <a:pt x="1" y="398"/>
                  </a:lnTo>
                  <a:lnTo>
                    <a:pt x="3" y="409"/>
                  </a:lnTo>
                  <a:lnTo>
                    <a:pt x="4" y="419"/>
                  </a:lnTo>
                  <a:lnTo>
                    <a:pt x="9" y="427"/>
                  </a:lnTo>
                  <a:lnTo>
                    <a:pt x="12" y="430"/>
                  </a:lnTo>
                  <a:lnTo>
                    <a:pt x="13" y="433"/>
                  </a:lnTo>
                  <a:lnTo>
                    <a:pt x="16" y="437"/>
                  </a:lnTo>
                  <a:lnTo>
                    <a:pt x="18" y="440"/>
                  </a:lnTo>
                  <a:lnTo>
                    <a:pt x="19" y="443"/>
                  </a:lnTo>
                  <a:lnTo>
                    <a:pt x="22" y="445"/>
                  </a:lnTo>
                  <a:lnTo>
                    <a:pt x="25" y="446"/>
                  </a:lnTo>
                  <a:lnTo>
                    <a:pt x="28" y="446"/>
                  </a:lnTo>
                  <a:lnTo>
                    <a:pt x="33" y="445"/>
                  </a:lnTo>
                  <a:lnTo>
                    <a:pt x="22" y="443"/>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50" name="任意多边形 93"/>
            <p:cNvSpPr>
              <a:spLocks/>
            </p:cNvSpPr>
            <p:nvPr/>
          </p:nvSpPr>
          <p:spPr bwMode="gray">
            <a:xfrm>
              <a:off x="6071896" y="3317875"/>
              <a:ext cx="821020" cy="531813"/>
            </a:xfrm>
            <a:custGeom>
              <a:avLst/>
              <a:gdLst>
                <a:gd name="T0" fmla="*/ 287 w 558"/>
                <a:gd name="T1" fmla="*/ 4 h 362"/>
                <a:gd name="T2" fmla="*/ 297 w 558"/>
                <a:gd name="T3" fmla="*/ 12 h 362"/>
                <a:gd name="T4" fmla="*/ 310 w 558"/>
                <a:gd name="T5" fmla="*/ 62 h 362"/>
                <a:gd name="T6" fmla="*/ 311 w 558"/>
                <a:gd name="T7" fmla="*/ 71 h 362"/>
                <a:gd name="T8" fmla="*/ 325 w 558"/>
                <a:gd name="T9" fmla="*/ 76 h 362"/>
                <a:gd name="T10" fmla="*/ 333 w 558"/>
                <a:gd name="T11" fmla="*/ 84 h 362"/>
                <a:gd name="T12" fmla="*/ 347 w 558"/>
                <a:gd name="T13" fmla="*/ 88 h 362"/>
                <a:gd name="T14" fmla="*/ 359 w 558"/>
                <a:gd name="T15" fmla="*/ 100 h 362"/>
                <a:gd name="T16" fmla="*/ 367 w 558"/>
                <a:gd name="T17" fmla="*/ 108 h 362"/>
                <a:gd name="T18" fmla="*/ 381 w 558"/>
                <a:gd name="T19" fmla="*/ 123 h 362"/>
                <a:gd name="T20" fmla="*/ 398 w 558"/>
                <a:gd name="T21" fmla="*/ 135 h 362"/>
                <a:gd name="T22" fmla="*/ 402 w 558"/>
                <a:gd name="T23" fmla="*/ 145 h 362"/>
                <a:gd name="T24" fmla="*/ 408 w 558"/>
                <a:gd name="T25" fmla="*/ 154 h 362"/>
                <a:gd name="T26" fmla="*/ 430 w 558"/>
                <a:gd name="T27" fmla="*/ 171 h 362"/>
                <a:gd name="T28" fmla="*/ 438 w 558"/>
                <a:gd name="T29" fmla="*/ 192 h 362"/>
                <a:gd name="T30" fmla="*/ 433 w 558"/>
                <a:gd name="T31" fmla="*/ 197 h 362"/>
                <a:gd name="T32" fmla="*/ 418 w 558"/>
                <a:gd name="T33" fmla="*/ 202 h 362"/>
                <a:gd name="T34" fmla="*/ 385 w 558"/>
                <a:gd name="T35" fmla="*/ 197 h 362"/>
                <a:gd name="T36" fmla="*/ 371 w 558"/>
                <a:gd name="T37" fmla="*/ 201 h 362"/>
                <a:gd name="T38" fmla="*/ 347 w 558"/>
                <a:gd name="T39" fmla="*/ 207 h 362"/>
                <a:gd name="T40" fmla="*/ 311 w 558"/>
                <a:gd name="T41" fmla="*/ 214 h 362"/>
                <a:gd name="T42" fmla="*/ 299 w 558"/>
                <a:gd name="T43" fmla="*/ 213 h 362"/>
                <a:gd name="T44" fmla="*/ 289 w 558"/>
                <a:gd name="T45" fmla="*/ 208 h 362"/>
                <a:gd name="T46" fmla="*/ 247 w 558"/>
                <a:gd name="T47" fmla="*/ 230 h 362"/>
                <a:gd name="T48" fmla="*/ 198 w 558"/>
                <a:gd name="T49" fmla="*/ 213 h 362"/>
                <a:gd name="T50" fmla="*/ 170 w 558"/>
                <a:gd name="T51" fmla="*/ 202 h 362"/>
                <a:gd name="T52" fmla="*/ 153 w 558"/>
                <a:gd name="T53" fmla="*/ 216 h 362"/>
                <a:gd name="T54" fmla="*/ 143 w 558"/>
                <a:gd name="T55" fmla="*/ 235 h 362"/>
                <a:gd name="T56" fmla="*/ 71 w 558"/>
                <a:gd name="T57" fmla="*/ 245 h 362"/>
                <a:gd name="T58" fmla="*/ 57 w 558"/>
                <a:gd name="T59" fmla="*/ 249 h 362"/>
                <a:gd name="T60" fmla="*/ 47 w 558"/>
                <a:gd name="T61" fmla="*/ 275 h 362"/>
                <a:gd name="T62" fmla="*/ 45 w 558"/>
                <a:gd name="T63" fmla="*/ 280 h 362"/>
                <a:gd name="T64" fmla="*/ 41 w 558"/>
                <a:gd name="T65" fmla="*/ 285 h 362"/>
                <a:gd name="T66" fmla="*/ 40 w 558"/>
                <a:gd name="T67" fmla="*/ 282 h 362"/>
                <a:gd name="T68" fmla="*/ 38 w 558"/>
                <a:gd name="T69" fmla="*/ 267 h 362"/>
                <a:gd name="T70" fmla="*/ 29 w 558"/>
                <a:gd name="T71" fmla="*/ 258 h 362"/>
                <a:gd name="T72" fmla="*/ 12 w 558"/>
                <a:gd name="T73" fmla="*/ 238 h 362"/>
                <a:gd name="T74" fmla="*/ 19 w 558"/>
                <a:gd name="T75" fmla="*/ 232 h 362"/>
                <a:gd name="T76" fmla="*/ 10 w 558"/>
                <a:gd name="T77" fmla="*/ 214 h 362"/>
                <a:gd name="T78" fmla="*/ 4 w 558"/>
                <a:gd name="T79" fmla="*/ 201 h 362"/>
                <a:gd name="T80" fmla="*/ 6 w 558"/>
                <a:gd name="T81" fmla="*/ 195 h 362"/>
                <a:gd name="T82" fmla="*/ 0 w 558"/>
                <a:gd name="T83" fmla="*/ 182 h 362"/>
                <a:gd name="T84" fmla="*/ 9 w 558"/>
                <a:gd name="T85" fmla="*/ 166 h 362"/>
                <a:gd name="T86" fmla="*/ 47 w 558"/>
                <a:gd name="T87" fmla="*/ 126 h 362"/>
                <a:gd name="T88" fmla="*/ 67 w 558"/>
                <a:gd name="T89" fmla="*/ 119 h 362"/>
                <a:gd name="T90" fmla="*/ 78 w 558"/>
                <a:gd name="T91" fmla="*/ 124 h 362"/>
                <a:gd name="T92" fmla="*/ 91 w 558"/>
                <a:gd name="T93" fmla="*/ 118 h 362"/>
                <a:gd name="T94" fmla="*/ 103 w 558"/>
                <a:gd name="T95" fmla="*/ 112 h 362"/>
                <a:gd name="T96" fmla="*/ 150 w 558"/>
                <a:gd name="T97" fmla="*/ 102 h 362"/>
                <a:gd name="T98" fmla="*/ 164 w 558"/>
                <a:gd name="T99" fmla="*/ 80 h 362"/>
                <a:gd name="T100" fmla="*/ 161 w 558"/>
                <a:gd name="T101" fmla="*/ 71 h 362"/>
                <a:gd name="T102" fmla="*/ 197 w 558"/>
                <a:gd name="T103" fmla="*/ 65 h 362"/>
                <a:gd name="T104" fmla="*/ 228 w 558"/>
                <a:gd name="T105" fmla="*/ 48 h 362"/>
                <a:gd name="T106" fmla="*/ 233 w 558"/>
                <a:gd name="T107" fmla="*/ 41 h 362"/>
                <a:gd name="T108" fmla="*/ 240 w 558"/>
                <a:gd name="T109" fmla="*/ 31 h 362"/>
                <a:gd name="T110" fmla="*/ 251 w 558"/>
                <a:gd name="T111" fmla="*/ 17 h 362"/>
                <a:gd name="T112" fmla="*/ 274 w 558"/>
                <a:gd name="T113" fmla="*/ 3 h 3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58" h="362">
                  <a:moveTo>
                    <a:pt x="358" y="0"/>
                  </a:moveTo>
                  <a:lnTo>
                    <a:pt x="359" y="1"/>
                  </a:lnTo>
                  <a:lnTo>
                    <a:pt x="361" y="1"/>
                  </a:lnTo>
                  <a:lnTo>
                    <a:pt x="362" y="3"/>
                  </a:lnTo>
                  <a:lnTo>
                    <a:pt x="362" y="4"/>
                  </a:lnTo>
                  <a:lnTo>
                    <a:pt x="364" y="6"/>
                  </a:lnTo>
                  <a:lnTo>
                    <a:pt x="365" y="7"/>
                  </a:lnTo>
                  <a:lnTo>
                    <a:pt x="365" y="10"/>
                  </a:lnTo>
                  <a:lnTo>
                    <a:pt x="368" y="12"/>
                  </a:lnTo>
                  <a:lnTo>
                    <a:pt x="370" y="13"/>
                  </a:lnTo>
                  <a:lnTo>
                    <a:pt x="373" y="15"/>
                  </a:lnTo>
                  <a:lnTo>
                    <a:pt x="374" y="18"/>
                  </a:lnTo>
                  <a:lnTo>
                    <a:pt x="386" y="31"/>
                  </a:lnTo>
                  <a:lnTo>
                    <a:pt x="392" y="48"/>
                  </a:lnTo>
                  <a:lnTo>
                    <a:pt x="394" y="61"/>
                  </a:lnTo>
                  <a:lnTo>
                    <a:pt x="392" y="75"/>
                  </a:lnTo>
                  <a:lnTo>
                    <a:pt x="391" y="78"/>
                  </a:lnTo>
                  <a:lnTo>
                    <a:pt x="391" y="81"/>
                  </a:lnTo>
                  <a:lnTo>
                    <a:pt x="391" y="84"/>
                  </a:lnTo>
                  <a:lnTo>
                    <a:pt x="391" y="87"/>
                  </a:lnTo>
                  <a:lnTo>
                    <a:pt x="394" y="90"/>
                  </a:lnTo>
                  <a:lnTo>
                    <a:pt x="392" y="90"/>
                  </a:lnTo>
                  <a:lnTo>
                    <a:pt x="391" y="90"/>
                  </a:lnTo>
                  <a:lnTo>
                    <a:pt x="391" y="91"/>
                  </a:lnTo>
                  <a:lnTo>
                    <a:pt x="392" y="93"/>
                  </a:lnTo>
                  <a:lnTo>
                    <a:pt x="395" y="94"/>
                  </a:lnTo>
                  <a:lnTo>
                    <a:pt x="397" y="94"/>
                  </a:lnTo>
                  <a:lnTo>
                    <a:pt x="409" y="96"/>
                  </a:lnTo>
                  <a:lnTo>
                    <a:pt x="421" y="100"/>
                  </a:lnTo>
                  <a:lnTo>
                    <a:pt x="422" y="102"/>
                  </a:lnTo>
                  <a:lnTo>
                    <a:pt x="421" y="102"/>
                  </a:lnTo>
                  <a:lnTo>
                    <a:pt x="421" y="103"/>
                  </a:lnTo>
                  <a:lnTo>
                    <a:pt x="419" y="105"/>
                  </a:lnTo>
                  <a:lnTo>
                    <a:pt x="419" y="106"/>
                  </a:lnTo>
                  <a:lnTo>
                    <a:pt x="421" y="108"/>
                  </a:lnTo>
                  <a:lnTo>
                    <a:pt x="424" y="109"/>
                  </a:lnTo>
                  <a:lnTo>
                    <a:pt x="427" y="111"/>
                  </a:lnTo>
                  <a:lnTo>
                    <a:pt x="430" y="111"/>
                  </a:lnTo>
                  <a:lnTo>
                    <a:pt x="433" y="111"/>
                  </a:lnTo>
                  <a:lnTo>
                    <a:pt x="437" y="111"/>
                  </a:lnTo>
                  <a:lnTo>
                    <a:pt x="440" y="111"/>
                  </a:lnTo>
                  <a:lnTo>
                    <a:pt x="443" y="112"/>
                  </a:lnTo>
                  <a:lnTo>
                    <a:pt x="448" y="115"/>
                  </a:lnTo>
                  <a:lnTo>
                    <a:pt x="449" y="120"/>
                  </a:lnTo>
                  <a:lnTo>
                    <a:pt x="451" y="123"/>
                  </a:lnTo>
                  <a:lnTo>
                    <a:pt x="452" y="126"/>
                  </a:lnTo>
                  <a:lnTo>
                    <a:pt x="454" y="127"/>
                  </a:lnTo>
                  <a:lnTo>
                    <a:pt x="457" y="129"/>
                  </a:lnTo>
                  <a:lnTo>
                    <a:pt x="458" y="129"/>
                  </a:lnTo>
                  <a:lnTo>
                    <a:pt x="461" y="130"/>
                  </a:lnTo>
                  <a:lnTo>
                    <a:pt x="461" y="132"/>
                  </a:lnTo>
                  <a:lnTo>
                    <a:pt x="461" y="136"/>
                  </a:lnTo>
                  <a:lnTo>
                    <a:pt x="461" y="139"/>
                  </a:lnTo>
                  <a:lnTo>
                    <a:pt x="461" y="144"/>
                  </a:lnTo>
                  <a:lnTo>
                    <a:pt x="463" y="147"/>
                  </a:lnTo>
                  <a:lnTo>
                    <a:pt x="466" y="150"/>
                  </a:lnTo>
                  <a:lnTo>
                    <a:pt x="473" y="153"/>
                  </a:lnTo>
                  <a:lnTo>
                    <a:pt x="479" y="156"/>
                  </a:lnTo>
                  <a:lnTo>
                    <a:pt x="487" y="159"/>
                  </a:lnTo>
                  <a:lnTo>
                    <a:pt x="490" y="162"/>
                  </a:lnTo>
                  <a:lnTo>
                    <a:pt x="493" y="165"/>
                  </a:lnTo>
                  <a:lnTo>
                    <a:pt x="496" y="168"/>
                  </a:lnTo>
                  <a:lnTo>
                    <a:pt x="498" y="169"/>
                  </a:lnTo>
                  <a:lnTo>
                    <a:pt x="501" y="171"/>
                  </a:lnTo>
                  <a:lnTo>
                    <a:pt x="502" y="174"/>
                  </a:lnTo>
                  <a:lnTo>
                    <a:pt x="505" y="175"/>
                  </a:lnTo>
                  <a:lnTo>
                    <a:pt x="508" y="177"/>
                  </a:lnTo>
                  <a:lnTo>
                    <a:pt x="507" y="178"/>
                  </a:lnTo>
                  <a:lnTo>
                    <a:pt x="505" y="181"/>
                  </a:lnTo>
                  <a:lnTo>
                    <a:pt x="505" y="184"/>
                  </a:lnTo>
                  <a:lnTo>
                    <a:pt x="507" y="187"/>
                  </a:lnTo>
                  <a:lnTo>
                    <a:pt x="508" y="190"/>
                  </a:lnTo>
                  <a:lnTo>
                    <a:pt x="510" y="192"/>
                  </a:lnTo>
                  <a:lnTo>
                    <a:pt x="513" y="192"/>
                  </a:lnTo>
                  <a:lnTo>
                    <a:pt x="513" y="193"/>
                  </a:lnTo>
                  <a:lnTo>
                    <a:pt x="520" y="204"/>
                  </a:lnTo>
                  <a:lnTo>
                    <a:pt x="531" y="210"/>
                  </a:lnTo>
                  <a:lnTo>
                    <a:pt x="541" y="212"/>
                  </a:lnTo>
                  <a:lnTo>
                    <a:pt x="541" y="213"/>
                  </a:lnTo>
                  <a:lnTo>
                    <a:pt x="541" y="216"/>
                  </a:lnTo>
                  <a:lnTo>
                    <a:pt x="543" y="218"/>
                  </a:lnTo>
                  <a:lnTo>
                    <a:pt x="546" y="224"/>
                  </a:lnTo>
                  <a:lnTo>
                    <a:pt x="547" y="230"/>
                  </a:lnTo>
                  <a:lnTo>
                    <a:pt x="549" y="236"/>
                  </a:lnTo>
                  <a:lnTo>
                    <a:pt x="550" y="239"/>
                  </a:lnTo>
                  <a:lnTo>
                    <a:pt x="552" y="243"/>
                  </a:lnTo>
                  <a:lnTo>
                    <a:pt x="555" y="246"/>
                  </a:lnTo>
                  <a:lnTo>
                    <a:pt x="558" y="249"/>
                  </a:lnTo>
                  <a:lnTo>
                    <a:pt x="555" y="248"/>
                  </a:lnTo>
                  <a:lnTo>
                    <a:pt x="550" y="248"/>
                  </a:lnTo>
                  <a:lnTo>
                    <a:pt x="547" y="248"/>
                  </a:lnTo>
                  <a:lnTo>
                    <a:pt x="544" y="248"/>
                  </a:lnTo>
                  <a:lnTo>
                    <a:pt x="543" y="249"/>
                  </a:lnTo>
                  <a:lnTo>
                    <a:pt x="540" y="252"/>
                  </a:lnTo>
                  <a:lnTo>
                    <a:pt x="537" y="255"/>
                  </a:lnTo>
                  <a:lnTo>
                    <a:pt x="534" y="255"/>
                  </a:lnTo>
                  <a:lnTo>
                    <a:pt x="529" y="255"/>
                  </a:lnTo>
                  <a:lnTo>
                    <a:pt x="526" y="255"/>
                  </a:lnTo>
                  <a:lnTo>
                    <a:pt x="513" y="251"/>
                  </a:lnTo>
                  <a:lnTo>
                    <a:pt x="501" y="249"/>
                  </a:lnTo>
                  <a:lnTo>
                    <a:pt x="496" y="249"/>
                  </a:lnTo>
                  <a:lnTo>
                    <a:pt x="491" y="251"/>
                  </a:lnTo>
                  <a:lnTo>
                    <a:pt x="488" y="251"/>
                  </a:lnTo>
                  <a:lnTo>
                    <a:pt x="485" y="249"/>
                  </a:lnTo>
                  <a:lnTo>
                    <a:pt x="479" y="246"/>
                  </a:lnTo>
                  <a:lnTo>
                    <a:pt x="475" y="246"/>
                  </a:lnTo>
                  <a:lnTo>
                    <a:pt x="470" y="245"/>
                  </a:lnTo>
                  <a:lnTo>
                    <a:pt x="470" y="249"/>
                  </a:lnTo>
                  <a:lnTo>
                    <a:pt x="469" y="252"/>
                  </a:lnTo>
                  <a:lnTo>
                    <a:pt x="466" y="254"/>
                  </a:lnTo>
                  <a:lnTo>
                    <a:pt x="463" y="255"/>
                  </a:lnTo>
                  <a:lnTo>
                    <a:pt x="455" y="258"/>
                  </a:lnTo>
                  <a:lnTo>
                    <a:pt x="448" y="261"/>
                  </a:lnTo>
                  <a:lnTo>
                    <a:pt x="442" y="263"/>
                  </a:lnTo>
                  <a:lnTo>
                    <a:pt x="440" y="261"/>
                  </a:lnTo>
                  <a:lnTo>
                    <a:pt x="437" y="261"/>
                  </a:lnTo>
                  <a:lnTo>
                    <a:pt x="436" y="260"/>
                  </a:lnTo>
                  <a:lnTo>
                    <a:pt x="434" y="258"/>
                  </a:lnTo>
                  <a:lnTo>
                    <a:pt x="433" y="258"/>
                  </a:lnTo>
                  <a:lnTo>
                    <a:pt x="418" y="260"/>
                  </a:lnTo>
                  <a:lnTo>
                    <a:pt x="403" y="264"/>
                  </a:lnTo>
                  <a:lnTo>
                    <a:pt x="392" y="270"/>
                  </a:lnTo>
                  <a:lnTo>
                    <a:pt x="382" y="275"/>
                  </a:lnTo>
                  <a:lnTo>
                    <a:pt x="382" y="273"/>
                  </a:lnTo>
                  <a:lnTo>
                    <a:pt x="382" y="272"/>
                  </a:lnTo>
                  <a:lnTo>
                    <a:pt x="380" y="270"/>
                  </a:lnTo>
                  <a:lnTo>
                    <a:pt x="379" y="269"/>
                  </a:lnTo>
                  <a:lnTo>
                    <a:pt x="377" y="269"/>
                  </a:lnTo>
                  <a:lnTo>
                    <a:pt x="376" y="267"/>
                  </a:lnTo>
                  <a:lnTo>
                    <a:pt x="376" y="266"/>
                  </a:lnTo>
                  <a:lnTo>
                    <a:pt x="373" y="266"/>
                  </a:lnTo>
                  <a:lnTo>
                    <a:pt x="370" y="264"/>
                  </a:lnTo>
                  <a:lnTo>
                    <a:pt x="367" y="263"/>
                  </a:lnTo>
                  <a:lnTo>
                    <a:pt x="364" y="263"/>
                  </a:lnTo>
                  <a:lnTo>
                    <a:pt x="356" y="269"/>
                  </a:lnTo>
                  <a:lnTo>
                    <a:pt x="352" y="276"/>
                  </a:lnTo>
                  <a:lnTo>
                    <a:pt x="349" y="285"/>
                  </a:lnTo>
                  <a:lnTo>
                    <a:pt x="346" y="293"/>
                  </a:lnTo>
                  <a:lnTo>
                    <a:pt x="328" y="291"/>
                  </a:lnTo>
                  <a:lnTo>
                    <a:pt x="311" y="290"/>
                  </a:lnTo>
                  <a:lnTo>
                    <a:pt x="293" y="287"/>
                  </a:lnTo>
                  <a:lnTo>
                    <a:pt x="277" y="285"/>
                  </a:lnTo>
                  <a:lnTo>
                    <a:pt x="261" y="281"/>
                  </a:lnTo>
                  <a:lnTo>
                    <a:pt x="257" y="276"/>
                  </a:lnTo>
                  <a:lnTo>
                    <a:pt x="254" y="273"/>
                  </a:lnTo>
                  <a:lnTo>
                    <a:pt x="249" y="269"/>
                  </a:lnTo>
                  <a:lnTo>
                    <a:pt x="245" y="264"/>
                  </a:lnTo>
                  <a:lnTo>
                    <a:pt x="240" y="261"/>
                  </a:lnTo>
                  <a:lnTo>
                    <a:pt x="233" y="257"/>
                  </a:lnTo>
                  <a:lnTo>
                    <a:pt x="224" y="252"/>
                  </a:lnTo>
                  <a:lnTo>
                    <a:pt x="215" y="254"/>
                  </a:lnTo>
                  <a:lnTo>
                    <a:pt x="213" y="255"/>
                  </a:lnTo>
                  <a:lnTo>
                    <a:pt x="212" y="257"/>
                  </a:lnTo>
                  <a:lnTo>
                    <a:pt x="207" y="260"/>
                  </a:lnTo>
                  <a:lnTo>
                    <a:pt x="203" y="261"/>
                  </a:lnTo>
                  <a:lnTo>
                    <a:pt x="198" y="264"/>
                  </a:lnTo>
                  <a:lnTo>
                    <a:pt x="195" y="267"/>
                  </a:lnTo>
                  <a:lnTo>
                    <a:pt x="192" y="272"/>
                  </a:lnTo>
                  <a:lnTo>
                    <a:pt x="191" y="276"/>
                  </a:lnTo>
                  <a:lnTo>
                    <a:pt x="189" y="278"/>
                  </a:lnTo>
                  <a:lnTo>
                    <a:pt x="186" y="279"/>
                  </a:lnTo>
                  <a:lnTo>
                    <a:pt x="183" y="281"/>
                  </a:lnTo>
                  <a:lnTo>
                    <a:pt x="182" y="282"/>
                  </a:lnTo>
                  <a:lnTo>
                    <a:pt x="179" y="296"/>
                  </a:lnTo>
                  <a:lnTo>
                    <a:pt x="176" y="311"/>
                  </a:lnTo>
                  <a:lnTo>
                    <a:pt x="140" y="311"/>
                  </a:lnTo>
                  <a:lnTo>
                    <a:pt x="102" y="306"/>
                  </a:lnTo>
                  <a:lnTo>
                    <a:pt x="99" y="306"/>
                  </a:lnTo>
                  <a:lnTo>
                    <a:pt x="95" y="308"/>
                  </a:lnTo>
                  <a:lnTo>
                    <a:pt x="90" y="309"/>
                  </a:lnTo>
                  <a:lnTo>
                    <a:pt x="86" y="312"/>
                  </a:lnTo>
                  <a:lnTo>
                    <a:pt x="84" y="312"/>
                  </a:lnTo>
                  <a:lnTo>
                    <a:pt x="83" y="312"/>
                  </a:lnTo>
                  <a:lnTo>
                    <a:pt x="80" y="312"/>
                  </a:lnTo>
                  <a:lnTo>
                    <a:pt x="77" y="312"/>
                  </a:lnTo>
                  <a:lnTo>
                    <a:pt x="72" y="314"/>
                  </a:lnTo>
                  <a:lnTo>
                    <a:pt x="69" y="318"/>
                  </a:lnTo>
                  <a:lnTo>
                    <a:pt x="68" y="321"/>
                  </a:lnTo>
                  <a:lnTo>
                    <a:pt x="63" y="333"/>
                  </a:lnTo>
                  <a:lnTo>
                    <a:pt x="60" y="348"/>
                  </a:lnTo>
                  <a:lnTo>
                    <a:pt x="59" y="347"/>
                  </a:lnTo>
                  <a:lnTo>
                    <a:pt x="59" y="348"/>
                  </a:lnTo>
                  <a:lnTo>
                    <a:pt x="57" y="348"/>
                  </a:lnTo>
                  <a:lnTo>
                    <a:pt x="57" y="350"/>
                  </a:lnTo>
                  <a:lnTo>
                    <a:pt x="57" y="351"/>
                  </a:lnTo>
                  <a:lnTo>
                    <a:pt x="59" y="353"/>
                  </a:lnTo>
                  <a:lnTo>
                    <a:pt x="57" y="353"/>
                  </a:lnTo>
                  <a:lnTo>
                    <a:pt x="56" y="354"/>
                  </a:lnTo>
                  <a:lnTo>
                    <a:pt x="56" y="356"/>
                  </a:lnTo>
                  <a:lnTo>
                    <a:pt x="56" y="357"/>
                  </a:lnTo>
                  <a:lnTo>
                    <a:pt x="54" y="359"/>
                  </a:lnTo>
                  <a:lnTo>
                    <a:pt x="53" y="359"/>
                  </a:lnTo>
                  <a:lnTo>
                    <a:pt x="51" y="360"/>
                  </a:lnTo>
                  <a:lnTo>
                    <a:pt x="51" y="362"/>
                  </a:lnTo>
                  <a:lnTo>
                    <a:pt x="50" y="360"/>
                  </a:lnTo>
                  <a:lnTo>
                    <a:pt x="50" y="357"/>
                  </a:lnTo>
                  <a:lnTo>
                    <a:pt x="50" y="354"/>
                  </a:lnTo>
                  <a:lnTo>
                    <a:pt x="50" y="350"/>
                  </a:lnTo>
                  <a:lnTo>
                    <a:pt x="48" y="347"/>
                  </a:lnTo>
                  <a:lnTo>
                    <a:pt x="48" y="344"/>
                  </a:lnTo>
                  <a:lnTo>
                    <a:pt x="48" y="339"/>
                  </a:lnTo>
                  <a:lnTo>
                    <a:pt x="48" y="336"/>
                  </a:lnTo>
                  <a:lnTo>
                    <a:pt x="47" y="335"/>
                  </a:lnTo>
                  <a:lnTo>
                    <a:pt x="45" y="333"/>
                  </a:lnTo>
                  <a:lnTo>
                    <a:pt x="42" y="332"/>
                  </a:lnTo>
                  <a:lnTo>
                    <a:pt x="39" y="330"/>
                  </a:lnTo>
                  <a:lnTo>
                    <a:pt x="37" y="329"/>
                  </a:lnTo>
                  <a:lnTo>
                    <a:pt x="36" y="326"/>
                  </a:lnTo>
                  <a:lnTo>
                    <a:pt x="34" y="321"/>
                  </a:lnTo>
                  <a:lnTo>
                    <a:pt x="33" y="320"/>
                  </a:lnTo>
                  <a:lnTo>
                    <a:pt x="27" y="314"/>
                  </a:lnTo>
                  <a:lnTo>
                    <a:pt x="21" y="308"/>
                  </a:lnTo>
                  <a:lnTo>
                    <a:pt x="15" y="302"/>
                  </a:lnTo>
                  <a:lnTo>
                    <a:pt x="15" y="300"/>
                  </a:lnTo>
                  <a:lnTo>
                    <a:pt x="15" y="299"/>
                  </a:lnTo>
                  <a:lnTo>
                    <a:pt x="13" y="299"/>
                  </a:lnTo>
                  <a:lnTo>
                    <a:pt x="15" y="297"/>
                  </a:lnTo>
                  <a:lnTo>
                    <a:pt x="18" y="297"/>
                  </a:lnTo>
                  <a:lnTo>
                    <a:pt x="21" y="296"/>
                  </a:lnTo>
                  <a:lnTo>
                    <a:pt x="24" y="293"/>
                  </a:lnTo>
                  <a:lnTo>
                    <a:pt x="25" y="290"/>
                  </a:lnTo>
                  <a:lnTo>
                    <a:pt x="25" y="287"/>
                  </a:lnTo>
                  <a:lnTo>
                    <a:pt x="25" y="284"/>
                  </a:lnTo>
                  <a:lnTo>
                    <a:pt x="22" y="281"/>
                  </a:lnTo>
                  <a:lnTo>
                    <a:pt x="18" y="276"/>
                  </a:lnTo>
                  <a:lnTo>
                    <a:pt x="13" y="270"/>
                  </a:lnTo>
                  <a:lnTo>
                    <a:pt x="9" y="266"/>
                  </a:lnTo>
                  <a:lnTo>
                    <a:pt x="7" y="263"/>
                  </a:lnTo>
                  <a:lnTo>
                    <a:pt x="7" y="260"/>
                  </a:lnTo>
                  <a:lnTo>
                    <a:pt x="7" y="257"/>
                  </a:lnTo>
                  <a:lnTo>
                    <a:pt x="6" y="254"/>
                  </a:lnTo>
                  <a:lnTo>
                    <a:pt x="4" y="254"/>
                  </a:lnTo>
                  <a:lnTo>
                    <a:pt x="4" y="252"/>
                  </a:lnTo>
                  <a:lnTo>
                    <a:pt x="4" y="251"/>
                  </a:lnTo>
                  <a:lnTo>
                    <a:pt x="3" y="251"/>
                  </a:lnTo>
                  <a:lnTo>
                    <a:pt x="6" y="249"/>
                  </a:lnTo>
                  <a:lnTo>
                    <a:pt x="9" y="246"/>
                  </a:lnTo>
                  <a:lnTo>
                    <a:pt x="10" y="243"/>
                  </a:lnTo>
                  <a:lnTo>
                    <a:pt x="10" y="240"/>
                  </a:lnTo>
                  <a:lnTo>
                    <a:pt x="9" y="237"/>
                  </a:lnTo>
                  <a:lnTo>
                    <a:pt x="7" y="234"/>
                  </a:lnTo>
                  <a:lnTo>
                    <a:pt x="4" y="231"/>
                  </a:lnTo>
                  <a:lnTo>
                    <a:pt x="0" y="230"/>
                  </a:lnTo>
                  <a:lnTo>
                    <a:pt x="1" y="230"/>
                  </a:lnTo>
                  <a:lnTo>
                    <a:pt x="4" y="230"/>
                  </a:lnTo>
                  <a:lnTo>
                    <a:pt x="7" y="228"/>
                  </a:lnTo>
                  <a:lnTo>
                    <a:pt x="9" y="225"/>
                  </a:lnTo>
                  <a:lnTo>
                    <a:pt x="10" y="218"/>
                  </a:lnTo>
                  <a:lnTo>
                    <a:pt x="12" y="209"/>
                  </a:lnTo>
                  <a:lnTo>
                    <a:pt x="15" y="201"/>
                  </a:lnTo>
                  <a:lnTo>
                    <a:pt x="21" y="190"/>
                  </a:lnTo>
                  <a:lnTo>
                    <a:pt x="27" y="181"/>
                  </a:lnTo>
                  <a:lnTo>
                    <a:pt x="33" y="172"/>
                  </a:lnTo>
                  <a:lnTo>
                    <a:pt x="42" y="166"/>
                  </a:lnTo>
                  <a:lnTo>
                    <a:pt x="59" y="159"/>
                  </a:lnTo>
                  <a:lnTo>
                    <a:pt x="75" y="153"/>
                  </a:lnTo>
                  <a:lnTo>
                    <a:pt x="78" y="153"/>
                  </a:lnTo>
                  <a:lnTo>
                    <a:pt x="83" y="150"/>
                  </a:lnTo>
                  <a:lnTo>
                    <a:pt x="86" y="148"/>
                  </a:lnTo>
                  <a:lnTo>
                    <a:pt x="84" y="148"/>
                  </a:lnTo>
                  <a:lnTo>
                    <a:pt x="84" y="150"/>
                  </a:lnTo>
                  <a:lnTo>
                    <a:pt x="84" y="151"/>
                  </a:lnTo>
                  <a:lnTo>
                    <a:pt x="87" y="154"/>
                  </a:lnTo>
                  <a:lnTo>
                    <a:pt x="90" y="156"/>
                  </a:lnTo>
                  <a:lnTo>
                    <a:pt x="93" y="159"/>
                  </a:lnTo>
                  <a:lnTo>
                    <a:pt x="96" y="159"/>
                  </a:lnTo>
                  <a:lnTo>
                    <a:pt x="98" y="157"/>
                  </a:lnTo>
                  <a:lnTo>
                    <a:pt x="101" y="156"/>
                  </a:lnTo>
                  <a:lnTo>
                    <a:pt x="104" y="154"/>
                  </a:lnTo>
                  <a:lnTo>
                    <a:pt x="107" y="153"/>
                  </a:lnTo>
                  <a:lnTo>
                    <a:pt x="110" y="151"/>
                  </a:lnTo>
                  <a:lnTo>
                    <a:pt x="111" y="150"/>
                  </a:lnTo>
                  <a:lnTo>
                    <a:pt x="114" y="148"/>
                  </a:lnTo>
                  <a:lnTo>
                    <a:pt x="116" y="147"/>
                  </a:lnTo>
                  <a:lnTo>
                    <a:pt x="117" y="145"/>
                  </a:lnTo>
                  <a:lnTo>
                    <a:pt x="120" y="144"/>
                  </a:lnTo>
                  <a:lnTo>
                    <a:pt x="123" y="144"/>
                  </a:lnTo>
                  <a:lnTo>
                    <a:pt x="126" y="142"/>
                  </a:lnTo>
                  <a:lnTo>
                    <a:pt x="129" y="142"/>
                  </a:lnTo>
                  <a:lnTo>
                    <a:pt x="131" y="142"/>
                  </a:lnTo>
                  <a:lnTo>
                    <a:pt x="146" y="138"/>
                  </a:lnTo>
                  <a:lnTo>
                    <a:pt x="162" y="135"/>
                  </a:lnTo>
                  <a:lnTo>
                    <a:pt x="177" y="133"/>
                  </a:lnTo>
                  <a:lnTo>
                    <a:pt x="183" y="132"/>
                  </a:lnTo>
                  <a:lnTo>
                    <a:pt x="189" y="129"/>
                  </a:lnTo>
                  <a:lnTo>
                    <a:pt x="194" y="123"/>
                  </a:lnTo>
                  <a:lnTo>
                    <a:pt x="198" y="118"/>
                  </a:lnTo>
                  <a:lnTo>
                    <a:pt x="201" y="112"/>
                  </a:lnTo>
                  <a:lnTo>
                    <a:pt x="204" y="106"/>
                  </a:lnTo>
                  <a:lnTo>
                    <a:pt x="207" y="100"/>
                  </a:lnTo>
                  <a:lnTo>
                    <a:pt x="206" y="100"/>
                  </a:lnTo>
                  <a:lnTo>
                    <a:pt x="204" y="99"/>
                  </a:lnTo>
                  <a:lnTo>
                    <a:pt x="203" y="97"/>
                  </a:lnTo>
                  <a:lnTo>
                    <a:pt x="201" y="97"/>
                  </a:lnTo>
                  <a:lnTo>
                    <a:pt x="200" y="94"/>
                  </a:lnTo>
                  <a:lnTo>
                    <a:pt x="201" y="93"/>
                  </a:lnTo>
                  <a:lnTo>
                    <a:pt x="203" y="90"/>
                  </a:lnTo>
                  <a:lnTo>
                    <a:pt x="206" y="90"/>
                  </a:lnTo>
                  <a:lnTo>
                    <a:pt x="212" y="88"/>
                  </a:lnTo>
                  <a:lnTo>
                    <a:pt x="218" y="87"/>
                  </a:lnTo>
                  <a:lnTo>
                    <a:pt x="222" y="87"/>
                  </a:lnTo>
                  <a:lnTo>
                    <a:pt x="228" y="85"/>
                  </a:lnTo>
                  <a:lnTo>
                    <a:pt x="248" y="82"/>
                  </a:lnTo>
                  <a:lnTo>
                    <a:pt x="268" y="76"/>
                  </a:lnTo>
                  <a:lnTo>
                    <a:pt x="272" y="75"/>
                  </a:lnTo>
                  <a:lnTo>
                    <a:pt x="277" y="70"/>
                  </a:lnTo>
                  <a:lnTo>
                    <a:pt x="280" y="67"/>
                  </a:lnTo>
                  <a:lnTo>
                    <a:pt x="283" y="63"/>
                  </a:lnTo>
                  <a:lnTo>
                    <a:pt x="286" y="60"/>
                  </a:lnTo>
                  <a:lnTo>
                    <a:pt x="286" y="58"/>
                  </a:lnTo>
                  <a:lnTo>
                    <a:pt x="287" y="58"/>
                  </a:lnTo>
                  <a:lnTo>
                    <a:pt x="287" y="57"/>
                  </a:lnTo>
                  <a:lnTo>
                    <a:pt x="289" y="55"/>
                  </a:lnTo>
                  <a:lnTo>
                    <a:pt x="292" y="52"/>
                  </a:lnTo>
                  <a:lnTo>
                    <a:pt x="293" y="52"/>
                  </a:lnTo>
                  <a:lnTo>
                    <a:pt x="295" y="49"/>
                  </a:lnTo>
                  <a:lnTo>
                    <a:pt x="296" y="48"/>
                  </a:lnTo>
                  <a:lnTo>
                    <a:pt x="299" y="46"/>
                  </a:lnTo>
                  <a:lnTo>
                    <a:pt x="301" y="46"/>
                  </a:lnTo>
                  <a:lnTo>
                    <a:pt x="301" y="42"/>
                  </a:lnTo>
                  <a:lnTo>
                    <a:pt x="301" y="39"/>
                  </a:lnTo>
                  <a:lnTo>
                    <a:pt x="302" y="36"/>
                  </a:lnTo>
                  <a:lnTo>
                    <a:pt x="302" y="34"/>
                  </a:lnTo>
                  <a:lnTo>
                    <a:pt x="305" y="30"/>
                  </a:lnTo>
                  <a:lnTo>
                    <a:pt x="310" y="27"/>
                  </a:lnTo>
                  <a:lnTo>
                    <a:pt x="313" y="24"/>
                  </a:lnTo>
                  <a:lnTo>
                    <a:pt x="316" y="21"/>
                  </a:lnTo>
                  <a:lnTo>
                    <a:pt x="319" y="16"/>
                  </a:lnTo>
                  <a:lnTo>
                    <a:pt x="322" y="15"/>
                  </a:lnTo>
                  <a:lnTo>
                    <a:pt x="323" y="12"/>
                  </a:lnTo>
                  <a:lnTo>
                    <a:pt x="328" y="10"/>
                  </a:lnTo>
                  <a:lnTo>
                    <a:pt x="337" y="6"/>
                  </a:lnTo>
                  <a:lnTo>
                    <a:pt x="344" y="3"/>
                  </a:lnTo>
                  <a:lnTo>
                    <a:pt x="353" y="1"/>
                  </a:lnTo>
                  <a:lnTo>
                    <a:pt x="358" y="0"/>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51" name="任意多边形 94"/>
            <p:cNvSpPr>
              <a:spLocks/>
            </p:cNvSpPr>
            <p:nvPr/>
          </p:nvSpPr>
          <p:spPr bwMode="gray">
            <a:xfrm>
              <a:off x="5744759" y="3871913"/>
              <a:ext cx="130220" cy="73025"/>
            </a:xfrm>
            <a:custGeom>
              <a:avLst/>
              <a:gdLst>
                <a:gd name="T0" fmla="*/ 14 w 89"/>
                <a:gd name="T1" fmla="*/ 0 h 50"/>
                <a:gd name="T2" fmla="*/ 12 w 89"/>
                <a:gd name="T3" fmla="*/ 0 h 50"/>
                <a:gd name="T4" fmla="*/ 12 w 89"/>
                <a:gd name="T5" fmla="*/ 1 h 50"/>
                <a:gd name="T6" fmla="*/ 12 w 89"/>
                <a:gd name="T7" fmla="*/ 3 h 50"/>
                <a:gd name="T8" fmla="*/ 12 w 89"/>
                <a:gd name="T9" fmla="*/ 6 h 50"/>
                <a:gd name="T10" fmla="*/ 14 w 89"/>
                <a:gd name="T11" fmla="*/ 6 h 50"/>
                <a:gd name="T12" fmla="*/ 14 w 89"/>
                <a:gd name="T13" fmla="*/ 9 h 50"/>
                <a:gd name="T14" fmla="*/ 14 w 89"/>
                <a:gd name="T15" fmla="*/ 12 h 50"/>
                <a:gd name="T16" fmla="*/ 14 w 89"/>
                <a:gd name="T17" fmla="*/ 15 h 50"/>
                <a:gd name="T18" fmla="*/ 12 w 89"/>
                <a:gd name="T19" fmla="*/ 18 h 50"/>
                <a:gd name="T20" fmla="*/ 8 w 89"/>
                <a:gd name="T21" fmla="*/ 22 h 50"/>
                <a:gd name="T22" fmla="*/ 6 w 89"/>
                <a:gd name="T23" fmla="*/ 27 h 50"/>
                <a:gd name="T24" fmla="*/ 2 w 89"/>
                <a:gd name="T25" fmla="*/ 31 h 50"/>
                <a:gd name="T26" fmla="*/ 2 w 89"/>
                <a:gd name="T27" fmla="*/ 33 h 50"/>
                <a:gd name="T28" fmla="*/ 2 w 89"/>
                <a:gd name="T29" fmla="*/ 34 h 50"/>
                <a:gd name="T30" fmla="*/ 2 w 89"/>
                <a:gd name="T31" fmla="*/ 35 h 50"/>
                <a:gd name="T32" fmla="*/ 2 w 89"/>
                <a:gd name="T33" fmla="*/ 37 h 50"/>
                <a:gd name="T34" fmla="*/ 0 w 89"/>
                <a:gd name="T35" fmla="*/ 39 h 50"/>
                <a:gd name="T36" fmla="*/ 5 w 89"/>
                <a:gd name="T37" fmla="*/ 37 h 50"/>
                <a:gd name="T38" fmla="*/ 6 w 89"/>
                <a:gd name="T39" fmla="*/ 37 h 50"/>
                <a:gd name="T40" fmla="*/ 9 w 89"/>
                <a:gd name="T41" fmla="*/ 37 h 50"/>
                <a:gd name="T42" fmla="*/ 29 w 89"/>
                <a:gd name="T43" fmla="*/ 37 h 50"/>
                <a:gd name="T44" fmla="*/ 50 w 89"/>
                <a:gd name="T45" fmla="*/ 37 h 50"/>
                <a:gd name="T46" fmla="*/ 70 w 89"/>
                <a:gd name="T47" fmla="*/ 37 h 50"/>
                <a:gd name="T48" fmla="*/ 70 w 89"/>
                <a:gd name="T49" fmla="*/ 3 h 50"/>
                <a:gd name="T50" fmla="*/ 66 w 89"/>
                <a:gd name="T51" fmla="*/ 4 h 50"/>
                <a:gd name="T52" fmla="*/ 57 w 89"/>
                <a:gd name="T53" fmla="*/ 4 h 50"/>
                <a:gd name="T54" fmla="*/ 44 w 89"/>
                <a:gd name="T55" fmla="*/ 4 h 50"/>
                <a:gd name="T56" fmla="*/ 28 w 89"/>
                <a:gd name="T57" fmla="*/ 3 h 50"/>
                <a:gd name="T58" fmla="*/ 14 w 89"/>
                <a:gd name="T59" fmla="*/ 0 h 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9" h="50">
                  <a:moveTo>
                    <a:pt x="17" y="0"/>
                  </a:moveTo>
                  <a:lnTo>
                    <a:pt x="15" y="0"/>
                  </a:lnTo>
                  <a:lnTo>
                    <a:pt x="15" y="1"/>
                  </a:lnTo>
                  <a:lnTo>
                    <a:pt x="15" y="3"/>
                  </a:lnTo>
                  <a:lnTo>
                    <a:pt x="15" y="6"/>
                  </a:lnTo>
                  <a:lnTo>
                    <a:pt x="17" y="9"/>
                  </a:lnTo>
                  <a:lnTo>
                    <a:pt x="17" y="12"/>
                  </a:lnTo>
                  <a:lnTo>
                    <a:pt x="17" y="15"/>
                  </a:lnTo>
                  <a:lnTo>
                    <a:pt x="17" y="18"/>
                  </a:lnTo>
                  <a:lnTo>
                    <a:pt x="15" y="24"/>
                  </a:lnTo>
                  <a:lnTo>
                    <a:pt x="11" y="28"/>
                  </a:lnTo>
                  <a:lnTo>
                    <a:pt x="6" y="34"/>
                  </a:lnTo>
                  <a:lnTo>
                    <a:pt x="2" y="40"/>
                  </a:lnTo>
                  <a:lnTo>
                    <a:pt x="2" y="42"/>
                  </a:lnTo>
                  <a:lnTo>
                    <a:pt x="2" y="43"/>
                  </a:lnTo>
                  <a:lnTo>
                    <a:pt x="2" y="45"/>
                  </a:lnTo>
                  <a:lnTo>
                    <a:pt x="2" y="48"/>
                  </a:lnTo>
                  <a:lnTo>
                    <a:pt x="0" y="50"/>
                  </a:lnTo>
                  <a:lnTo>
                    <a:pt x="5" y="48"/>
                  </a:lnTo>
                  <a:lnTo>
                    <a:pt x="8" y="47"/>
                  </a:lnTo>
                  <a:lnTo>
                    <a:pt x="12" y="47"/>
                  </a:lnTo>
                  <a:lnTo>
                    <a:pt x="38" y="48"/>
                  </a:lnTo>
                  <a:lnTo>
                    <a:pt x="64" y="48"/>
                  </a:lnTo>
                  <a:lnTo>
                    <a:pt x="89" y="48"/>
                  </a:lnTo>
                  <a:lnTo>
                    <a:pt x="89" y="3"/>
                  </a:lnTo>
                  <a:lnTo>
                    <a:pt x="85" y="4"/>
                  </a:lnTo>
                  <a:lnTo>
                    <a:pt x="73" y="4"/>
                  </a:lnTo>
                  <a:lnTo>
                    <a:pt x="56" y="4"/>
                  </a:lnTo>
                  <a:lnTo>
                    <a:pt x="36" y="3"/>
                  </a:lnTo>
                  <a:lnTo>
                    <a:pt x="17" y="0"/>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52" name="任意多边形 95"/>
            <p:cNvSpPr>
              <a:spLocks/>
            </p:cNvSpPr>
            <p:nvPr/>
          </p:nvSpPr>
          <p:spPr bwMode="gray">
            <a:xfrm>
              <a:off x="5698705" y="3868738"/>
              <a:ext cx="368427" cy="396875"/>
            </a:xfrm>
            <a:custGeom>
              <a:avLst/>
              <a:gdLst>
                <a:gd name="T0" fmla="*/ 33 w 251"/>
                <a:gd name="T1" fmla="*/ 56 h 270"/>
                <a:gd name="T2" fmla="*/ 29 w 251"/>
                <a:gd name="T3" fmla="*/ 75 h 270"/>
                <a:gd name="T4" fmla="*/ 38 w 251"/>
                <a:gd name="T5" fmla="*/ 78 h 270"/>
                <a:gd name="T6" fmla="*/ 31 w 251"/>
                <a:gd name="T7" fmla="*/ 81 h 270"/>
                <a:gd name="T8" fmla="*/ 24 w 251"/>
                <a:gd name="T9" fmla="*/ 82 h 270"/>
                <a:gd name="T10" fmla="*/ 19 w 251"/>
                <a:gd name="T11" fmla="*/ 92 h 270"/>
                <a:gd name="T12" fmla="*/ 13 w 251"/>
                <a:gd name="T13" fmla="*/ 102 h 270"/>
                <a:gd name="T14" fmla="*/ 12 w 251"/>
                <a:gd name="T15" fmla="*/ 103 h 270"/>
                <a:gd name="T16" fmla="*/ 0 w 251"/>
                <a:gd name="T17" fmla="*/ 96 h 270"/>
                <a:gd name="T18" fmla="*/ 6 w 251"/>
                <a:gd name="T19" fmla="*/ 109 h 270"/>
                <a:gd name="T20" fmla="*/ 9 w 251"/>
                <a:gd name="T21" fmla="*/ 115 h 270"/>
                <a:gd name="T22" fmla="*/ 17 w 251"/>
                <a:gd name="T23" fmla="*/ 131 h 270"/>
                <a:gd name="T24" fmla="*/ 19 w 251"/>
                <a:gd name="T25" fmla="*/ 133 h 270"/>
                <a:gd name="T26" fmla="*/ 31 w 251"/>
                <a:gd name="T27" fmla="*/ 156 h 270"/>
                <a:gd name="T28" fmla="*/ 50 w 251"/>
                <a:gd name="T29" fmla="*/ 177 h 270"/>
                <a:gd name="T30" fmla="*/ 55 w 251"/>
                <a:gd name="T31" fmla="*/ 182 h 270"/>
                <a:gd name="T32" fmla="*/ 66 w 251"/>
                <a:gd name="T33" fmla="*/ 191 h 270"/>
                <a:gd name="T34" fmla="*/ 76 w 251"/>
                <a:gd name="T35" fmla="*/ 202 h 270"/>
                <a:gd name="T36" fmla="*/ 82 w 251"/>
                <a:gd name="T37" fmla="*/ 213 h 270"/>
                <a:gd name="T38" fmla="*/ 89 w 251"/>
                <a:gd name="T39" fmla="*/ 202 h 270"/>
                <a:gd name="T40" fmla="*/ 101 w 251"/>
                <a:gd name="T41" fmla="*/ 196 h 270"/>
                <a:gd name="T42" fmla="*/ 110 w 251"/>
                <a:gd name="T43" fmla="*/ 202 h 270"/>
                <a:gd name="T44" fmla="*/ 110 w 251"/>
                <a:gd name="T45" fmla="*/ 196 h 270"/>
                <a:gd name="T46" fmla="*/ 111 w 251"/>
                <a:gd name="T47" fmla="*/ 191 h 270"/>
                <a:gd name="T48" fmla="*/ 104 w 251"/>
                <a:gd name="T49" fmla="*/ 189 h 270"/>
                <a:gd name="T50" fmla="*/ 102 w 251"/>
                <a:gd name="T51" fmla="*/ 169 h 270"/>
                <a:gd name="T52" fmla="*/ 99 w 251"/>
                <a:gd name="T53" fmla="*/ 156 h 270"/>
                <a:gd name="T54" fmla="*/ 118 w 251"/>
                <a:gd name="T55" fmla="*/ 157 h 270"/>
                <a:gd name="T56" fmla="*/ 130 w 251"/>
                <a:gd name="T57" fmla="*/ 151 h 270"/>
                <a:gd name="T58" fmla="*/ 130 w 251"/>
                <a:gd name="T59" fmla="*/ 140 h 270"/>
                <a:gd name="T60" fmla="*/ 138 w 251"/>
                <a:gd name="T61" fmla="*/ 134 h 270"/>
                <a:gd name="T62" fmla="*/ 141 w 251"/>
                <a:gd name="T63" fmla="*/ 139 h 270"/>
                <a:gd name="T64" fmla="*/ 147 w 251"/>
                <a:gd name="T65" fmla="*/ 149 h 270"/>
                <a:gd name="T66" fmla="*/ 161 w 251"/>
                <a:gd name="T67" fmla="*/ 158 h 270"/>
                <a:gd name="T68" fmla="*/ 179 w 251"/>
                <a:gd name="T69" fmla="*/ 151 h 270"/>
                <a:gd name="T70" fmla="*/ 186 w 251"/>
                <a:gd name="T71" fmla="*/ 157 h 270"/>
                <a:gd name="T72" fmla="*/ 196 w 251"/>
                <a:gd name="T73" fmla="*/ 137 h 270"/>
                <a:gd name="T74" fmla="*/ 197 w 251"/>
                <a:gd name="T75" fmla="*/ 104 h 270"/>
                <a:gd name="T76" fmla="*/ 198 w 251"/>
                <a:gd name="T77" fmla="*/ 94 h 270"/>
                <a:gd name="T78" fmla="*/ 187 w 251"/>
                <a:gd name="T79" fmla="*/ 89 h 270"/>
                <a:gd name="T80" fmla="*/ 177 w 251"/>
                <a:gd name="T81" fmla="*/ 77 h 270"/>
                <a:gd name="T82" fmla="*/ 182 w 251"/>
                <a:gd name="T83" fmla="*/ 64 h 270"/>
                <a:gd name="T84" fmla="*/ 186 w 251"/>
                <a:gd name="T85" fmla="*/ 58 h 270"/>
                <a:gd name="T86" fmla="*/ 198 w 251"/>
                <a:gd name="T87" fmla="*/ 46 h 270"/>
                <a:gd name="T88" fmla="*/ 197 w 251"/>
                <a:gd name="T89" fmla="*/ 40 h 270"/>
                <a:gd name="T90" fmla="*/ 189 w 251"/>
                <a:gd name="T91" fmla="*/ 31 h 270"/>
                <a:gd name="T92" fmla="*/ 164 w 251"/>
                <a:gd name="T93" fmla="*/ 33 h 270"/>
                <a:gd name="T94" fmla="*/ 155 w 251"/>
                <a:gd name="T95" fmla="*/ 32 h 270"/>
                <a:gd name="T96" fmla="*/ 153 w 251"/>
                <a:gd name="T97" fmla="*/ 18 h 270"/>
                <a:gd name="T98" fmla="*/ 158 w 251"/>
                <a:gd name="T99" fmla="*/ 9 h 270"/>
                <a:gd name="T100" fmla="*/ 161 w 251"/>
                <a:gd name="T101" fmla="*/ 6 h 270"/>
                <a:gd name="T102" fmla="*/ 131 w 251"/>
                <a:gd name="T103" fmla="*/ 2 h 270"/>
                <a:gd name="T104" fmla="*/ 95 w 251"/>
                <a:gd name="T105" fmla="*/ 6 h 27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51" h="270">
                  <a:moveTo>
                    <a:pt x="120" y="14"/>
                  </a:moveTo>
                  <a:lnTo>
                    <a:pt x="120" y="50"/>
                  </a:lnTo>
                  <a:lnTo>
                    <a:pt x="43" y="49"/>
                  </a:lnTo>
                  <a:lnTo>
                    <a:pt x="42" y="70"/>
                  </a:lnTo>
                  <a:lnTo>
                    <a:pt x="40" y="91"/>
                  </a:lnTo>
                  <a:lnTo>
                    <a:pt x="39" y="92"/>
                  </a:lnTo>
                  <a:lnTo>
                    <a:pt x="37" y="92"/>
                  </a:lnTo>
                  <a:lnTo>
                    <a:pt x="36" y="94"/>
                  </a:lnTo>
                  <a:lnTo>
                    <a:pt x="34" y="94"/>
                  </a:lnTo>
                  <a:lnTo>
                    <a:pt x="39" y="95"/>
                  </a:lnTo>
                  <a:lnTo>
                    <a:pt x="43" y="97"/>
                  </a:lnTo>
                  <a:lnTo>
                    <a:pt x="48" y="98"/>
                  </a:lnTo>
                  <a:lnTo>
                    <a:pt x="52" y="98"/>
                  </a:lnTo>
                  <a:lnTo>
                    <a:pt x="49" y="100"/>
                  </a:lnTo>
                  <a:lnTo>
                    <a:pt x="45" y="101"/>
                  </a:lnTo>
                  <a:lnTo>
                    <a:pt x="40" y="101"/>
                  </a:lnTo>
                  <a:lnTo>
                    <a:pt x="37" y="100"/>
                  </a:lnTo>
                  <a:lnTo>
                    <a:pt x="33" y="100"/>
                  </a:lnTo>
                  <a:lnTo>
                    <a:pt x="28" y="100"/>
                  </a:lnTo>
                  <a:lnTo>
                    <a:pt x="30" y="104"/>
                  </a:lnTo>
                  <a:lnTo>
                    <a:pt x="30" y="110"/>
                  </a:lnTo>
                  <a:lnTo>
                    <a:pt x="30" y="115"/>
                  </a:lnTo>
                  <a:lnTo>
                    <a:pt x="27" y="115"/>
                  </a:lnTo>
                  <a:lnTo>
                    <a:pt x="25" y="116"/>
                  </a:lnTo>
                  <a:lnTo>
                    <a:pt x="24" y="118"/>
                  </a:lnTo>
                  <a:lnTo>
                    <a:pt x="21" y="122"/>
                  </a:lnTo>
                  <a:lnTo>
                    <a:pt x="19" y="125"/>
                  </a:lnTo>
                  <a:lnTo>
                    <a:pt x="16" y="128"/>
                  </a:lnTo>
                  <a:lnTo>
                    <a:pt x="13" y="131"/>
                  </a:lnTo>
                  <a:lnTo>
                    <a:pt x="15" y="131"/>
                  </a:lnTo>
                  <a:lnTo>
                    <a:pt x="15" y="130"/>
                  </a:lnTo>
                  <a:lnTo>
                    <a:pt x="10" y="130"/>
                  </a:lnTo>
                  <a:lnTo>
                    <a:pt x="6" y="128"/>
                  </a:lnTo>
                  <a:lnTo>
                    <a:pt x="3" y="125"/>
                  </a:lnTo>
                  <a:lnTo>
                    <a:pt x="0" y="121"/>
                  </a:lnTo>
                  <a:lnTo>
                    <a:pt x="1" y="125"/>
                  </a:lnTo>
                  <a:lnTo>
                    <a:pt x="3" y="130"/>
                  </a:lnTo>
                  <a:lnTo>
                    <a:pt x="4" y="133"/>
                  </a:lnTo>
                  <a:lnTo>
                    <a:pt x="7" y="137"/>
                  </a:lnTo>
                  <a:lnTo>
                    <a:pt x="10" y="139"/>
                  </a:lnTo>
                  <a:lnTo>
                    <a:pt x="10" y="140"/>
                  </a:lnTo>
                  <a:lnTo>
                    <a:pt x="10" y="142"/>
                  </a:lnTo>
                  <a:lnTo>
                    <a:pt x="12" y="145"/>
                  </a:lnTo>
                  <a:lnTo>
                    <a:pt x="13" y="149"/>
                  </a:lnTo>
                  <a:lnTo>
                    <a:pt x="16" y="154"/>
                  </a:lnTo>
                  <a:lnTo>
                    <a:pt x="19" y="158"/>
                  </a:lnTo>
                  <a:lnTo>
                    <a:pt x="21" y="164"/>
                  </a:lnTo>
                  <a:lnTo>
                    <a:pt x="22" y="164"/>
                  </a:lnTo>
                  <a:lnTo>
                    <a:pt x="24" y="166"/>
                  </a:lnTo>
                  <a:lnTo>
                    <a:pt x="25" y="167"/>
                  </a:lnTo>
                  <a:lnTo>
                    <a:pt x="25" y="169"/>
                  </a:lnTo>
                  <a:lnTo>
                    <a:pt x="25" y="176"/>
                  </a:lnTo>
                  <a:lnTo>
                    <a:pt x="30" y="184"/>
                  </a:lnTo>
                  <a:lnTo>
                    <a:pt x="36" y="190"/>
                  </a:lnTo>
                  <a:lnTo>
                    <a:pt x="40" y="196"/>
                  </a:lnTo>
                  <a:lnTo>
                    <a:pt x="51" y="208"/>
                  </a:lnTo>
                  <a:lnTo>
                    <a:pt x="60" y="220"/>
                  </a:lnTo>
                  <a:lnTo>
                    <a:pt x="61" y="221"/>
                  </a:lnTo>
                  <a:lnTo>
                    <a:pt x="63" y="223"/>
                  </a:lnTo>
                  <a:lnTo>
                    <a:pt x="63" y="224"/>
                  </a:lnTo>
                  <a:lnTo>
                    <a:pt x="64" y="227"/>
                  </a:lnTo>
                  <a:lnTo>
                    <a:pt x="67" y="229"/>
                  </a:lnTo>
                  <a:lnTo>
                    <a:pt x="70" y="230"/>
                  </a:lnTo>
                  <a:lnTo>
                    <a:pt x="74" y="232"/>
                  </a:lnTo>
                  <a:lnTo>
                    <a:pt x="77" y="235"/>
                  </a:lnTo>
                  <a:lnTo>
                    <a:pt x="80" y="236"/>
                  </a:lnTo>
                  <a:lnTo>
                    <a:pt x="83" y="241"/>
                  </a:lnTo>
                  <a:lnTo>
                    <a:pt x="87" y="244"/>
                  </a:lnTo>
                  <a:lnTo>
                    <a:pt x="90" y="247"/>
                  </a:lnTo>
                  <a:lnTo>
                    <a:pt x="93" y="250"/>
                  </a:lnTo>
                  <a:lnTo>
                    <a:pt x="96" y="254"/>
                  </a:lnTo>
                  <a:lnTo>
                    <a:pt x="99" y="259"/>
                  </a:lnTo>
                  <a:lnTo>
                    <a:pt x="101" y="263"/>
                  </a:lnTo>
                  <a:lnTo>
                    <a:pt x="102" y="265"/>
                  </a:lnTo>
                  <a:lnTo>
                    <a:pt x="104" y="268"/>
                  </a:lnTo>
                  <a:lnTo>
                    <a:pt x="105" y="270"/>
                  </a:lnTo>
                  <a:lnTo>
                    <a:pt x="108" y="263"/>
                  </a:lnTo>
                  <a:lnTo>
                    <a:pt x="110" y="259"/>
                  </a:lnTo>
                  <a:lnTo>
                    <a:pt x="113" y="254"/>
                  </a:lnTo>
                  <a:lnTo>
                    <a:pt x="116" y="250"/>
                  </a:lnTo>
                  <a:lnTo>
                    <a:pt x="120" y="248"/>
                  </a:lnTo>
                  <a:lnTo>
                    <a:pt x="125" y="247"/>
                  </a:lnTo>
                  <a:lnTo>
                    <a:pt x="128" y="247"/>
                  </a:lnTo>
                  <a:lnTo>
                    <a:pt x="131" y="250"/>
                  </a:lnTo>
                  <a:lnTo>
                    <a:pt x="134" y="253"/>
                  </a:lnTo>
                  <a:lnTo>
                    <a:pt x="135" y="256"/>
                  </a:lnTo>
                  <a:lnTo>
                    <a:pt x="140" y="254"/>
                  </a:lnTo>
                  <a:lnTo>
                    <a:pt x="143" y="253"/>
                  </a:lnTo>
                  <a:lnTo>
                    <a:pt x="146" y="251"/>
                  </a:lnTo>
                  <a:lnTo>
                    <a:pt x="143" y="250"/>
                  </a:lnTo>
                  <a:lnTo>
                    <a:pt x="140" y="247"/>
                  </a:lnTo>
                  <a:lnTo>
                    <a:pt x="138" y="245"/>
                  </a:lnTo>
                  <a:lnTo>
                    <a:pt x="138" y="244"/>
                  </a:lnTo>
                  <a:lnTo>
                    <a:pt x="140" y="241"/>
                  </a:lnTo>
                  <a:lnTo>
                    <a:pt x="141" y="241"/>
                  </a:lnTo>
                  <a:lnTo>
                    <a:pt x="138" y="241"/>
                  </a:lnTo>
                  <a:lnTo>
                    <a:pt x="135" y="239"/>
                  </a:lnTo>
                  <a:lnTo>
                    <a:pt x="132" y="239"/>
                  </a:lnTo>
                  <a:lnTo>
                    <a:pt x="132" y="238"/>
                  </a:lnTo>
                  <a:lnTo>
                    <a:pt x="129" y="226"/>
                  </a:lnTo>
                  <a:lnTo>
                    <a:pt x="126" y="214"/>
                  </a:lnTo>
                  <a:lnTo>
                    <a:pt x="128" y="214"/>
                  </a:lnTo>
                  <a:lnTo>
                    <a:pt x="129" y="214"/>
                  </a:lnTo>
                  <a:lnTo>
                    <a:pt x="129" y="209"/>
                  </a:lnTo>
                  <a:lnTo>
                    <a:pt x="128" y="205"/>
                  </a:lnTo>
                  <a:lnTo>
                    <a:pt x="128" y="200"/>
                  </a:lnTo>
                  <a:lnTo>
                    <a:pt x="125" y="196"/>
                  </a:lnTo>
                  <a:lnTo>
                    <a:pt x="132" y="196"/>
                  </a:lnTo>
                  <a:lnTo>
                    <a:pt x="138" y="197"/>
                  </a:lnTo>
                  <a:lnTo>
                    <a:pt x="146" y="199"/>
                  </a:lnTo>
                  <a:lnTo>
                    <a:pt x="150" y="199"/>
                  </a:lnTo>
                  <a:lnTo>
                    <a:pt x="156" y="199"/>
                  </a:lnTo>
                  <a:lnTo>
                    <a:pt x="161" y="196"/>
                  </a:lnTo>
                  <a:lnTo>
                    <a:pt x="165" y="193"/>
                  </a:lnTo>
                  <a:lnTo>
                    <a:pt x="165" y="190"/>
                  </a:lnTo>
                  <a:lnTo>
                    <a:pt x="165" y="187"/>
                  </a:lnTo>
                  <a:lnTo>
                    <a:pt x="165" y="184"/>
                  </a:lnTo>
                  <a:lnTo>
                    <a:pt x="165" y="181"/>
                  </a:lnTo>
                  <a:lnTo>
                    <a:pt x="165" y="176"/>
                  </a:lnTo>
                  <a:lnTo>
                    <a:pt x="167" y="175"/>
                  </a:lnTo>
                  <a:lnTo>
                    <a:pt x="168" y="173"/>
                  </a:lnTo>
                  <a:lnTo>
                    <a:pt x="170" y="172"/>
                  </a:lnTo>
                  <a:lnTo>
                    <a:pt x="174" y="170"/>
                  </a:lnTo>
                  <a:lnTo>
                    <a:pt x="179" y="170"/>
                  </a:lnTo>
                  <a:lnTo>
                    <a:pt x="180" y="172"/>
                  </a:lnTo>
                  <a:lnTo>
                    <a:pt x="180" y="173"/>
                  </a:lnTo>
                  <a:lnTo>
                    <a:pt x="180" y="175"/>
                  </a:lnTo>
                  <a:lnTo>
                    <a:pt x="180" y="176"/>
                  </a:lnTo>
                  <a:lnTo>
                    <a:pt x="183" y="181"/>
                  </a:lnTo>
                  <a:lnTo>
                    <a:pt x="185" y="184"/>
                  </a:lnTo>
                  <a:lnTo>
                    <a:pt x="186" y="188"/>
                  </a:lnTo>
                  <a:lnTo>
                    <a:pt x="189" y="193"/>
                  </a:lnTo>
                  <a:lnTo>
                    <a:pt x="191" y="196"/>
                  </a:lnTo>
                  <a:lnTo>
                    <a:pt x="194" y="199"/>
                  </a:lnTo>
                  <a:lnTo>
                    <a:pt x="203" y="200"/>
                  </a:lnTo>
                  <a:lnTo>
                    <a:pt x="210" y="197"/>
                  </a:lnTo>
                  <a:lnTo>
                    <a:pt x="219" y="193"/>
                  </a:lnTo>
                  <a:lnTo>
                    <a:pt x="227" y="187"/>
                  </a:lnTo>
                  <a:lnTo>
                    <a:pt x="227" y="190"/>
                  </a:lnTo>
                  <a:lnTo>
                    <a:pt x="228" y="193"/>
                  </a:lnTo>
                  <a:lnTo>
                    <a:pt x="231" y="196"/>
                  </a:lnTo>
                  <a:lnTo>
                    <a:pt x="233" y="197"/>
                  </a:lnTo>
                  <a:lnTo>
                    <a:pt x="236" y="199"/>
                  </a:lnTo>
                  <a:lnTo>
                    <a:pt x="237" y="197"/>
                  </a:lnTo>
                  <a:lnTo>
                    <a:pt x="239" y="196"/>
                  </a:lnTo>
                  <a:lnTo>
                    <a:pt x="245" y="185"/>
                  </a:lnTo>
                  <a:lnTo>
                    <a:pt x="248" y="173"/>
                  </a:lnTo>
                  <a:lnTo>
                    <a:pt x="251" y="160"/>
                  </a:lnTo>
                  <a:lnTo>
                    <a:pt x="249" y="146"/>
                  </a:lnTo>
                  <a:lnTo>
                    <a:pt x="248" y="134"/>
                  </a:lnTo>
                  <a:lnTo>
                    <a:pt x="249" y="131"/>
                  </a:lnTo>
                  <a:lnTo>
                    <a:pt x="249" y="128"/>
                  </a:lnTo>
                  <a:lnTo>
                    <a:pt x="251" y="125"/>
                  </a:lnTo>
                  <a:lnTo>
                    <a:pt x="251" y="124"/>
                  </a:lnTo>
                  <a:lnTo>
                    <a:pt x="251" y="119"/>
                  </a:lnTo>
                  <a:lnTo>
                    <a:pt x="248" y="118"/>
                  </a:lnTo>
                  <a:lnTo>
                    <a:pt x="245" y="115"/>
                  </a:lnTo>
                  <a:lnTo>
                    <a:pt x="242" y="113"/>
                  </a:lnTo>
                  <a:lnTo>
                    <a:pt x="237" y="112"/>
                  </a:lnTo>
                  <a:lnTo>
                    <a:pt x="233" y="110"/>
                  </a:lnTo>
                  <a:lnTo>
                    <a:pt x="230" y="109"/>
                  </a:lnTo>
                  <a:lnTo>
                    <a:pt x="225" y="104"/>
                  </a:lnTo>
                  <a:lnTo>
                    <a:pt x="224" y="97"/>
                  </a:lnTo>
                  <a:lnTo>
                    <a:pt x="225" y="88"/>
                  </a:lnTo>
                  <a:lnTo>
                    <a:pt x="224" y="79"/>
                  </a:lnTo>
                  <a:lnTo>
                    <a:pt x="227" y="80"/>
                  </a:lnTo>
                  <a:lnTo>
                    <a:pt x="230" y="80"/>
                  </a:lnTo>
                  <a:lnTo>
                    <a:pt x="233" y="80"/>
                  </a:lnTo>
                  <a:lnTo>
                    <a:pt x="234" y="77"/>
                  </a:lnTo>
                  <a:lnTo>
                    <a:pt x="234" y="74"/>
                  </a:lnTo>
                  <a:lnTo>
                    <a:pt x="236" y="73"/>
                  </a:lnTo>
                  <a:lnTo>
                    <a:pt x="240" y="68"/>
                  </a:lnTo>
                  <a:lnTo>
                    <a:pt x="243" y="65"/>
                  </a:lnTo>
                  <a:lnTo>
                    <a:pt x="248" y="62"/>
                  </a:lnTo>
                  <a:lnTo>
                    <a:pt x="251" y="58"/>
                  </a:lnTo>
                  <a:lnTo>
                    <a:pt x="251" y="56"/>
                  </a:lnTo>
                  <a:lnTo>
                    <a:pt x="251" y="55"/>
                  </a:lnTo>
                  <a:lnTo>
                    <a:pt x="248" y="55"/>
                  </a:lnTo>
                  <a:lnTo>
                    <a:pt x="249" y="50"/>
                  </a:lnTo>
                  <a:lnTo>
                    <a:pt x="248" y="47"/>
                  </a:lnTo>
                  <a:lnTo>
                    <a:pt x="245" y="42"/>
                  </a:lnTo>
                  <a:lnTo>
                    <a:pt x="243" y="41"/>
                  </a:lnTo>
                  <a:lnTo>
                    <a:pt x="240" y="39"/>
                  </a:lnTo>
                  <a:lnTo>
                    <a:pt x="237" y="39"/>
                  </a:lnTo>
                  <a:lnTo>
                    <a:pt x="234" y="38"/>
                  </a:lnTo>
                  <a:lnTo>
                    <a:pt x="221" y="39"/>
                  </a:lnTo>
                  <a:lnTo>
                    <a:pt x="207" y="42"/>
                  </a:lnTo>
                  <a:lnTo>
                    <a:pt x="194" y="45"/>
                  </a:lnTo>
                  <a:lnTo>
                    <a:pt x="195" y="44"/>
                  </a:lnTo>
                  <a:lnTo>
                    <a:pt x="197" y="42"/>
                  </a:lnTo>
                  <a:lnTo>
                    <a:pt x="197" y="41"/>
                  </a:lnTo>
                  <a:lnTo>
                    <a:pt x="198" y="36"/>
                  </a:lnTo>
                  <a:lnTo>
                    <a:pt x="197" y="32"/>
                  </a:lnTo>
                  <a:lnTo>
                    <a:pt x="197" y="27"/>
                  </a:lnTo>
                  <a:lnTo>
                    <a:pt x="195" y="23"/>
                  </a:lnTo>
                  <a:lnTo>
                    <a:pt x="194" y="18"/>
                  </a:lnTo>
                  <a:lnTo>
                    <a:pt x="195" y="15"/>
                  </a:lnTo>
                  <a:lnTo>
                    <a:pt x="197" y="14"/>
                  </a:lnTo>
                  <a:lnTo>
                    <a:pt x="200" y="12"/>
                  </a:lnTo>
                  <a:lnTo>
                    <a:pt x="201" y="11"/>
                  </a:lnTo>
                  <a:lnTo>
                    <a:pt x="203" y="9"/>
                  </a:lnTo>
                  <a:lnTo>
                    <a:pt x="203" y="8"/>
                  </a:lnTo>
                  <a:lnTo>
                    <a:pt x="203" y="6"/>
                  </a:lnTo>
                  <a:lnTo>
                    <a:pt x="201" y="5"/>
                  </a:lnTo>
                  <a:lnTo>
                    <a:pt x="201" y="3"/>
                  </a:lnTo>
                  <a:lnTo>
                    <a:pt x="185" y="2"/>
                  </a:lnTo>
                  <a:lnTo>
                    <a:pt x="167" y="2"/>
                  </a:lnTo>
                  <a:lnTo>
                    <a:pt x="150" y="0"/>
                  </a:lnTo>
                  <a:lnTo>
                    <a:pt x="135" y="0"/>
                  </a:lnTo>
                  <a:lnTo>
                    <a:pt x="120" y="5"/>
                  </a:lnTo>
                  <a:lnTo>
                    <a:pt x="120" y="6"/>
                  </a:lnTo>
                  <a:lnTo>
                    <a:pt x="119" y="8"/>
                  </a:lnTo>
                  <a:lnTo>
                    <a:pt x="119" y="11"/>
                  </a:lnTo>
                  <a:lnTo>
                    <a:pt x="120" y="14"/>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53" name="任意多边形 96"/>
            <p:cNvSpPr>
              <a:spLocks/>
            </p:cNvSpPr>
            <p:nvPr/>
          </p:nvSpPr>
          <p:spPr bwMode="gray">
            <a:xfrm>
              <a:off x="5851158" y="3770313"/>
              <a:ext cx="489118" cy="558800"/>
            </a:xfrm>
            <a:custGeom>
              <a:avLst/>
              <a:gdLst>
                <a:gd name="T0" fmla="*/ 265 w 332"/>
                <a:gd name="T1" fmla="*/ 15 h 380"/>
                <a:gd name="T2" fmla="*/ 254 w 332"/>
                <a:gd name="T3" fmla="*/ 44 h 380"/>
                <a:gd name="T4" fmla="*/ 249 w 332"/>
                <a:gd name="T5" fmla="*/ 56 h 380"/>
                <a:gd name="T6" fmla="*/ 238 w 332"/>
                <a:gd name="T7" fmla="*/ 113 h 380"/>
                <a:gd name="T8" fmla="*/ 213 w 332"/>
                <a:gd name="T9" fmla="*/ 171 h 380"/>
                <a:gd name="T10" fmla="*/ 192 w 332"/>
                <a:gd name="T11" fmla="*/ 197 h 380"/>
                <a:gd name="T12" fmla="*/ 180 w 332"/>
                <a:gd name="T13" fmla="*/ 209 h 380"/>
                <a:gd name="T14" fmla="*/ 180 w 332"/>
                <a:gd name="T15" fmla="*/ 216 h 380"/>
                <a:gd name="T16" fmla="*/ 180 w 332"/>
                <a:gd name="T17" fmla="*/ 232 h 380"/>
                <a:gd name="T18" fmla="*/ 180 w 332"/>
                <a:gd name="T19" fmla="*/ 248 h 380"/>
                <a:gd name="T20" fmla="*/ 171 w 332"/>
                <a:gd name="T21" fmla="*/ 262 h 380"/>
                <a:gd name="T22" fmla="*/ 162 w 332"/>
                <a:gd name="T23" fmla="*/ 270 h 380"/>
                <a:gd name="T24" fmla="*/ 144 w 332"/>
                <a:gd name="T25" fmla="*/ 285 h 380"/>
                <a:gd name="T26" fmla="*/ 129 w 332"/>
                <a:gd name="T27" fmla="*/ 297 h 380"/>
                <a:gd name="T28" fmla="*/ 115 w 332"/>
                <a:gd name="T29" fmla="*/ 295 h 380"/>
                <a:gd name="T30" fmla="*/ 117 w 332"/>
                <a:gd name="T31" fmla="*/ 287 h 380"/>
                <a:gd name="T32" fmla="*/ 113 w 332"/>
                <a:gd name="T33" fmla="*/ 283 h 380"/>
                <a:gd name="T34" fmla="*/ 101 w 332"/>
                <a:gd name="T35" fmla="*/ 285 h 380"/>
                <a:gd name="T36" fmla="*/ 92 w 332"/>
                <a:gd name="T37" fmla="*/ 295 h 380"/>
                <a:gd name="T38" fmla="*/ 83 w 332"/>
                <a:gd name="T39" fmla="*/ 302 h 380"/>
                <a:gd name="T40" fmla="*/ 72 w 332"/>
                <a:gd name="T41" fmla="*/ 295 h 380"/>
                <a:gd name="T42" fmla="*/ 70 w 332"/>
                <a:gd name="T43" fmla="*/ 285 h 380"/>
                <a:gd name="T44" fmla="*/ 41 w 332"/>
                <a:gd name="T45" fmla="*/ 297 h 380"/>
                <a:gd name="T46" fmla="*/ 29 w 332"/>
                <a:gd name="T47" fmla="*/ 301 h 380"/>
                <a:gd name="T48" fmla="*/ 13 w 332"/>
                <a:gd name="T49" fmla="*/ 275 h 380"/>
                <a:gd name="T50" fmla="*/ 10 w 332"/>
                <a:gd name="T51" fmla="*/ 252 h 380"/>
                <a:gd name="T52" fmla="*/ 25 w 332"/>
                <a:gd name="T53" fmla="*/ 255 h 380"/>
                <a:gd name="T54" fmla="*/ 31 w 332"/>
                <a:gd name="T55" fmla="*/ 252 h 380"/>
                <a:gd name="T56" fmla="*/ 29 w 332"/>
                <a:gd name="T57" fmla="*/ 252 h 380"/>
                <a:gd name="T58" fmla="*/ 21 w 332"/>
                <a:gd name="T59" fmla="*/ 240 h 380"/>
                <a:gd name="T60" fmla="*/ 18 w 332"/>
                <a:gd name="T61" fmla="*/ 228 h 380"/>
                <a:gd name="T62" fmla="*/ 18 w 332"/>
                <a:gd name="T63" fmla="*/ 212 h 380"/>
                <a:gd name="T64" fmla="*/ 32 w 332"/>
                <a:gd name="T65" fmla="*/ 211 h 380"/>
                <a:gd name="T66" fmla="*/ 46 w 332"/>
                <a:gd name="T67" fmla="*/ 203 h 380"/>
                <a:gd name="T68" fmla="*/ 56 w 332"/>
                <a:gd name="T69" fmla="*/ 189 h 380"/>
                <a:gd name="T70" fmla="*/ 63 w 332"/>
                <a:gd name="T71" fmla="*/ 197 h 380"/>
                <a:gd name="T72" fmla="*/ 75 w 332"/>
                <a:gd name="T73" fmla="*/ 212 h 380"/>
                <a:gd name="T74" fmla="*/ 87 w 332"/>
                <a:gd name="T75" fmla="*/ 210 h 380"/>
                <a:gd name="T76" fmla="*/ 98 w 332"/>
                <a:gd name="T77" fmla="*/ 207 h 380"/>
                <a:gd name="T78" fmla="*/ 108 w 332"/>
                <a:gd name="T79" fmla="*/ 207 h 380"/>
                <a:gd name="T80" fmla="*/ 113 w 332"/>
                <a:gd name="T81" fmla="*/ 169 h 380"/>
                <a:gd name="T82" fmla="*/ 115 w 332"/>
                <a:gd name="T83" fmla="*/ 147 h 380"/>
                <a:gd name="T84" fmla="*/ 104 w 332"/>
                <a:gd name="T85" fmla="*/ 141 h 380"/>
                <a:gd name="T86" fmla="*/ 96 w 332"/>
                <a:gd name="T87" fmla="*/ 134 h 380"/>
                <a:gd name="T88" fmla="*/ 96 w 332"/>
                <a:gd name="T89" fmla="*/ 121 h 380"/>
                <a:gd name="T90" fmla="*/ 105 w 332"/>
                <a:gd name="T91" fmla="*/ 109 h 380"/>
                <a:gd name="T92" fmla="*/ 113 w 332"/>
                <a:gd name="T93" fmla="*/ 92 h 380"/>
                <a:gd name="T94" fmla="*/ 101 w 332"/>
                <a:gd name="T95" fmla="*/ 83 h 380"/>
                <a:gd name="T96" fmla="*/ 72 w 332"/>
                <a:gd name="T97" fmla="*/ 89 h 380"/>
                <a:gd name="T98" fmla="*/ 71 w 332"/>
                <a:gd name="T99" fmla="*/ 75 h 380"/>
                <a:gd name="T100" fmla="*/ 74 w 332"/>
                <a:gd name="T101" fmla="*/ 63 h 380"/>
                <a:gd name="T102" fmla="*/ 77 w 332"/>
                <a:gd name="T103" fmla="*/ 60 h 380"/>
                <a:gd name="T104" fmla="*/ 150 w 332"/>
                <a:gd name="T105" fmla="*/ 72 h 380"/>
                <a:gd name="T106" fmla="*/ 155 w 332"/>
                <a:gd name="T107" fmla="*/ 67 h 380"/>
                <a:gd name="T108" fmla="*/ 168 w 332"/>
                <a:gd name="T109" fmla="*/ 31 h 380"/>
                <a:gd name="T110" fmla="*/ 194 w 332"/>
                <a:gd name="T111" fmla="*/ 0 h 380"/>
                <a:gd name="T112" fmla="*/ 261 w 332"/>
                <a:gd name="T113" fmla="*/ 6 h 38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32" h="380">
                  <a:moveTo>
                    <a:pt x="327" y="6"/>
                  </a:moveTo>
                  <a:lnTo>
                    <a:pt x="327" y="6"/>
                  </a:lnTo>
                  <a:lnTo>
                    <a:pt x="327" y="4"/>
                  </a:lnTo>
                  <a:lnTo>
                    <a:pt x="329" y="4"/>
                  </a:lnTo>
                  <a:lnTo>
                    <a:pt x="332" y="18"/>
                  </a:lnTo>
                  <a:lnTo>
                    <a:pt x="329" y="33"/>
                  </a:lnTo>
                  <a:lnTo>
                    <a:pt x="321" y="45"/>
                  </a:lnTo>
                  <a:lnTo>
                    <a:pt x="320" y="48"/>
                  </a:lnTo>
                  <a:lnTo>
                    <a:pt x="318" y="51"/>
                  </a:lnTo>
                  <a:lnTo>
                    <a:pt x="318" y="54"/>
                  </a:lnTo>
                  <a:lnTo>
                    <a:pt x="318" y="55"/>
                  </a:lnTo>
                  <a:lnTo>
                    <a:pt x="317" y="57"/>
                  </a:lnTo>
                  <a:lnTo>
                    <a:pt x="315" y="58"/>
                  </a:lnTo>
                  <a:lnTo>
                    <a:pt x="314" y="60"/>
                  </a:lnTo>
                  <a:lnTo>
                    <a:pt x="314" y="63"/>
                  </a:lnTo>
                  <a:lnTo>
                    <a:pt x="312" y="67"/>
                  </a:lnTo>
                  <a:lnTo>
                    <a:pt x="311" y="70"/>
                  </a:lnTo>
                  <a:lnTo>
                    <a:pt x="309" y="73"/>
                  </a:lnTo>
                  <a:lnTo>
                    <a:pt x="305" y="99"/>
                  </a:lnTo>
                  <a:lnTo>
                    <a:pt x="299" y="123"/>
                  </a:lnTo>
                  <a:lnTo>
                    <a:pt x="300" y="123"/>
                  </a:lnTo>
                  <a:lnTo>
                    <a:pt x="300" y="122"/>
                  </a:lnTo>
                  <a:lnTo>
                    <a:pt x="299" y="143"/>
                  </a:lnTo>
                  <a:lnTo>
                    <a:pt x="296" y="162"/>
                  </a:lnTo>
                  <a:lnTo>
                    <a:pt x="293" y="183"/>
                  </a:lnTo>
                  <a:lnTo>
                    <a:pt x="290" y="194"/>
                  </a:lnTo>
                  <a:lnTo>
                    <a:pt x="284" y="201"/>
                  </a:lnTo>
                  <a:lnTo>
                    <a:pt x="276" y="209"/>
                  </a:lnTo>
                  <a:lnTo>
                    <a:pt x="267" y="216"/>
                  </a:lnTo>
                  <a:lnTo>
                    <a:pt x="258" y="222"/>
                  </a:lnTo>
                  <a:lnTo>
                    <a:pt x="251" y="230"/>
                  </a:lnTo>
                  <a:lnTo>
                    <a:pt x="245" y="239"/>
                  </a:lnTo>
                  <a:lnTo>
                    <a:pt x="243" y="242"/>
                  </a:lnTo>
                  <a:lnTo>
                    <a:pt x="242" y="245"/>
                  </a:lnTo>
                  <a:lnTo>
                    <a:pt x="240" y="248"/>
                  </a:lnTo>
                  <a:lnTo>
                    <a:pt x="239" y="251"/>
                  </a:lnTo>
                  <a:lnTo>
                    <a:pt x="236" y="254"/>
                  </a:lnTo>
                  <a:lnTo>
                    <a:pt x="233" y="255"/>
                  </a:lnTo>
                  <a:lnTo>
                    <a:pt x="230" y="258"/>
                  </a:lnTo>
                  <a:lnTo>
                    <a:pt x="227" y="260"/>
                  </a:lnTo>
                  <a:lnTo>
                    <a:pt x="225" y="263"/>
                  </a:lnTo>
                  <a:lnTo>
                    <a:pt x="225" y="264"/>
                  </a:lnTo>
                  <a:lnTo>
                    <a:pt x="225" y="266"/>
                  </a:lnTo>
                  <a:lnTo>
                    <a:pt x="225" y="269"/>
                  </a:lnTo>
                  <a:lnTo>
                    <a:pt x="225" y="267"/>
                  </a:lnTo>
                  <a:lnTo>
                    <a:pt x="225" y="272"/>
                  </a:lnTo>
                  <a:lnTo>
                    <a:pt x="225" y="278"/>
                  </a:lnTo>
                  <a:lnTo>
                    <a:pt x="225" y="284"/>
                  </a:lnTo>
                  <a:lnTo>
                    <a:pt x="227" y="288"/>
                  </a:lnTo>
                  <a:lnTo>
                    <a:pt x="225" y="290"/>
                  </a:lnTo>
                  <a:lnTo>
                    <a:pt x="225" y="291"/>
                  </a:lnTo>
                  <a:lnTo>
                    <a:pt x="225" y="293"/>
                  </a:lnTo>
                  <a:lnTo>
                    <a:pt x="224" y="293"/>
                  </a:lnTo>
                  <a:lnTo>
                    <a:pt x="225" y="299"/>
                  </a:lnTo>
                  <a:lnTo>
                    <a:pt x="227" y="303"/>
                  </a:lnTo>
                  <a:lnTo>
                    <a:pt x="227" y="308"/>
                  </a:lnTo>
                  <a:lnTo>
                    <a:pt x="225" y="312"/>
                  </a:lnTo>
                  <a:lnTo>
                    <a:pt x="224" y="315"/>
                  </a:lnTo>
                  <a:lnTo>
                    <a:pt x="222" y="318"/>
                  </a:lnTo>
                  <a:lnTo>
                    <a:pt x="219" y="323"/>
                  </a:lnTo>
                  <a:lnTo>
                    <a:pt x="218" y="324"/>
                  </a:lnTo>
                  <a:lnTo>
                    <a:pt x="216" y="326"/>
                  </a:lnTo>
                  <a:lnTo>
                    <a:pt x="213" y="329"/>
                  </a:lnTo>
                  <a:lnTo>
                    <a:pt x="213" y="330"/>
                  </a:lnTo>
                  <a:lnTo>
                    <a:pt x="212" y="333"/>
                  </a:lnTo>
                  <a:lnTo>
                    <a:pt x="212" y="337"/>
                  </a:lnTo>
                  <a:lnTo>
                    <a:pt x="210" y="338"/>
                  </a:lnTo>
                  <a:lnTo>
                    <a:pt x="207" y="340"/>
                  </a:lnTo>
                  <a:lnTo>
                    <a:pt x="204" y="340"/>
                  </a:lnTo>
                  <a:lnTo>
                    <a:pt x="201" y="340"/>
                  </a:lnTo>
                  <a:lnTo>
                    <a:pt x="198" y="340"/>
                  </a:lnTo>
                  <a:lnTo>
                    <a:pt x="194" y="344"/>
                  </a:lnTo>
                  <a:lnTo>
                    <a:pt x="189" y="349"/>
                  </a:lnTo>
                  <a:lnTo>
                    <a:pt x="184" y="353"/>
                  </a:lnTo>
                  <a:lnTo>
                    <a:pt x="180" y="358"/>
                  </a:lnTo>
                  <a:lnTo>
                    <a:pt x="177" y="359"/>
                  </a:lnTo>
                  <a:lnTo>
                    <a:pt x="175" y="362"/>
                  </a:lnTo>
                  <a:lnTo>
                    <a:pt x="172" y="365"/>
                  </a:lnTo>
                  <a:lnTo>
                    <a:pt x="171" y="368"/>
                  </a:lnTo>
                  <a:lnTo>
                    <a:pt x="168" y="371"/>
                  </a:lnTo>
                  <a:lnTo>
                    <a:pt x="162" y="374"/>
                  </a:lnTo>
                  <a:lnTo>
                    <a:pt x="156" y="376"/>
                  </a:lnTo>
                  <a:lnTo>
                    <a:pt x="151" y="377"/>
                  </a:lnTo>
                  <a:lnTo>
                    <a:pt x="144" y="376"/>
                  </a:lnTo>
                  <a:lnTo>
                    <a:pt x="145" y="374"/>
                  </a:lnTo>
                  <a:lnTo>
                    <a:pt x="144" y="371"/>
                  </a:lnTo>
                  <a:lnTo>
                    <a:pt x="144" y="370"/>
                  </a:lnTo>
                  <a:lnTo>
                    <a:pt x="142" y="367"/>
                  </a:lnTo>
                  <a:lnTo>
                    <a:pt x="142" y="365"/>
                  </a:lnTo>
                  <a:lnTo>
                    <a:pt x="144" y="365"/>
                  </a:lnTo>
                  <a:lnTo>
                    <a:pt x="144" y="364"/>
                  </a:lnTo>
                  <a:lnTo>
                    <a:pt x="145" y="362"/>
                  </a:lnTo>
                  <a:lnTo>
                    <a:pt x="147" y="362"/>
                  </a:lnTo>
                  <a:lnTo>
                    <a:pt x="147" y="359"/>
                  </a:lnTo>
                  <a:lnTo>
                    <a:pt x="145" y="358"/>
                  </a:lnTo>
                  <a:lnTo>
                    <a:pt x="144" y="355"/>
                  </a:lnTo>
                  <a:lnTo>
                    <a:pt x="144" y="353"/>
                  </a:lnTo>
                  <a:lnTo>
                    <a:pt x="144" y="355"/>
                  </a:lnTo>
                  <a:lnTo>
                    <a:pt x="141" y="355"/>
                  </a:lnTo>
                  <a:lnTo>
                    <a:pt x="138" y="356"/>
                  </a:lnTo>
                  <a:lnTo>
                    <a:pt x="136" y="358"/>
                  </a:lnTo>
                  <a:lnTo>
                    <a:pt x="135" y="358"/>
                  </a:lnTo>
                  <a:lnTo>
                    <a:pt x="135" y="359"/>
                  </a:lnTo>
                  <a:lnTo>
                    <a:pt x="132" y="358"/>
                  </a:lnTo>
                  <a:lnTo>
                    <a:pt x="127" y="358"/>
                  </a:lnTo>
                  <a:lnTo>
                    <a:pt x="124" y="359"/>
                  </a:lnTo>
                  <a:lnTo>
                    <a:pt x="121" y="362"/>
                  </a:lnTo>
                  <a:lnTo>
                    <a:pt x="118" y="365"/>
                  </a:lnTo>
                  <a:lnTo>
                    <a:pt x="117" y="367"/>
                  </a:lnTo>
                  <a:lnTo>
                    <a:pt x="117" y="370"/>
                  </a:lnTo>
                  <a:lnTo>
                    <a:pt x="115" y="371"/>
                  </a:lnTo>
                  <a:lnTo>
                    <a:pt x="114" y="373"/>
                  </a:lnTo>
                  <a:lnTo>
                    <a:pt x="111" y="374"/>
                  </a:lnTo>
                  <a:lnTo>
                    <a:pt x="109" y="377"/>
                  </a:lnTo>
                  <a:lnTo>
                    <a:pt x="108" y="379"/>
                  </a:lnTo>
                  <a:lnTo>
                    <a:pt x="106" y="380"/>
                  </a:lnTo>
                  <a:lnTo>
                    <a:pt x="103" y="380"/>
                  </a:lnTo>
                  <a:lnTo>
                    <a:pt x="102" y="379"/>
                  </a:lnTo>
                  <a:lnTo>
                    <a:pt x="99" y="377"/>
                  </a:lnTo>
                  <a:lnTo>
                    <a:pt x="96" y="376"/>
                  </a:lnTo>
                  <a:lnTo>
                    <a:pt x="93" y="373"/>
                  </a:lnTo>
                  <a:lnTo>
                    <a:pt x="93" y="370"/>
                  </a:lnTo>
                  <a:lnTo>
                    <a:pt x="91" y="370"/>
                  </a:lnTo>
                  <a:lnTo>
                    <a:pt x="90" y="368"/>
                  </a:lnTo>
                  <a:lnTo>
                    <a:pt x="87" y="368"/>
                  </a:lnTo>
                  <a:lnTo>
                    <a:pt x="87" y="365"/>
                  </a:lnTo>
                  <a:lnTo>
                    <a:pt x="87" y="362"/>
                  </a:lnTo>
                  <a:lnTo>
                    <a:pt x="87" y="359"/>
                  </a:lnTo>
                  <a:lnTo>
                    <a:pt x="87" y="358"/>
                  </a:lnTo>
                  <a:lnTo>
                    <a:pt x="87" y="355"/>
                  </a:lnTo>
                  <a:lnTo>
                    <a:pt x="85" y="353"/>
                  </a:lnTo>
                  <a:lnTo>
                    <a:pt x="82" y="353"/>
                  </a:lnTo>
                  <a:lnTo>
                    <a:pt x="79" y="353"/>
                  </a:lnTo>
                  <a:lnTo>
                    <a:pt x="64" y="362"/>
                  </a:lnTo>
                  <a:lnTo>
                    <a:pt x="51" y="373"/>
                  </a:lnTo>
                  <a:lnTo>
                    <a:pt x="48" y="376"/>
                  </a:lnTo>
                  <a:lnTo>
                    <a:pt x="46" y="377"/>
                  </a:lnTo>
                  <a:lnTo>
                    <a:pt x="43" y="380"/>
                  </a:lnTo>
                  <a:lnTo>
                    <a:pt x="40" y="380"/>
                  </a:lnTo>
                  <a:lnTo>
                    <a:pt x="37" y="380"/>
                  </a:lnTo>
                  <a:lnTo>
                    <a:pt x="36" y="379"/>
                  </a:lnTo>
                  <a:lnTo>
                    <a:pt x="34" y="377"/>
                  </a:lnTo>
                  <a:lnTo>
                    <a:pt x="34" y="376"/>
                  </a:lnTo>
                  <a:lnTo>
                    <a:pt x="31" y="367"/>
                  </a:lnTo>
                  <a:lnTo>
                    <a:pt x="28" y="359"/>
                  </a:lnTo>
                  <a:lnTo>
                    <a:pt x="24" y="353"/>
                  </a:lnTo>
                  <a:lnTo>
                    <a:pt x="16" y="346"/>
                  </a:lnTo>
                  <a:lnTo>
                    <a:pt x="9" y="338"/>
                  </a:lnTo>
                  <a:lnTo>
                    <a:pt x="0" y="332"/>
                  </a:lnTo>
                  <a:lnTo>
                    <a:pt x="3" y="327"/>
                  </a:lnTo>
                  <a:lnTo>
                    <a:pt x="6" y="323"/>
                  </a:lnTo>
                  <a:lnTo>
                    <a:pt x="9" y="320"/>
                  </a:lnTo>
                  <a:lnTo>
                    <a:pt x="13" y="317"/>
                  </a:lnTo>
                  <a:lnTo>
                    <a:pt x="18" y="314"/>
                  </a:lnTo>
                  <a:lnTo>
                    <a:pt x="21" y="314"/>
                  </a:lnTo>
                  <a:lnTo>
                    <a:pt x="24" y="314"/>
                  </a:lnTo>
                  <a:lnTo>
                    <a:pt x="27" y="315"/>
                  </a:lnTo>
                  <a:lnTo>
                    <a:pt x="30" y="318"/>
                  </a:lnTo>
                  <a:lnTo>
                    <a:pt x="31" y="321"/>
                  </a:lnTo>
                  <a:lnTo>
                    <a:pt x="31" y="320"/>
                  </a:lnTo>
                  <a:lnTo>
                    <a:pt x="31" y="318"/>
                  </a:lnTo>
                  <a:lnTo>
                    <a:pt x="34" y="320"/>
                  </a:lnTo>
                  <a:lnTo>
                    <a:pt x="36" y="318"/>
                  </a:lnTo>
                  <a:lnTo>
                    <a:pt x="37" y="318"/>
                  </a:lnTo>
                  <a:lnTo>
                    <a:pt x="39" y="317"/>
                  </a:lnTo>
                  <a:lnTo>
                    <a:pt x="39" y="315"/>
                  </a:lnTo>
                  <a:lnTo>
                    <a:pt x="37" y="317"/>
                  </a:lnTo>
                  <a:lnTo>
                    <a:pt x="36" y="317"/>
                  </a:lnTo>
                  <a:lnTo>
                    <a:pt x="34" y="312"/>
                  </a:lnTo>
                  <a:lnTo>
                    <a:pt x="34" y="309"/>
                  </a:lnTo>
                  <a:lnTo>
                    <a:pt x="34" y="306"/>
                  </a:lnTo>
                  <a:lnTo>
                    <a:pt x="31" y="306"/>
                  </a:lnTo>
                  <a:lnTo>
                    <a:pt x="28" y="305"/>
                  </a:lnTo>
                  <a:lnTo>
                    <a:pt x="27" y="302"/>
                  </a:lnTo>
                  <a:lnTo>
                    <a:pt x="25" y="300"/>
                  </a:lnTo>
                  <a:lnTo>
                    <a:pt x="25" y="297"/>
                  </a:lnTo>
                  <a:lnTo>
                    <a:pt x="25" y="294"/>
                  </a:lnTo>
                  <a:lnTo>
                    <a:pt x="25" y="293"/>
                  </a:lnTo>
                  <a:lnTo>
                    <a:pt x="25" y="291"/>
                  </a:lnTo>
                  <a:lnTo>
                    <a:pt x="22" y="287"/>
                  </a:lnTo>
                  <a:lnTo>
                    <a:pt x="19" y="282"/>
                  </a:lnTo>
                  <a:lnTo>
                    <a:pt x="21" y="282"/>
                  </a:lnTo>
                  <a:lnTo>
                    <a:pt x="22" y="282"/>
                  </a:lnTo>
                  <a:lnTo>
                    <a:pt x="24" y="278"/>
                  </a:lnTo>
                  <a:lnTo>
                    <a:pt x="24" y="272"/>
                  </a:lnTo>
                  <a:lnTo>
                    <a:pt x="22" y="267"/>
                  </a:lnTo>
                  <a:lnTo>
                    <a:pt x="19" y="261"/>
                  </a:lnTo>
                  <a:lnTo>
                    <a:pt x="24" y="263"/>
                  </a:lnTo>
                  <a:lnTo>
                    <a:pt x="28" y="263"/>
                  </a:lnTo>
                  <a:lnTo>
                    <a:pt x="33" y="263"/>
                  </a:lnTo>
                  <a:lnTo>
                    <a:pt x="37" y="264"/>
                  </a:lnTo>
                  <a:lnTo>
                    <a:pt x="40" y="266"/>
                  </a:lnTo>
                  <a:lnTo>
                    <a:pt x="45" y="266"/>
                  </a:lnTo>
                  <a:lnTo>
                    <a:pt x="48" y="264"/>
                  </a:lnTo>
                  <a:lnTo>
                    <a:pt x="52" y="263"/>
                  </a:lnTo>
                  <a:lnTo>
                    <a:pt x="57" y="263"/>
                  </a:lnTo>
                  <a:lnTo>
                    <a:pt x="60" y="261"/>
                  </a:lnTo>
                  <a:lnTo>
                    <a:pt x="58" y="255"/>
                  </a:lnTo>
                  <a:lnTo>
                    <a:pt x="58" y="249"/>
                  </a:lnTo>
                  <a:lnTo>
                    <a:pt x="60" y="245"/>
                  </a:lnTo>
                  <a:lnTo>
                    <a:pt x="61" y="242"/>
                  </a:lnTo>
                  <a:lnTo>
                    <a:pt x="64" y="239"/>
                  </a:lnTo>
                  <a:lnTo>
                    <a:pt x="67" y="237"/>
                  </a:lnTo>
                  <a:lnTo>
                    <a:pt x="70" y="237"/>
                  </a:lnTo>
                  <a:lnTo>
                    <a:pt x="73" y="239"/>
                  </a:lnTo>
                  <a:lnTo>
                    <a:pt x="76" y="242"/>
                  </a:lnTo>
                  <a:lnTo>
                    <a:pt x="76" y="243"/>
                  </a:lnTo>
                  <a:lnTo>
                    <a:pt x="76" y="245"/>
                  </a:lnTo>
                  <a:lnTo>
                    <a:pt x="79" y="248"/>
                  </a:lnTo>
                  <a:lnTo>
                    <a:pt x="82" y="251"/>
                  </a:lnTo>
                  <a:lnTo>
                    <a:pt x="84" y="255"/>
                  </a:lnTo>
                  <a:lnTo>
                    <a:pt x="85" y="258"/>
                  </a:lnTo>
                  <a:lnTo>
                    <a:pt x="87" y="263"/>
                  </a:lnTo>
                  <a:lnTo>
                    <a:pt x="90" y="266"/>
                  </a:lnTo>
                  <a:lnTo>
                    <a:pt x="94" y="267"/>
                  </a:lnTo>
                  <a:lnTo>
                    <a:pt x="99" y="267"/>
                  </a:lnTo>
                  <a:lnTo>
                    <a:pt x="100" y="267"/>
                  </a:lnTo>
                  <a:lnTo>
                    <a:pt x="102" y="266"/>
                  </a:lnTo>
                  <a:lnTo>
                    <a:pt x="102" y="264"/>
                  </a:lnTo>
                  <a:lnTo>
                    <a:pt x="106" y="264"/>
                  </a:lnTo>
                  <a:lnTo>
                    <a:pt x="109" y="264"/>
                  </a:lnTo>
                  <a:lnTo>
                    <a:pt x="112" y="261"/>
                  </a:lnTo>
                  <a:lnTo>
                    <a:pt x="115" y="258"/>
                  </a:lnTo>
                  <a:lnTo>
                    <a:pt x="117" y="255"/>
                  </a:lnTo>
                  <a:lnTo>
                    <a:pt x="120" y="252"/>
                  </a:lnTo>
                  <a:lnTo>
                    <a:pt x="121" y="257"/>
                  </a:lnTo>
                  <a:lnTo>
                    <a:pt x="123" y="260"/>
                  </a:lnTo>
                  <a:lnTo>
                    <a:pt x="126" y="263"/>
                  </a:lnTo>
                  <a:lnTo>
                    <a:pt x="129" y="266"/>
                  </a:lnTo>
                  <a:lnTo>
                    <a:pt x="130" y="266"/>
                  </a:lnTo>
                  <a:lnTo>
                    <a:pt x="133" y="264"/>
                  </a:lnTo>
                  <a:lnTo>
                    <a:pt x="135" y="263"/>
                  </a:lnTo>
                  <a:lnTo>
                    <a:pt x="135" y="261"/>
                  </a:lnTo>
                  <a:lnTo>
                    <a:pt x="141" y="245"/>
                  </a:lnTo>
                  <a:lnTo>
                    <a:pt x="144" y="227"/>
                  </a:lnTo>
                  <a:lnTo>
                    <a:pt x="144" y="224"/>
                  </a:lnTo>
                  <a:lnTo>
                    <a:pt x="144" y="221"/>
                  </a:lnTo>
                  <a:lnTo>
                    <a:pt x="142" y="218"/>
                  </a:lnTo>
                  <a:lnTo>
                    <a:pt x="141" y="213"/>
                  </a:lnTo>
                  <a:lnTo>
                    <a:pt x="141" y="206"/>
                  </a:lnTo>
                  <a:lnTo>
                    <a:pt x="144" y="197"/>
                  </a:lnTo>
                  <a:lnTo>
                    <a:pt x="147" y="189"/>
                  </a:lnTo>
                  <a:lnTo>
                    <a:pt x="145" y="189"/>
                  </a:lnTo>
                  <a:lnTo>
                    <a:pt x="144" y="189"/>
                  </a:lnTo>
                  <a:lnTo>
                    <a:pt x="144" y="186"/>
                  </a:lnTo>
                  <a:lnTo>
                    <a:pt x="142" y="183"/>
                  </a:lnTo>
                  <a:lnTo>
                    <a:pt x="141" y="182"/>
                  </a:lnTo>
                  <a:lnTo>
                    <a:pt x="138" y="180"/>
                  </a:lnTo>
                  <a:lnTo>
                    <a:pt x="135" y="179"/>
                  </a:lnTo>
                  <a:lnTo>
                    <a:pt x="132" y="177"/>
                  </a:lnTo>
                  <a:lnTo>
                    <a:pt x="130" y="177"/>
                  </a:lnTo>
                  <a:lnTo>
                    <a:pt x="129" y="179"/>
                  </a:lnTo>
                  <a:lnTo>
                    <a:pt x="127" y="179"/>
                  </a:lnTo>
                  <a:lnTo>
                    <a:pt x="126" y="179"/>
                  </a:lnTo>
                  <a:lnTo>
                    <a:pt x="123" y="176"/>
                  </a:lnTo>
                  <a:lnTo>
                    <a:pt x="121" y="173"/>
                  </a:lnTo>
                  <a:lnTo>
                    <a:pt x="120" y="170"/>
                  </a:lnTo>
                  <a:lnTo>
                    <a:pt x="121" y="165"/>
                  </a:lnTo>
                  <a:lnTo>
                    <a:pt x="121" y="162"/>
                  </a:lnTo>
                  <a:lnTo>
                    <a:pt x="121" y="159"/>
                  </a:lnTo>
                  <a:lnTo>
                    <a:pt x="120" y="156"/>
                  </a:lnTo>
                  <a:lnTo>
                    <a:pt x="120" y="155"/>
                  </a:lnTo>
                  <a:lnTo>
                    <a:pt x="120" y="152"/>
                  </a:lnTo>
                  <a:lnTo>
                    <a:pt x="121" y="150"/>
                  </a:lnTo>
                  <a:lnTo>
                    <a:pt x="124" y="147"/>
                  </a:lnTo>
                  <a:lnTo>
                    <a:pt x="126" y="144"/>
                  </a:lnTo>
                  <a:lnTo>
                    <a:pt x="127" y="141"/>
                  </a:lnTo>
                  <a:lnTo>
                    <a:pt x="129" y="138"/>
                  </a:lnTo>
                  <a:lnTo>
                    <a:pt x="132" y="137"/>
                  </a:lnTo>
                  <a:lnTo>
                    <a:pt x="138" y="134"/>
                  </a:lnTo>
                  <a:lnTo>
                    <a:pt x="141" y="129"/>
                  </a:lnTo>
                  <a:lnTo>
                    <a:pt x="144" y="123"/>
                  </a:lnTo>
                  <a:lnTo>
                    <a:pt x="144" y="122"/>
                  </a:lnTo>
                  <a:lnTo>
                    <a:pt x="142" y="119"/>
                  </a:lnTo>
                  <a:lnTo>
                    <a:pt x="141" y="116"/>
                  </a:lnTo>
                  <a:lnTo>
                    <a:pt x="139" y="112"/>
                  </a:lnTo>
                  <a:lnTo>
                    <a:pt x="138" y="109"/>
                  </a:lnTo>
                  <a:lnTo>
                    <a:pt x="136" y="108"/>
                  </a:lnTo>
                  <a:lnTo>
                    <a:pt x="133" y="106"/>
                  </a:lnTo>
                  <a:lnTo>
                    <a:pt x="130" y="106"/>
                  </a:lnTo>
                  <a:lnTo>
                    <a:pt x="126" y="105"/>
                  </a:lnTo>
                  <a:lnTo>
                    <a:pt x="118" y="105"/>
                  </a:lnTo>
                  <a:lnTo>
                    <a:pt x="111" y="108"/>
                  </a:lnTo>
                  <a:lnTo>
                    <a:pt x="105" y="111"/>
                  </a:lnTo>
                  <a:lnTo>
                    <a:pt x="96" y="112"/>
                  </a:lnTo>
                  <a:lnTo>
                    <a:pt x="94" y="112"/>
                  </a:lnTo>
                  <a:lnTo>
                    <a:pt x="91" y="112"/>
                  </a:lnTo>
                  <a:lnTo>
                    <a:pt x="88" y="114"/>
                  </a:lnTo>
                  <a:lnTo>
                    <a:pt x="91" y="109"/>
                  </a:lnTo>
                  <a:lnTo>
                    <a:pt x="93" y="106"/>
                  </a:lnTo>
                  <a:lnTo>
                    <a:pt x="93" y="102"/>
                  </a:lnTo>
                  <a:lnTo>
                    <a:pt x="91" y="99"/>
                  </a:lnTo>
                  <a:lnTo>
                    <a:pt x="90" y="94"/>
                  </a:lnTo>
                  <a:lnTo>
                    <a:pt x="90" y="90"/>
                  </a:lnTo>
                  <a:lnTo>
                    <a:pt x="90" y="88"/>
                  </a:lnTo>
                  <a:lnTo>
                    <a:pt x="88" y="88"/>
                  </a:lnTo>
                  <a:lnTo>
                    <a:pt x="87" y="88"/>
                  </a:lnTo>
                  <a:lnTo>
                    <a:pt x="91" y="84"/>
                  </a:lnTo>
                  <a:lnTo>
                    <a:pt x="93" y="79"/>
                  </a:lnTo>
                  <a:lnTo>
                    <a:pt x="97" y="75"/>
                  </a:lnTo>
                  <a:lnTo>
                    <a:pt x="99" y="75"/>
                  </a:lnTo>
                  <a:lnTo>
                    <a:pt x="99" y="76"/>
                  </a:lnTo>
                  <a:lnTo>
                    <a:pt x="97" y="76"/>
                  </a:lnTo>
                  <a:lnTo>
                    <a:pt x="103" y="75"/>
                  </a:lnTo>
                  <a:lnTo>
                    <a:pt x="109" y="75"/>
                  </a:lnTo>
                  <a:lnTo>
                    <a:pt x="133" y="72"/>
                  </a:lnTo>
                  <a:lnTo>
                    <a:pt x="157" y="75"/>
                  </a:lnTo>
                  <a:lnTo>
                    <a:pt x="172" y="82"/>
                  </a:lnTo>
                  <a:lnTo>
                    <a:pt x="189" y="91"/>
                  </a:lnTo>
                  <a:lnTo>
                    <a:pt x="190" y="91"/>
                  </a:lnTo>
                  <a:lnTo>
                    <a:pt x="192" y="91"/>
                  </a:lnTo>
                  <a:lnTo>
                    <a:pt x="192" y="90"/>
                  </a:lnTo>
                  <a:lnTo>
                    <a:pt x="192" y="87"/>
                  </a:lnTo>
                  <a:lnTo>
                    <a:pt x="192" y="85"/>
                  </a:lnTo>
                  <a:lnTo>
                    <a:pt x="194" y="84"/>
                  </a:lnTo>
                  <a:lnTo>
                    <a:pt x="198" y="69"/>
                  </a:lnTo>
                  <a:lnTo>
                    <a:pt x="203" y="54"/>
                  </a:lnTo>
                  <a:lnTo>
                    <a:pt x="204" y="51"/>
                  </a:lnTo>
                  <a:lnTo>
                    <a:pt x="206" y="49"/>
                  </a:lnTo>
                  <a:lnTo>
                    <a:pt x="207" y="48"/>
                  </a:lnTo>
                  <a:lnTo>
                    <a:pt x="210" y="39"/>
                  </a:lnTo>
                  <a:lnTo>
                    <a:pt x="212" y="30"/>
                  </a:lnTo>
                  <a:lnTo>
                    <a:pt x="215" y="19"/>
                  </a:lnTo>
                  <a:lnTo>
                    <a:pt x="218" y="12"/>
                  </a:lnTo>
                  <a:lnTo>
                    <a:pt x="222" y="4"/>
                  </a:lnTo>
                  <a:lnTo>
                    <a:pt x="231" y="1"/>
                  </a:lnTo>
                  <a:lnTo>
                    <a:pt x="243" y="0"/>
                  </a:lnTo>
                  <a:lnTo>
                    <a:pt x="272" y="3"/>
                  </a:lnTo>
                  <a:lnTo>
                    <a:pt x="300" y="6"/>
                  </a:lnTo>
                  <a:lnTo>
                    <a:pt x="329" y="3"/>
                  </a:lnTo>
                  <a:lnTo>
                    <a:pt x="329" y="4"/>
                  </a:lnTo>
                  <a:lnTo>
                    <a:pt x="329" y="6"/>
                  </a:lnTo>
                  <a:lnTo>
                    <a:pt x="327" y="6"/>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54" name="任意多边形 97"/>
            <p:cNvSpPr>
              <a:spLocks/>
            </p:cNvSpPr>
            <p:nvPr/>
          </p:nvSpPr>
          <p:spPr bwMode="gray">
            <a:xfrm>
              <a:off x="5909916" y="4289425"/>
              <a:ext cx="77814" cy="96838"/>
            </a:xfrm>
            <a:custGeom>
              <a:avLst/>
              <a:gdLst>
                <a:gd name="T0" fmla="*/ 0 w 53"/>
                <a:gd name="T1" fmla="*/ 23 h 66"/>
                <a:gd name="T2" fmla="*/ 6 w 53"/>
                <a:gd name="T3" fmla="*/ 32 h 66"/>
                <a:gd name="T4" fmla="*/ 6 w 53"/>
                <a:gd name="T5" fmla="*/ 42 h 66"/>
                <a:gd name="T6" fmla="*/ 6 w 53"/>
                <a:gd name="T7" fmla="*/ 52 h 66"/>
                <a:gd name="T8" fmla="*/ 6 w 53"/>
                <a:gd name="T9" fmla="*/ 52 h 66"/>
                <a:gd name="T10" fmla="*/ 9 w 53"/>
                <a:gd name="T11" fmla="*/ 52 h 66"/>
                <a:gd name="T12" fmla="*/ 11 w 53"/>
                <a:gd name="T13" fmla="*/ 52 h 66"/>
                <a:gd name="T14" fmla="*/ 11 w 53"/>
                <a:gd name="T15" fmla="*/ 51 h 66"/>
                <a:gd name="T16" fmla="*/ 15 w 53"/>
                <a:gd name="T17" fmla="*/ 49 h 66"/>
                <a:gd name="T18" fmla="*/ 18 w 53"/>
                <a:gd name="T19" fmla="*/ 47 h 66"/>
                <a:gd name="T20" fmla="*/ 20 w 53"/>
                <a:gd name="T21" fmla="*/ 44 h 66"/>
                <a:gd name="T22" fmla="*/ 24 w 53"/>
                <a:gd name="T23" fmla="*/ 37 h 66"/>
                <a:gd name="T24" fmla="*/ 23 w 53"/>
                <a:gd name="T25" fmla="*/ 30 h 66"/>
                <a:gd name="T26" fmla="*/ 18 w 53"/>
                <a:gd name="T27" fmla="*/ 26 h 66"/>
                <a:gd name="T28" fmla="*/ 21 w 53"/>
                <a:gd name="T29" fmla="*/ 23 h 66"/>
                <a:gd name="T30" fmla="*/ 27 w 53"/>
                <a:gd name="T31" fmla="*/ 20 h 66"/>
                <a:gd name="T32" fmla="*/ 30 w 53"/>
                <a:gd name="T33" fmla="*/ 18 h 66"/>
                <a:gd name="T34" fmla="*/ 33 w 53"/>
                <a:gd name="T35" fmla="*/ 16 h 66"/>
                <a:gd name="T36" fmla="*/ 36 w 53"/>
                <a:gd name="T37" fmla="*/ 15 h 66"/>
                <a:gd name="T38" fmla="*/ 37 w 53"/>
                <a:gd name="T39" fmla="*/ 15 h 66"/>
                <a:gd name="T40" fmla="*/ 40 w 53"/>
                <a:gd name="T41" fmla="*/ 15 h 66"/>
                <a:gd name="T42" fmla="*/ 42 w 53"/>
                <a:gd name="T43" fmla="*/ 15 h 66"/>
                <a:gd name="T44" fmla="*/ 40 w 53"/>
                <a:gd name="T45" fmla="*/ 15 h 66"/>
                <a:gd name="T46" fmla="*/ 40 w 53"/>
                <a:gd name="T47" fmla="*/ 14 h 66"/>
                <a:gd name="T48" fmla="*/ 40 w 53"/>
                <a:gd name="T49" fmla="*/ 9 h 66"/>
                <a:gd name="T50" fmla="*/ 40 w 53"/>
                <a:gd name="T51" fmla="*/ 6 h 66"/>
                <a:gd name="T52" fmla="*/ 37 w 53"/>
                <a:gd name="T53" fmla="*/ 3 h 66"/>
                <a:gd name="T54" fmla="*/ 36 w 53"/>
                <a:gd name="T55" fmla="*/ 2 h 66"/>
                <a:gd name="T56" fmla="*/ 33 w 53"/>
                <a:gd name="T57" fmla="*/ 0 h 66"/>
                <a:gd name="T58" fmla="*/ 31 w 53"/>
                <a:gd name="T59" fmla="*/ 2 h 66"/>
                <a:gd name="T60" fmla="*/ 24 w 53"/>
                <a:gd name="T61" fmla="*/ 6 h 66"/>
                <a:gd name="T62" fmla="*/ 17 w 53"/>
                <a:gd name="T63" fmla="*/ 9 h 66"/>
                <a:gd name="T64" fmla="*/ 14 w 53"/>
                <a:gd name="T65" fmla="*/ 14 h 66"/>
                <a:gd name="T66" fmla="*/ 8 w 53"/>
                <a:gd name="T67" fmla="*/ 17 h 66"/>
                <a:gd name="T68" fmla="*/ 6 w 53"/>
                <a:gd name="T69" fmla="*/ 20 h 66"/>
                <a:gd name="T70" fmla="*/ 0 w 53"/>
                <a:gd name="T71" fmla="*/ 23 h 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3" h="66">
                  <a:moveTo>
                    <a:pt x="0" y="29"/>
                  </a:moveTo>
                  <a:lnTo>
                    <a:pt x="6" y="41"/>
                  </a:lnTo>
                  <a:lnTo>
                    <a:pt x="8" y="53"/>
                  </a:lnTo>
                  <a:lnTo>
                    <a:pt x="9" y="66"/>
                  </a:lnTo>
                  <a:lnTo>
                    <a:pt x="12" y="66"/>
                  </a:lnTo>
                  <a:lnTo>
                    <a:pt x="14" y="66"/>
                  </a:lnTo>
                  <a:lnTo>
                    <a:pt x="14" y="65"/>
                  </a:lnTo>
                  <a:lnTo>
                    <a:pt x="18" y="62"/>
                  </a:lnTo>
                  <a:lnTo>
                    <a:pt x="23" y="59"/>
                  </a:lnTo>
                  <a:lnTo>
                    <a:pt x="26" y="56"/>
                  </a:lnTo>
                  <a:lnTo>
                    <a:pt x="30" y="47"/>
                  </a:lnTo>
                  <a:lnTo>
                    <a:pt x="29" y="38"/>
                  </a:lnTo>
                  <a:lnTo>
                    <a:pt x="23" y="32"/>
                  </a:lnTo>
                  <a:lnTo>
                    <a:pt x="27" y="29"/>
                  </a:lnTo>
                  <a:lnTo>
                    <a:pt x="33" y="26"/>
                  </a:lnTo>
                  <a:lnTo>
                    <a:pt x="38" y="23"/>
                  </a:lnTo>
                  <a:lnTo>
                    <a:pt x="42" y="20"/>
                  </a:lnTo>
                  <a:lnTo>
                    <a:pt x="45" y="18"/>
                  </a:lnTo>
                  <a:lnTo>
                    <a:pt x="47" y="18"/>
                  </a:lnTo>
                  <a:lnTo>
                    <a:pt x="50" y="18"/>
                  </a:lnTo>
                  <a:lnTo>
                    <a:pt x="53" y="18"/>
                  </a:lnTo>
                  <a:lnTo>
                    <a:pt x="51" y="18"/>
                  </a:lnTo>
                  <a:lnTo>
                    <a:pt x="50" y="17"/>
                  </a:lnTo>
                  <a:lnTo>
                    <a:pt x="50" y="12"/>
                  </a:lnTo>
                  <a:lnTo>
                    <a:pt x="50" y="8"/>
                  </a:lnTo>
                  <a:lnTo>
                    <a:pt x="47" y="3"/>
                  </a:lnTo>
                  <a:lnTo>
                    <a:pt x="45" y="2"/>
                  </a:lnTo>
                  <a:lnTo>
                    <a:pt x="42" y="0"/>
                  </a:lnTo>
                  <a:lnTo>
                    <a:pt x="39" y="2"/>
                  </a:lnTo>
                  <a:lnTo>
                    <a:pt x="30" y="6"/>
                  </a:lnTo>
                  <a:lnTo>
                    <a:pt x="21" y="12"/>
                  </a:lnTo>
                  <a:lnTo>
                    <a:pt x="17" y="17"/>
                  </a:lnTo>
                  <a:lnTo>
                    <a:pt x="11" y="21"/>
                  </a:lnTo>
                  <a:lnTo>
                    <a:pt x="6" y="26"/>
                  </a:lnTo>
                  <a:lnTo>
                    <a:pt x="0" y="29"/>
                  </a:lnTo>
                  <a:close/>
                </a:path>
              </a:pathLst>
            </a:custGeom>
            <a:solidFill>
              <a:srgbClr val="B9CE90"/>
            </a:solidFill>
            <a:ln w="0">
              <a:solidFill>
                <a:srgbClr val="000514"/>
              </a:solidFill>
              <a:prstDash val="solid"/>
              <a:round/>
              <a:headEnd/>
              <a:tailEnd/>
            </a:ln>
          </p:spPr>
          <p:txBody>
            <a:bodyPr/>
            <a:lstStyle/>
            <a:p>
              <a:endParaRPr lang="zh-CN" altLang="en-US">
                <a:solidFill>
                  <a:srgbClr val="000000"/>
                </a:solidFill>
              </a:endParaRPr>
            </a:p>
          </p:txBody>
        </p:sp>
        <p:sp>
          <p:nvSpPr>
            <p:cNvPr id="55" name="任意多边形 98"/>
            <p:cNvSpPr>
              <a:spLocks/>
            </p:cNvSpPr>
            <p:nvPr/>
          </p:nvSpPr>
          <p:spPr bwMode="gray">
            <a:xfrm>
              <a:off x="5928972" y="4292600"/>
              <a:ext cx="139748" cy="101600"/>
            </a:xfrm>
            <a:custGeom>
              <a:avLst/>
              <a:gdLst>
                <a:gd name="T0" fmla="*/ 3 w 96"/>
                <a:gd name="T1" fmla="*/ 51 h 69"/>
                <a:gd name="T2" fmla="*/ 3 w 96"/>
                <a:gd name="T3" fmla="*/ 54 h 69"/>
                <a:gd name="T4" fmla="*/ 6 w 96"/>
                <a:gd name="T5" fmla="*/ 55 h 69"/>
                <a:gd name="T6" fmla="*/ 18 w 96"/>
                <a:gd name="T7" fmla="*/ 49 h 69"/>
                <a:gd name="T8" fmla="*/ 44 w 96"/>
                <a:gd name="T9" fmla="*/ 46 h 69"/>
                <a:gd name="T10" fmla="*/ 44 w 96"/>
                <a:gd name="T11" fmla="*/ 41 h 69"/>
                <a:gd name="T12" fmla="*/ 44 w 96"/>
                <a:gd name="T13" fmla="*/ 36 h 69"/>
                <a:gd name="T14" fmla="*/ 48 w 96"/>
                <a:gd name="T15" fmla="*/ 32 h 69"/>
                <a:gd name="T16" fmla="*/ 52 w 96"/>
                <a:gd name="T17" fmla="*/ 32 h 69"/>
                <a:gd name="T18" fmla="*/ 60 w 96"/>
                <a:gd name="T19" fmla="*/ 28 h 69"/>
                <a:gd name="T20" fmla="*/ 64 w 96"/>
                <a:gd name="T21" fmla="*/ 24 h 69"/>
                <a:gd name="T22" fmla="*/ 64 w 96"/>
                <a:gd name="T23" fmla="*/ 21 h 69"/>
                <a:gd name="T24" fmla="*/ 65 w 96"/>
                <a:gd name="T25" fmla="*/ 19 h 69"/>
                <a:gd name="T26" fmla="*/ 71 w 96"/>
                <a:gd name="T27" fmla="*/ 19 h 69"/>
                <a:gd name="T28" fmla="*/ 74 w 96"/>
                <a:gd name="T29" fmla="*/ 19 h 69"/>
                <a:gd name="T30" fmla="*/ 73 w 96"/>
                <a:gd name="T31" fmla="*/ 17 h 69"/>
                <a:gd name="T32" fmla="*/ 71 w 96"/>
                <a:gd name="T33" fmla="*/ 17 h 69"/>
                <a:gd name="T34" fmla="*/ 71 w 96"/>
                <a:gd name="T35" fmla="*/ 12 h 69"/>
                <a:gd name="T36" fmla="*/ 72 w 96"/>
                <a:gd name="T37" fmla="*/ 7 h 69"/>
                <a:gd name="T38" fmla="*/ 74 w 96"/>
                <a:gd name="T39" fmla="*/ 6 h 69"/>
                <a:gd name="T40" fmla="*/ 73 w 96"/>
                <a:gd name="T41" fmla="*/ 3 h 69"/>
                <a:gd name="T42" fmla="*/ 72 w 96"/>
                <a:gd name="T43" fmla="*/ 0 h 69"/>
                <a:gd name="T44" fmla="*/ 69 w 96"/>
                <a:gd name="T45" fmla="*/ 3 h 69"/>
                <a:gd name="T46" fmla="*/ 65 w 96"/>
                <a:gd name="T47" fmla="*/ 6 h 69"/>
                <a:gd name="T48" fmla="*/ 62 w 96"/>
                <a:gd name="T49" fmla="*/ 4 h 69"/>
                <a:gd name="T50" fmla="*/ 60 w 96"/>
                <a:gd name="T51" fmla="*/ 3 h 69"/>
                <a:gd name="T52" fmla="*/ 51 w 96"/>
                <a:gd name="T53" fmla="*/ 9 h 69"/>
                <a:gd name="T54" fmla="*/ 41 w 96"/>
                <a:gd name="T55" fmla="*/ 22 h 69"/>
                <a:gd name="T56" fmla="*/ 39 w 96"/>
                <a:gd name="T57" fmla="*/ 19 h 69"/>
                <a:gd name="T58" fmla="*/ 35 w 96"/>
                <a:gd name="T59" fmla="*/ 17 h 69"/>
                <a:gd name="T60" fmla="*/ 34 w 96"/>
                <a:gd name="T61" fmla="*/ 13 h 69"/>
                <a:gd name="T62" fmla="*/ 25 w 96"/>
                <a:gd name="T63" fmla="*/ 16 h 69"/>
                <a:gd name="T64" fmla="*/ 17 w 96"/>
                <a:gd name="T65" fmla="*/ 17 h 69"/>
                <a:gd name="T66" fmla="*/ 12 w 96"/>
                <a:gd name="T67" fmla="*/ 21 h 69"/>
                <a:gd name="T68" fmla="*/ 9 w 96"/>
                <a:gd name="T69" fmla="*/ 25 h 69"/>
                <a:gd name="T70" fmla="*/ 12 w 96"/>
                <a:gd name="T71" fmla="*/ 27 h 69"/>
                <a:gd name="T72" fmla="*/ 15 w 96"/>
                <a:gd name="T73" fmla="*/ 28 h 69"/>
                <a:gd name="T74" fmla="*/ 15 w 96"/>
                <a:gd name="T75" fmla="*/ 37 h 69"/>
                <a:gd name="T76" fmla="*/ 9 w 96"/>
                <a:gd name="T77" fmla="*/ 45 h 69"/>
                <a:gd name="T78" fmla="*/ 6 w 96"/>
                <a:gd name="T79" fmla="*/ 49 h 69"/>
                <a:gd name="T80" fmla="*/ 3 w 96"/>
                <a:gd name="T81" fmla="*/ 50 h 69"/>
                <a:gd name="T82" fmla="*/ 0 w 96"/>
                <a:gd name="T83" fmla="*/ 53 h 69"/>
                <a:gd name="T84" fmla="*/ 2 w 96"/>
                <a:gd name="T85" fmla="*/ 53 h 69"/>
                <a:gd name="T86" fmla="*/ 3 w 96"/>
                <a:gd name="T87" fmla="*/ 53 h 69"/>
                <a:gd name="T88" fmla="*/ 3 w 96"/>
                <a:gd name="T89" fmla="*/ 50 h 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6" h="69">
                  <a:moveTo>
                    <a:pt x="3" y="63"/>
                  </a:moveTo>
                  <a:lnTo>
                    <a:pt x="3" y="64"/>
                  </a:lnTo>
                  <a:lnTo>
                    <a:pt x="3" y="67"/>
                  </a:lnTo>
                  <a:lnTo>
                    <a:pt x="5" y="69"/>
                  </a:lnTo>
                  <a:lnTo>
                    <a:pt x="8" y="69"/>
                  </a:lnTo>
                  <a:lnTo>
                    <a:pt x="9" y="67"/>
                  </a:lnTo>
                  <a:lnTo>
                    <a:pt x="24" y="61"/>
                  </a:lnTo>
                  <a:lnTo>
                    <a:pt x="41" y="58"/>
                  </a:lnTo>
                  <a:lnTo>
                    <a:pt x="57" y="58"/>
                  </a:lnTo>
                  <a:lnTo>
                    <a:pt x="57" y="55"/>
                  </a:lnTo>
                  <a:lnTo>
                    <a:pt x="57" y="51"/>
                  </a:lnTo>
                  <a:lnTo>
                    <a:pt x="57" y="48"/>
                  </a:lnTo>
                  <a:lnTo>
                    <a:pt x="57" y="45"/>
                  </a:lnTo>
                  <a:lnTo>
                    <a:pt x="59" y="42"/>
                  </a:lnTo>
                  <a:lnTo>
                    <a:pt x="62" y="40"/>
                  </a:lnTo>
                  <a:lnTo>
                    <a:pt x="65" y="40"/>
                  </a:lnTo>
                  <a:lnTo>
                    <a:pt x="68" y="40"/>
                  </a:lnTo>
                  <a:lnTo>
                    <a:pt x="69" y="39"/>
                  </a:lnTo>
                  <a:lnTo>
                    <a:pt x="77" y="34"/>
                  </a:lnTo>
                  <a:lnTo>
                    <a:pt x="83" y="31"/>
                  </a:lnTo>
                  <a:lnTo>
                    <a:pt x="83" y="30"/>
                  </a:lnTo>
                  <a:lnTo>
                    <a:pt x="83" y="28"/>
                  </a:lnTo>
                  <a:lnTo>
                    <a:pt x="83" y="27"/>
                  </a:lnTo>
                  <a:lnTo>
                    <a:pt x="83" y="25"/>
                  </a:lnTo>
                  <a:lnTo>
                    <a:pt x="84" y="24"/>
                  </a:lnTo>
                  <a:lnTo>
                    <a:pt x="87" y="24"/>
                  </a:lnTo>
                  <a:lnTo>
                    <a:pt x="92" y="24"/>
                  </a:lnTo>
                  <a:lnTo>
                    <a:pt x="96" y="24"/>
                  </a:lnTo>
                  <a:lnTo>
                    <a:pt x="96" y="22"/>
                  </a:lnTo>
                  <a:lnTo>
                    <a:pt x="95" y="21"/>
                  </a:lnTo>
                  <a:lnTo>
                    <a:pt x="93" y="21"/>
                  </a:lnTo>
                  <a:lnTo>
                    <a:pt x="92" y="21"/>
                  </a:lnTo>
                  <a:lnTo>
                    <a:pt x="92" y="18"/>
                  </a:lnTo>
                  <a:lnTo>
                    <a:pt x="92" y="15"/>
                  </a:lnTo>
                  <a:lnTo>
                    <a:pt x="92" y="12"/>
                  </a:lnTo>
                  <a:lnTo>
                    <a:pt x="93" y="10"/>
                  </a:lnTo>
                  <a:lnTo>
                    <a:pt x="96" y="7"/>
                  </a:lnTo>
                  <a:lnTo>
                    <a:pt x="96" y="6"/>
                  </a:lnTo>
                  <a:lnTo>
                    <a:pt x="95" y="3"/>
                  </a:lnTo>
                  <a:lnTo>
                    <a:pt x="95" y="1"/>
                  </a:lnTo>
                  <a:lnTo>
                    <a:pt x="93" y="0"/>
                  </a:lnTo>
                  <a:lnTo>
                    <a:pt x="92" y="1"/>
                  </a:lnTo>
                  <a:lnTo>
                    <a:pt x="89" y="3"/>
                  </a:lnTo>
                  <a:lnTo>
                    <a:pt x="86" y="4"/>
                  </a:lnTo>
                  <a:lnTo>
                    <a:pt x="84" y="7"/>
                  </a:lnTo>
                  <a:lnTo>
                    <a:pt x="83" y="6"/>
                  </a:lnTo>
                  <a:lnTo>
                    <a:pt x="81" y="4"/>
                  </a:lnTo>
                  <a:lnTo>
                    <a:pt x="78" y="3"/>
                  </a:lnTo>
                  <a:lnTo>
                    <a:pt x="77" y="3"/>
                  </a:lnTo>
                  <a:lnTo>
                    <a:pt x="74" y="4"/>
                  </a:lnTo>
                  <a:lnTo>
                    <a:pt x="66" y="12"/>
                  </a:lnTo>
                  <a:lnTo>
                    <a:pt x="60" y="21"/>
                  </a:lnTo>
                  <a:lnTo>
                    <a:pt x="53" y="28"/>
                  </a:lnTo>
                  <a:lnTo>
                    <a:pt x="51" y="27"/>
                  </a:lnTo>
                  <a:lnTo>
                    <a:pt x="50" y="24"/>
                  </a:lnTo>
                  <a:lnTo>
                    <a:pt x="47" y="22"/>
                  </a:lnTo>
                  <a:lnTo>
                    <a:pt x="45" y="21"/>
                  </a:lnTo>
                  <a:lnTo>
                    <a:pt x="44" y="19"/>
                  </a:lnTo>
                  <a:lnTo>
                    <a:pt x="44" y="16"/>
                  </a:lnTo>
                  <a:lnTo>
                    <a:pt x="38" y="18"/>
                  </a:lnTo>
                  <a:lnTo>
                    <a:pt x="32" y="19"/>
                  </a:lnTo>
                  <a:lnTo>
                    <a:pt x="26" y="21"/>
                  </a:lnTo>
                  <a:lnTo>
                    <a:pt x="23" y="21"/>
                  </a:lnTo>
                  <a:lnTo>
                    <a:pt x="18" y="24"/>
                  </a:lnTo>
                  <a:lnTo>
                    <a:pt x="15" y="27"/>
                  </a:lnTo>
                  <a:lnTo>
                    <a:pt x="12" y="30"/>
                  </a:lnTo>
                  <a:lnTo>
                    <a:pt x="12" y="31"/>
                  </a:lnTo>
                  <a:lnTo>
                    <a:pt x="14" y="31"/>
                  </a:lnTo>
                  <a:lnTo>
                    <a:pt x="15" y="33"/>
                  </a:lnTo>
                  <a:lnTo>
                    <a:pt x="17" y="33"/>
                  </a:lnTo>
                  <a:lnTo>
                    <a:pt x="18" y="34"/>
                  </a:lnTo>
                  <a:lnTo>
                    <a:pt x="18" y="40"/>
                  </a:lnTo>
                  <a:lnTo>
                    <a:pt x="18" y="46"/>
                  </a:lnTo>
                  <a:lnTo>
                    <a:pt x="15" y="52"/>
                  </a:lnTo>
                  <a:lnTo>
                    <a:pt x="12" y="57"/>
                  </a:lnTo>
                  <a:lnTo>
                    <a:pt x="9" y="60"/>
                  </a:lnTo>
                  <a:lnTo>
                    <a:pt x="8" y="61"/>
                  </a:lnTo>
                  <a:lnTo>
                    <a:pt x="5" y="63"/>
                  </a:lnTo>
                  <a:lnTo>
                    <a:pt x="3" y="63"/>
                  </a:lnTo>
                  <a:lnTo>
                    <a:pt x="2" y="64"/>
                  </a:lnTo>
                  <a:lnTo>
                    <a:pt x="0" y="66"/>
                  </a:lnTo>
                  <a:lnTo>
                    <a:pt x="2" y="66"/>
                  </a:lnTo>
                  <a:lnTo>
                    <a:pt x="3" y="66"/>
                  </a:lnTo>
                  <a:lnTo>
                    <a:pt x="5" y="67"/>
                  </a:lnTo>
                  <a:lnTo>
                    <a:pt x="3" y="63"/>
                  </a:lnTo>
                  <a:close/>
                </a:path>
              </a:pathLst>
            </a:custGeom>
            <a:solidFill>
              <a:srgbClr val="B9CE90"/>
            </a:solidFill>
            <a:ln w="0">
              <a:solidFill>
                <a:srgbClr val="000514"/>
              </a:solidFill>
              <a:prstDash val="solid"/>
              <a:round/>
              <a:headEnd/>
              <a:tailEnd/>
            </a:ln>
          </p:spPr>
          <p:txBody>
            <a:bodyPr/>
            <a:lstStyle/>
            <a:p>
              <a:endParaRPr lang="zh-CN" altLang="en-US">
                <a:solidFill>
                  <a:srgbClr val="000000"/>
                </a:solidFill>
              </a:endParaRPr>
            </a:p>
          </p:txBody>
        </p:sp>
        <p:sp>
          <p:nvSpPr>
            <p:cNvPr id="56" name="任意多边形 99"/>
            <p:cNvSpPr>
              <a:spLocks/>
            </p:cNvSpPr>
            <p:nvPr/>
          </p:nvSpPr>
          <p:spPr bwMode="gray">
            <a:xfrm>
              <a:off x="5895623" y="4376738"/>
              <a:ext cx="782907" cy="768350"/>
            </a:xfrm>
            <a:custGeom>
              <a:avLst/>
              <a:gdLst>
                <a:gd name="T0" fmla="*/ 355 w 532"/>
                <a:gd name="T1" fmla="*/ 368 h 522"/>
                <a:gd name="T2" fmla="*/ 369 w 532"/>
                <a:gd name="T3" fmla="*/ 378 h 522"/>
                <a:gd name="T4" fmla="*/ 393 w 532"/>
                <a:gd name="T5" fmla="*/ 398 h 522"/>
                <a:gd name="T6" fmla="*/ 302 w 532"/>
                <a:gd name="T7" fmla="*/ 416 h 522"/>
                <a:gd name="T8" fmla="*/ 288 w 532"/>
                <a:gd name="T9" fmla="*/ 414 h 522"/>
                <a:gd name="T10" fmla="*/ 255 w 532"/>
                <a:gd name="T11" fmla="*/ 412 h 522"/>
                <a:gd name="T12" fmla="*/ 224 w 532"/>
                <a:gd name="T13" fmla="*/ 397 h 522"/>
                <a:gd name="T14" fmla="*/ 70 w 532"/>
                <a:gd name="T15" fmla="*/ 392 h 522"/>
                <a:gd name="T16" fmla="*/ 36 w 532"/>
                <a:gd name="T17" fmla="*/ 390 h 522"/>
                <a:gd name="T18" fmla="*/ 24 w 532"/>
                <a:gd name="T19" fmla="*/ 392 h 522"/>
                <a:gd name="T20" fmla="*/ 6 w 532"/>
                <a:gd name="T21" fmla="*/ 395 h 522"/>
                <a:gd name="T22" fmla="*/ 1 w 532"/>
                <a:gd name="T23" fmla="*/ 390 h 522"/>
                <a:gd name="T24" fmla="*/ 3 w 532"/>
                <a:gd name="T25" fmla="*/ 376 h 522"/>
                <a:gd name="T26" fmla="*/ 6 w 532"/>
                <a:gd name="T27" fmla="*/ 373 h 522"/>
                <a:gd name="T28" fmla="*/ 10 w 532"/>
                <a:gd name="T29" fmla="*/ 333 h 522"/>
                <a:gd name="T30" fmla="*/ 17 w 532"/>
                <a:gd name="T31" fmla="*/ 324 h 522"/>
                <a:gd name="T32" fmla="*/ 15 w 532"/>
                <a:gd name="T33" fmla="*/ 321 h 522"/>
                <a:gd name="T34" fmla="*/ 19 w 532"/>
                <a:gd name="T35" fmla="*/ 299 h 522"/>
                <a:gd name="T36" fmla="*/ 21 w 532"/>
                <a:gd name="T37" fmla="*/ 289 h 522"/>
                <a:gd name="T38" fmla="*/ 28 w 532"/>
                <a:gd name="T39" fmla="*/ 268 h 522"/>
                <a:gd name="T40" fmla="*/ 53 w 532"/>
                <a:gd name="T41" fmla="*/ 236 h 522"/>
                <a:gd name="T42" fmla="*/ 71 w 532"/>
                <a:gd name="T43" fmla="*/ 178 h 522"/>
                <a:gd name="T44" fmla="*/ 65 w 532"/>
                <a:gd name="T45" fmla="*/ 166 h 522"/>
                <a:gd name="T46" fmla="*/ 62 w 532"/>
                <a:gd name="T47" fmla="*/ 159 h 522"/>
                <a:gd name="T48" fmla="*/ 53 w 532"/>
                <a:gd name="T49" fmla="*/ 143 h 522"/>
                <a:gd name="T50" fmla="*/ 51 w 532"/>
                <a:gd name="T51" fmla="*/ 121 h 522"/>
                <a:gd name="T52" fmla="*/ 44 w 532"/>
                <a:gd name="T53" fmla="*/ 103 h 522"/>
                <a:gd name="T54" fmla="*/ 53 w 532"/>
                <a:gd name="T55" fmla="*/ 95 h 522"/>
                <a:gd name="T56" fmla="*/ 53 w 532"/>
                <a:gd name="T57" fmla="*/ 85 h 522"/>
                <a:gd name="T58" fmla="*/ 41 w 532"/>
                <a:gd name="T59" fmla="*/ 60 h 522"/>
                <a:gd name="T60" fmla="*/ 36 w 532"/>
                <a:gd name="T61" fmla="*/ 41 h 522"/>
                <a:gd name="T62" fmla="*/ 18 w 532"/>
                <a:gd name="T63" fmla="*/ 15 h 522"/>
                <a:gd name="T64" fmla="*/ 70 w 532"/>
                <a:gd name="T65" fmla="*/ 2 h 522"/>
                <a:gd name="T66" fmla="*/ 129 w 532"/>
                <a:gd name="T67" fmla="*/ 2 h 522"/>
                <a:gd name="T68" fmla="*/ 156 w 532"/>
                <a:gd name="T69" fmla="*/ 3 h 522"/>
                <a:gd name="T70" fmla="*/ 169 w 532"/>
                <a:gd name="T71" fmla="*/ 6 h 522"/>
                <a:gd name="T72" fmla="*/ 183 w 532"/>
                <a:gd name="T73" fmla="*/ 45 h 522"/>
                <a:gd name="T74" fmla="*/ 207 w 532"/>
                <a:gd name="T75" fmla="*/ 76 h 522"/>
                <a:gd name="T76" fmla="*/ 224 w 532"/>
                <a:gd name="T77" fmla="*/ 76 h 522"/>
                <a:gd name="T78" fmla="*/ 262 w 532"/>
                <a:gd name="T79" fmla="*/ 71 h 522"/>
                <a:gd name="T80" fmla="*/ 269 w 532"/>
                <a:gd name="T81" fmla="*/ 45 h 522"/>
                <a:gd name="T82" fmla="*/ 269 w 532"/>
                <a:gd name="T83" fmla="*/ 43 h 522"/>
                <a:gd name="T84" fmla="*/ 296 w 532"/>
                <a:gd name="T85" fmla="*/ 39 h 522"/>
                <a:gd name="T86" fmla="*/ 306 w 532"/>
                <a:gd name="T87" fmla="*/ 43 h 522"/>
                <a:gd name="T88" fmla="*/ 319 w 532"/>
                <a:gd name="T89" fmla="*/ 48 h 522"/>
                <a:gd name="T90" fmla="*/ 346 w 532"/>
                <a:gd name="T91" fmla="*/ 55 h 522"/>
                <a:gd name="T92" fmla="*/ 352 w 532"/>
                <a:gd name="T93" fmla="*/ 93 h 522"/>
                <a:gd name="T94" fmla="*/ 352 w 532"/>
                <a:gd name="T95" fmla="*/ 96 h 522"/>
                <a:gd name="T96" fmla="*/ 348 w 532"/>
                <a:gd name="T97" fmla="*/ 115 h 522"/>
                <a:gd name="T98" fmla="*/ 360 w 532"/>
                <a:gd name="T99" fmla="*/ 145 h 522"/>
                <a:gd name="T100" fmla="*/ 362 w 532"/>
                <a:gd name="T101" fmla="*/ 172 h 522"/>
                <a:gd name="T102" fmla="*/ 362 w 532"/>
                <a:gd name="T103" fmla="*/ 188 h 522"/>
                <a:gd name="T104" fmla="*/ 373 w 532"/>
                <a:gd name="T105" fmla="*/ 181 h 522"/>
                <a:gd name="T106" fmla="*/ 407 w 532"/>
                <a:gd name="T107" fmla="*/ 181 h 522"/>
                <a:gd name="T108" fmla="*/ 421 w 532"/>
                <a:gd name="T109" fmla="*/ 183 h 522"/>
                <a:gd name="T110" fmla="*/ 421 w 532"/>
                <a:gd name="T111" fmla="*/ 217 h 522"/>
                <a:gd name="T112" fmla="*/ 418 w 532"/>
                <a:gd name="T113" fmla="*/ 246 h 522"/>
                <a:gd name="T114" fmla="*/ 349 w 532"/>
                <a:gd name="T115" fmla="*/ 250 h 52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32" h="522">
                  <a:moveTo>
                    <a:pt x="439" y="444"/>
                  </a:moveTo>
                  <a:lnTo>
                    <a:pt x="440" y="448"/>
                  </a:lnTo>
                  <a:lnTo>
                    <a:pt x="442" y="453"/>
                  </a:lnTo>
                  <a:lnTo>
                    <a:pt x="445" y="456"/>
                  </a:lnTo>
                  <a:lnTo>
                    <a:pt x="445" y="459"/>
                  </a:lnTo>
                  <a:lnTo>
                    <a:pt x="446" y="462"/>
                  </a:lnTo>
                  <a:lnTo>
                    <a:pt x="448" y="463"/>
                  </a:lnTo>
                  <a:lnTo>
                    <a:pt x="451" y="465"/>
                  </a:lnTo>
                  <a:lnTo>
                    <a:pt x="454" y="465"/>
                  </a:lnTo>
                  <a:lnTo>
                    <a:pt x="457" y="466"/>
                  </a:lnTo>
                  <a:lnTo>
                    <a:pt x="461" y="471"/>
                  </a:lnTo>
                  <a:lnTo>
                    <a:pt x="464" y="475"/>
                  </a:lnTo>
                  <a:lnTo>
                    <a:pt x="469" y="480"/>
                  </a:lnTo>
                  <a:lnTo>
                    <a:pt x="472" y="484"/>
                  </a:lnTo>
                  <a:lnTo>
                    <a:pt x="476" y="489"/>
                  </a:lnTo>
                  <a:lnTo>
                    <a:pt x="482" y="493"/>
                  </a:lnTo>
                  <a:lnTo>
                    <a:pt x="488" y="496"/>
                  </a:lnTo>
                  <a:lnTo>
                    <a:pt x="494" y="499"/>
                  </a:lnTo>
                  <a:lnTo>
                    <a:pt x="499" y="504"/>
                  </a:lnTo>
                  <a:lnTo>
                    <a:pt x="406" y="522"/>
                  </a:lnTo>
                  <a:lnTo>
                    <a:pt x="404" y="520"/>
                  </a:lnTo>
                  <a:lnTo>
                    <a:pt x="397" y="519"/>
                  </a:lnTo>
                  <a:lnTo>
                    <a:pt x="388" y="517"/>
                  </a:lnTo>
                  <a:lnTo>
                    <a:pt x="380" y="522"/>
                  </a:lnTo>
                  <a:lnTo>
                    <a:pt x="377" y="522"/>
                  </a:lnTo>
                  <a:lnTo>
                    <a:pt x="374" y="522"/>
                  </a:lnTo>
                  <a:lnTo>
                    <a:pt x="369" y="522"/>
                  </a:lnTo>
                  <a:lnTo>
                    <a:pt x="366" y="520"/>
                  </a:lnTo>
                  <a:lnTo>
                    <a:pt x="363" y="520"/>
                  </a:lnTo>
                  <a:lnTo>
                    <a:pt x="360" y="517"/>
                  </a:lnTo>
                  <a:lnTo>
                    <a:pt x="357" y="517"/>
                  </a:lnTo>
                  <a:lnTo>
                    <a:pt x="350" y="517"/>
                  </a:lnTo>
                  <a:lnTo>
                    <a:pt x="339" y="517"/>
                  </a:lnTo>
                  <a:lnTo>
                    <a:pt x="327" y="517"/>
                  </a:lnTo>
                  <a:lnTo>
                    <a:pt x="320" y="517"/>
                  </a:lnTo>
                  <a:lnTo>
                    <a:pt x="317" y="514"/>
                  </a:lnTo>
                  <a:lnTo>
                    <a:pt x="315" y="516"/>
                  </a:lnTo>
                  <a:lnTo>
                    <a:pt x="311" y="516"/>
                  </a:lnTo>
                  <a:lnTo>
                    <a:pt x="305" y="514"/>
                  </a:lnTo>
                  <a:lnTo>
                    <a:pt x="296" y="510"/>
                  </a:lnTo>
                  <a:lnTo>
                    <a:pt x="282" y="498"/>
                  </a:lnTo>
                  <a:lnTo>
                    <a:pt x="118" y="496"/>
                  </a:lnTo>
                  <a:lnTo>
                    <a:pt x="115" y="498"/>
                  </a:lnTo>
                  <a:lnTo>
                    <a:pt x="109" y="501"/>
                  </a:lnTo>
                  <a:lnTo>
                    <a:pt x="100" y="501"/>
                  </a:lnTo>
                  <a:lnTo>
                    <a:pt x="90" y="493"/>
                  </a:lnTo>
                  <a:lnTo>
                    <a:pt x="87" y="492"/>
                  </a:lnTo>
                  <a:lnTo>
                    <a:pt x="79" y="487"/>
                  </a:lnTo>
                  <a:lnTo>
                    <a:pt x="67" y="483"/>
                  </a:lnTo>
                  <a:lnTo>
                    <a:pt x="57" y="483"/>
                  </a:lnTo>
                  <a:lnTo>
                    <a:pt x="45" y="489"/>
                  </a:lnTo>
                  <a:lnTo>
                    <a:pt x="45" y="490"/>
                  </a:lnTo>
                  <a:lnTo>
                    <a:pt x="43" y="492"/>
                  </a:lnTo>
                  <a:lnTo>
                    <a:pt x="40" y="493"/>
                  </a:lnTo>
                  <a:lnTo>
                    <a:pt x="37" y="493"/>
                  </a:lnTo>
                  <a:lnTo>
                    <a:pt x="34" y="493"/>
                  </a:lnTo>
                  <a:lnTo>
                    <a:pt x="30" y="492"/>
                  </a:lnTo>
                  <a:lnTo>
                    <a:pt x="24" y="489"/>
                  </a:lnTo>
                  <a:lnTo>
                    <a:pt x="21" y="489"/>
                  </a:lnTo>
                  <a:lnTo>
                    <a:pt x="18" y="489"/>
                  </a:lnTo>
                  <a:lnTo>
                    <a:pt x="15" y="490"/>
                  </a:lnTo>
                  <a:lnTo>
                    <a:pt x="12" y="493"/>
                  </a:lnTo>
                  <a:lnTo>
                    <a:pt x="7" y="495"/>
                  </a:lnTo>
                  <a:lnTo>
                    <a:pt x="4" y="498"/>
                  </a:lnTo>
                  <a:lnTo>
                    <a:pt x="4" y="495"/>
                  </a:lnTo>
                  <a:lnTo>
                    <a:pt x="4" y="492"/>
                  </a:lnTo>
                  <a:lnTo>
                    <a:pt x="3" y="492"/>
                  </a:lnTo>
                  <a:lnTo>
                    <a:pt x="1" y="490"/>
                  </a:lnTo>
                  <a:lnTo>
                    <a:pt x="6" y="486"/>
                  </a:lnTo>
                  <a:lnTo>
                    <a:pt x="7" y="480"/>
                  </a:lnTo>
                  <a:lnTo>
                    <a:pt x="7" y="474"/>
                  </a:lnTo>
                  <a:lnTo>
                    <a:pt x="6" y="474"/>
                  </a:lnTo>
                  <a:lnTo>
                    <a:pt x="4" y="474"/>
                  </a:lnTo>
                  <a:lnTo>
                    <a:pt x="3" y="472"/>
                  </a:lnTo>
                  <a:lnTo>
                    <a:pt x="3" y="469"/>
                  </a:lnTo>
                  <a:lnTo>
                    <a:pt x="1" y="466"/>
                  </a:lnTo>
                  <a:lnTo>
                    <a:pt x="0" y="465"/>
                  </a:lnTo>
                  <a:lnTo>
                    <a:pt x="3" y="465"/>
                  </a:lnTo>
                  <a:lnTo>
                    <a:pt x="4" y="466"/>
                  </a:lnTo>
                  <a:lnTo>
                    <a:pt x="7" y="468"/>
                  </a:lnTo>
                  <a:lnTo>
                    <a:pt x="6" y="456"/>
                  </a:lnTo>
                  <a:lnTo>
                    <a:pt x="6" y="444"/>
                  </a:lnTo>
                  <a:lnTo>
                    <a:pt x="4" y="433"/>
                  </a:lnTo>
                  <a:lnTo>
                    <a:pt x="9" y="429"/>
                  </a:lnTo>
                  <a:lnTo>
                    <a:pt x="12" y="423"/>
                  </a:lnTo>
                  <a:lnTo>
                    <a:pt x="13" y="417"/>
                  </a:lnTo>
                  <a:lnTo>
                    <a:pt x="16" y="412"/>
                  </a:lnTo>
                  <a:lnTo>
                    <a:pt x="18" y="412"/>
                  </a:lnTo>
                  <a:lnTo>
                    <a:pt x="19" y="411"/>
                  </a:lnTo>
                  <a:lnTo>
                    <a:pt x="21" y="409"/>
                  </a:lnTo>
                  <a:lnTo>
                    <a:pt x="21" y="406"/>
                  </a:lnTo>
                  <a:lnTo>
                    <a:pt x="19" y="405"/>
                  </a:lnTo>
                  <a:lnTo>
                    <a:pt x="18" y="406"/>
                  </a:lnTo>
                  <a:lnTo>
                    <a:pt x="18" y="405"/>
                  </a:lnTo>
                  <a:lnTo>
                    <a:pt x="18" y="403"/>
                  </a:lnTo>
                  <a:lnTo>
                    <a:pt x="18" y="402"/>
                  </a:lnTo>
                  <a:lnTo>
                    <a:pt x="24" y="390"/>
                  </a:lnTo>
                  <a:lnTo>
                    <a:pt x="27" y="376"/>
                  </a:lnTo>
                  <a:lnTo>
                    <a:pt x="25" y="375"/>
                  </a:lnTo>
                  <a:lnTo>
                    <a:pt x="27" y="375"/>
                  </a:lnTo>
                  <a:lnTo>
                    <a:pt x="27" y="373"/>
                  </a:lnTo>
                  <a:lnTo>
                    <a:pt x="28" y="370"/>
                  </a:lnTo>
                  <a:lnTo>
                    <a:pt x="28" y="367"/>
                  </a:lnTo>
                  <a:lnTo>
                    <a:pt x="27" y="362"/>
                  </a:lnTo>
                  <a:lnTo>
                    <a:pt x="27" y="359"/>
                  </a:lnTo>
                  <a:lnTo>
                    <a:pt x="27" y="356"/>
                  </a:lnTo>
                  <a:lnTo>
                    <a:pt x="28" y="353"/>
                  </a:lnTo>
                  <a:lnTo>
                    <a:pt x="30" y="352"/>
                  </a:lnTo>
                  <a:lnTo>
                    <a:pt x="31" y="349"/>
                  </a:lnTo>
                  <a:lnTo>
                    <a:pt x="34" y="337"/>
                  </a:lnTo>
                  <a:lnTo>
                    <a:pt x="39" y="325"/>
                  </a:lnTo>
                  <a:lnTo>
                    <a:pt x="43" y="319"/>
                  </a:lnTo>
                  <a:lnTo>
                    <a:pt x="48" y="314"/>
                  </a:lnTo>
                  <a:lnTo>
                    <a:pt x="54" y="310"/>
                  </a:lnTo>
                  <a:lnTo>
                    <a:pt x="58" y="305"/>
                  </a:lnTo>
                  <a:lnTo>
                    <a:pt x="67" y="295"/>
                  </a:lnTo>
                  <a:lnTo>
                    <a:pt x="76" y="286"/>
                  </a:lnTo>
                  <a:lnTo>
                    <a:pt x="85" y="275"/>
                  </a:lnTo>
                  <a:lnTo>
                    <a:pt x="90" y="263"/>
                  </a:lnTo>
                  <a:lnTo>
                    <a:pt x="93" y="245"/>
                  </a:lnTo>
                  <a:lnTo>
                    <a:pt x="91" y="227"/>
                  </a:lnTo>
                  <a:lnTo>
                    <a:pt x="90" y="223"/>
                  </a:lnTo>
                  <a:lnTo>
                    <a:pt x="91" y="218"/>
                  </a:lnTo>
                  <a:lnTo>
                    <a:pt x="90" y="214"/>
                  </a:lnTo>
                  <a:lnTo>
                    <a:pt x="90" y="212"/>
                  </a:lnTo>
                  <a:lnTo>
                    <a:pt x="87" y="211"/>
                  </a:lnTo>
                  <a:lnTo>
                    <a:pt x="85" y="209"/>
                  </a:lnTo>
                  <a:lnTo>
                    <a:pt x="82" y="208"/>
                  </a:lnTo>
                  <a:lnTo>
                    <a:pt x="82" y="206"/>
                  </a:lnTo>
                  <a:lnTo>
                    <a:pt x="82" y="205"/>
                  </a:lnTo>
                  <a:lnTo>
                    <a:pt x="82" y="203"/>
                  </a:lnTo>
                  <a:lnTo>
                    <a:pt x="79" y="200"/>
                  </a:lnTo>
                  <a:lnTo>
                    <a:pt x="78" y="199"/>
                  </a:lnTo>
                  <a:lnTo>
                    <a:pt x="76" y="196"/>
                  </a:lnTo>
                  <a:lnTo>
                    <a:pt x="76" y="191"/>
                  </a:lnTo>
                  <a:lnTo>
                    <a:pt x="75" y="191"/>
                  </a:lnTo>
                  <a:lnTo>
                    <a:pt x="73" y="190"/>
                  </a:lnTo>
                  <a:lnTo>
                    <a:pt x="72" y="188"/>
                  </a:lnTo>
                  <a:lnTo>
                    <a:pt x="67" y="179"/>
                  </a:lnTo>
                  <a:lnTo>
                    <a:pt x="66" y="170"/>
                  </a:lnTo>
                  <a:lnTo>
                    <a:pt x="61" y="161"/>
                  </a:lnTo>
                  <a:lnTo>
                    <a:pt x="61" y="158"/>
                  </a:lnTo>
                  <a:lnTo>
                    <a:pt x="61" y="157"/>
                  </a:lnTo>
                  <a:lnTo>
                    <a:pt x="63" y="155"/>
                  </a:lnTo>
                  <a:lnTo>
                    <a:pt x="64" y="152"/>
                  </a:lnTo>
                  <a:lnTo>
                    <a:pt x="63" y="151"/>
                  </a:lnTo>
                  <a:lnTo>
                    <a:pt x="58" y="145"/>
                  </a:lnTo>
                  <a:lnTo>
                    <a:pt x="55" y="140"/>
                  </a:lnTo>
                  <a:lnTo>
                    <a:pt x="55" y="137"/>
                  </a:lnTo>
                  <a:lnTo>
                    <a:pt x="55" y="134"/>
                  </a:lnTo>
                  <a:lnTo>
                    <a:pt x="55" y="129"/>
                  </a:lnTo>
                  <a:lnTo>
                    <a:pt x="54" y="126"/>
                  </a:lnTo>
                  <a:lnTo>
                    <a:pt x="58" y="126"/>
                  </a:lnTo>
                  <a:lnTo>
                    <a:pt x="64" y="126"/>
                  </a:lnTo>
                  <a:lnTo>
                    <a:pt x="63" y="123"/>
                  </a:lnTo>
                  <a:lnTo>
                    <a:pt x="64" y="120"/>
                  </a:lnTo>
                  <a:lnTo>
                    <a:pt x="66" y="119"/>
                  </a:lnTo>
                  <a:lnTo>
                    <a:pt x="67" y="116"/>
                  </a:lnTo>
                  <a:lnTo>
                    <a:pt x="70" y="114"/>
                  </a:lnTo>
                  <a:lnTo>
                    <a:pt x="72" y="111"/>
                  </a:lnTo>
                  <a:lnTo>
                    <a:pt x="72" y="110"/>
                  </a:lnTo>
                  <a:lnTo>
                    <a:pt x="70" y="108"/>
                  </a:lnTo>
                  <a:lnTo>
                    <a:pt x="67" y="107"/>
                  </a:lnTo>
                  <a:lnTo>
                    <a:pt x="66" y="105"/>
                  </a:lnTo>
                  <a:lnTo>
                    <a:pt x="66" y="102"/>
                  </a:lnTo>
                  <a:lnTo>
                    <a:pt x="66" y="101"/>
                  </a:lnTo>
                  <a:lnTo>
                    <a:pt x="66" y="99"/>
                  </a:lnTo>
                  <a:lnTo>
                    <a:pt x="57" y="89"/>
                  </a:lnTo>
                  <a:lnTo>
                    <a:pt x="51" y="75"/>
                  </a:lnTo>
                  <a:lnTo>
                    <a:pt x="45" y="63"/>
                  </a:lnTo>
                  <a:lnTo>
                    <a:pt x="45" y="60"/>
                  </a:lnTo>
                  <a:lnTo>
                    <a:pt x="45" y="57"/>
                  </a:lnTo>
                  <a:lnTo>
                    <a:pt x="45" y="56"/>
                  </a:lnTo>
                  <a:lnTo>
                    <a:pt x="46" y="53"/>
                  </a:lnTo>
                  <a:lnTo>
                    <a:pt x="45" y="51"/>
                  </a:lnTo>
                  <a:lnTo>
                    <a:pt x="40" y="44"/>
                  </a:lnTo>
                  <a:lnTo>
                    <a:pt x="36" y="39"/>
                  </a:lnTo>
                  <a:lnTo>
                    <a:pt x="31" y="33"/>
                  </a:lnTo>
                  <a:lnTo>
                    <a:pt x="27" y="29"/>
                  </a:lnTo>
                  <a:lnTo>
                    <a:pt x="24" y="23"/>
                  </a:lnTo>
                  <a:lnTo>
                    <a:pt x="22" y="18"/>
                  </a:lnTo>
                  <a:lnTo>
                    <a:pt x="19" y="12"/>
                  </a:lnTo>
                  <a:lnTo>
                    <a:pt x="33" y="9"/>
                  </a:lnTo>
                  <a:lnTo>
                    <a:pt x="45" y="3"/>
                  </a:lnTo>
                  <a:lnTo>
                    <a:pt x="60" y="0"/>
                  </a:lnTo>
                  <a:lnTo>
                    <a:pt x="73" y="0"/>
                  </a:lnTo>
                  <a:lnTo>
                    <a:pt x="87" y="2"/>
                  </a:lnTo>
                  <a:lnTo>
                    <a:pt x="103" y="3"/>
                  </a:lnTo>
                  <a:lnTo>
                    <a:pt x="118" y="3"/>
                  </a:lnTo>
                  <a:lnTo>
                    <a:pt x="135" y="5"/>
                  </a:lnTo>
                  <a:lnTo>
                    <a:pt x="151" y="3"/>
                  </a:lnTo>
                  <a:lnTo>
                    <a:pt x="156" y="3"/>
                  </a:lnTo>
                  <a:lnTo>
                    <a:pt x="162" y="2"/>
                  </a:lnTo>
                  <a:lnTo>
                    <a:pt x="168" y="2"/>
                  </a:lnTo>
                  <a:lnTo>
                    <a:pt x="173" y="3"/>
                  </a:lnTo>
                  <a:lnTo>
                    <a:pt x="179" y="5"/>
                  </a:lnTo>
                  <a:lnTo>
                    <a:pt x="183" y="5"/>
                  </a:lnTo>
                  <a:lnTo>
                    <a:pt x="189" y="5"/>
                  </a:lnTo>
                  <a:lnTo>
                    <a:pt x="195" y="3"/>
                  </a:lnTo>
                  <a:lnTo>
                    <a:pt x="201" y="2"/>
                  </a:lnTo>
                  <a:lnTo>
                    <a:pt x="209" y="3"/>
                  </a:lnTo>
                  <a:lnTo>
                    <a:pt x="212" y="5"/>
                  </a:lnTo>
                  <a:lnTo>
                    <a:pt x="213" y="8"/>
                  </a:lnTo>
                  <a:lnTo>
                    <a:pt x="212" y="8"/>
                  </a:lnTo>
                  <a:lnTo>
                    <a:pt x="210" y="9"/>
                  </a:lnTo>
                  <a:lnTo>
                    <a:pt x="212" y="9"/>
                  </a:lnTo>
                  <a:lnTo>
                    <a:pt x="215" y="14"/>
                  </a:lnTo>
                  <a:lnTo>
                    <a:pt x="216" y="18"/>
                  </a:lnTo>
                  <a:lnTo>
                    <a:pt x="225" y="38"/>
                  </a:lnTo>
                  <a:lnTo>
                    <a:pt x="231" y="57"/>
                  </a:lnTo>
                  <a:lnTo>
                    <a:pt x="242" y="77"/>
                  </a:lnTo>
                  <a:lnTo>
                    <a:pt x="254" y="96"/>
                  </a:lnTo>
                  <a:lnTo>
                    <a:pt x="255" y="96"/>
                  </a:lnTo>
                  <a:lnTo>
                    <a:pt x="257" y="96"/>
                  </a:lnTo>
                  <a:lnTo>
                    <a:pt x="258" y="95"/>
                  </a:lnTo>
                  <a:lnTo>
                    <a:pt x="260" y="95"/>
                  </a:lnTo>
                  <a:lnTo>
                    <a:pt x="261" y="93"/>
                  </a:lnTo>
                  <a:lnTo>
                    <a:pt x="266" y="93"/>
                  </a:lnTo>
                  <a:lnTo>
                    <a:pt x="270" y="95"/>
                  </a:lnTo>
                  <a:lnTo>
                    <a:pt x="273" y="96"/>
                  </a:lnTo>
                  <a:lnTo>
                    <a:pt x="278" y="96"/>
                  </a:lnTo>
                  <a:lnTo>
                    <a:pt x="282" y="95"/>
                  </a:lnTo>
                  <a:lnTo>
                    <a:pt x="294" y="92"/>
                  </a:lnTo>
                  <a:lnTo>
                    <a:pt x="305" y="92"/>
                  </a:lnTo>
                  <a:lnTo>
                    <a:pt x="317" y="95"/>
                  </a:lnTo>
                  <a:lnTo>
                    <a:pt x="329" y="95"/>
                  </a:lnTo>
                  <a:lnTo>
                    <a:pt x="329" y="92"/>
                  </a:lnTo>
                  <a:lnTo>
                    <a:pt x="329" y="89"/>
                  </a:lnTo>
                  <a:lnTo>
                    <a:pt x="330" y="87"/>
                  </a:lnTo>
                  <a:lnTo>
                    <a:pt x="338" y="78"/>
                  </a:lnTo>
                  <a:lnTo>
                    <a:pt x="339" y="69"/>
                  </a:lnTo>
                  <a:lnTo>
                    <a:pt x="339" y="60"/>
                  </a:lnTo>
                  <a:lnTo>
                    <a:pt x="339" y="59"/>
                  </a:lnTo>
                  <a:lnTo>
                    <a:pt x="338" y="57"/>
                  </a:lnTo>
                  <a:lnTo>
                    <a:pt x="336" y="56"/>
                  </a:lnTo>
                  <a:lnTo>
                    <a:pt x="336" y="54"/>
                  </a:lnTo>
                  <a:lnTo>
                    <a:pt x="338" y="54"/>
                  </a:lnTo>
                  <a:lnTo>
                    <a:pt x="341" y="53"/>
                  </a:lnTo>
                  <a:lnTo>
                    <a:pt x="345" y="51"/>
                  </a:lnTo>
                  <a:lnTo>
                    <a:pt x="351" y="48"/>
                  </a:lnTo>
                  <a:lnTo>
                    <a:pt x="353" y="50"/>
                  </a:lnTo>
                  <a:lnTo>
                    <a:pt x="360" y="50"/>
                  </a:lnTo>
                  <a:lnTo>
                    <a:pt x="371" y="48"/>
                  </a:lnTo>
                  <a:lnTo>
                    <a:pt x="380" y="48"/>
                  </a:lnTo>
                  <a:lnTo>
                    <a:pt x="388" y="47"/>
                  </a:lnTo>
                  <a:lnTo>
                    <a:pt x="391" y="48"/>
                  </a:lnTo>
                  <a:lnTo>
                    <a:pt x="389" y="50"/>
                  </a:lnTo>
                  <a:lnTo>
                    <a:pt x="388" y="51"/>
                  </a:lnTo>
                  <a:lnTo>
                    <a:pt x="384" y="54"/>
                  </a:lnTo>
                  <a:lnTo>
                    <a:pt x="383" y="57"/>
                  </a:lnTo>
                  <a:lnTo>
                    <a:pt x="381" y="59"/>
                  </a:lnTo>
                  <a:lnTo>
                    <a:pt x="380" y="60"/>
                  </a:lnTo>
                  <a:lnTo>
                    <a:pt x="380" y="62"/>
                  </a:lnTo>
                  <a:lnTo>
                    <a:pt x="400" y="60"/>
                  </a:lnTo>
                  <a:lnTo>
                    <a:pt x="419" y="62"/>
                  </a:lnTo>
                  <a:lnTo>
                    <a:pt x="437" y="65"/>
                  </a:lnTo>
                  <a:lnTo>
                    <a:pt x="437" y="66"/>
                  </a:lnTo>
                  <a:lnTo>
                    <a:pt x="436" y="66"/>
                  </a:lnTo>
                  <a:lnTo>
                    <a:pt x="436" y="68"/>
                  </a:lnTo>
                  <a:lnTo>
                    <a:pt x="434" y="69"/>
                  </a:lnTo>
                  <a:lnTo>
                    <a:pt x="434" y="77"/>
                  </a:lnTo>
                  <a:lnTo>
                    <a:pt x="433" y="83"/>
                  </a:lnTo>
                  <a:lnTo>
                    <a:pt x="433" y="89"/>
                  </a:lnTo>
                  <a:lnTo>
                    <a:pt x="436" y="98"/>
                  </a:lnTo>
                  <a:lnTo>
                    <a:pt x="440" y="107"/>
                  </a:lnTo>
                  <a:lnTo>
                    <a:pt x="442" y="117"/>
                  </a:lnTo>
                  <a:lnTo>
                    <a:pt x="442" y="119"/>
                  </a:lnTo>
                  <a:lnTo>
                    <a:pt x="440" y="119"/>
                  </a:lnTo>
                  <a:lnTo>
                    <a:pt x="439" y="120"/>
                  </a:lnTo>
                  <a:lnTo>
                    <a:pt x="440" y="120"/>
                  </a:lnTo>
                  <a:lnTo>
                    <a:pt x="442" y="120"/>
                  </a:lnTo>
                  <a:lnTo>
                    <a:pt x="440" y="120"/>
                  </a:lnTo>
                  <a:lnTo>
                    <a:pt x="440" y="122"/>
                  </a:lnTo>
                  <a:lnTo>
                    <a:pt x="439" y="123"/>
                  </a:lnTo>
                  <a:lnTo>
                    <a:pt x="439" y="134"/>
                  </a:lnTo>
                  <a:lnTo>
                    <a:pt x="437" y="145"/>
                  </a:lnTo>
                  <a:lnTo>
                    <a:pt x="436" y="154"/>
                  </a:lnTo>
                  <a:lnTo>
                    <a:pt x="439" y="164"/>
                  </a:lnTo>
                  <a:lnTo>
                    <a:pt x="442" y="169"/>
                  </a:lnTo>
                  <a:lnTo>
                    <a:pt x="446" y="172"/>
                  </a:lnTo>
                  <a:lnTo>
                    <a:pt x="449" y="176"/>
                  </a:lnTo>
                  <a:lnTo>
                    <a:pt x="452" y="181"/>
                  </a:lnTo>
                  <a:lnTo>
                    <a:pt x="455" y="185"/>
                  </a:lnTo>
                  <a:lnTo>
                    <a:pt x="457" y="190"/>
                  </a:lnTo>
                  <a:lnTo>
                    <a:pt x="458" y="196"/>
                  </a:lnTo>
                  <a:lnTo>
                    <a:pt x="458" y="202"/>
                  </a:lnTo>
                  <a:lnTo>
                    <a:pt x="457" y="208"/>
                  </a:lnTo>
                  <a:lnTo>
                    <a:pt x="455" y="215"/>
                  </a:lnTo>
                  <a:lnTo>
                    <a:pt x="454" y="223"/>
                  </a:lnTo>
                  <a:lnTo>
                    <a:pt x="452" y="227"/>
                  </a:lnTo>
                  <a:lnTo>
                    <a:pt x="454" y="233"/>
                  </a:lnTo>
                  <a:lnTo>
                    <a:pt x="455" y="239"/>
                  </a:lnTo>
                  <a:lnTo>
                    <a:pt x="455" y="238"/>
                  </a:lnTo>
                  <a:lnTo>
                    <a:pt x="455" y="236"/>
                  </a:lnTo>
                  <a:lnTo>
                    <a:pt x="455" y="235"/>
                  </a:lnTo>
                  <a:lnTo>
                    <a:pt x="458" y="233"/>
                  </a:lnTo>
                  <a:lnTo>
                    <a:pt x="461" y="232"/>
                  </a:lnTo>
                  <a:lnTo>
                    <a:pt x="464" y="229"/>
                  </a:lnTo>
                  <a:lnTo>
                    <a:pt x="466" y="227"/>
                  </a:lnTo>
                  <a:lnTo>
                    <a:pt x="469" y="226"/>
                  </a:lnTo>
                  <a:lnTo>
                    <a:pt x="472" y="224"/>
                  </a:lnTo>
                  <a:lnTo>
                    <a:pt x="475" y="226"/>
                  </a:lnTo>
                  <a:lnTo>
                    <a:pt x="478" y="226"/>
                  </a:lnTo>
                  <a:lnTo>
                    <a:pt x="479" y="227"/>
                  </a:lnTo>
                  <a:lnTo>
                    <a:pt x="494" y="229"/>
                  </a:lnTo>
                  <a:lnTo>
                    <a:pt x="511" y="227"/>
                  </a:lnTo>
                  <a:lnTo>
                    <a:pt x="526" y="223"/>
                  </a:lnTo>
                  <a:lnTo>
                    <a:pt x="524" y="224"/>
                  </a:lnTo>
                  <a:lnTo>
                    <a:pt x="526" y="226"/>
                  </a:lnTo>
                  <a:lnTo>
                    <a:pt x="526" y="227"/>
                  </a:lnTo>
                  <a:lnTo>
                    <a:pt x="529" y="230"/>
                  </a:lnTo>
                  <a:lnTo>
                    <a:pt x="530" y="233"/>
                  </a:lnTo>
                  <a:lnTo>
                    <a:pt x="532" y="236"/>
                  </a:lnTo>
                  <a:lnTo>
                    <a:pt x="532" y="241"/>
                  </a:lnTo>
                  <a:lnTo>
                    <a:pt x="532" y="244"/>
                  </a:lnTo>
                  <a:lnTo>
                    <a:pt x="527" y="257"/>
                  </a:lnTo>
                  <a:lnTo>
                    <a:pt x="529" y="272"/>
                  </a:lnTo>
                  <a:lnTo>
                    <a:pt x="529" y="281"/>
                  </a:lnTo>
                  <a:lnTo>
                    <a:pt x="526" y="289"/>
                  </a:lnTo>
                  <a:lnTo>
                    <a:pt x="523" y="296"/>
                  </a:lnTo>
                  <a:lnTo>
                    <a:pt x="521" y="304"/>
                  </a:lnTo>
                  <a:lnTo>
                    <a:pt x="523" y="305"/>
                  </a:lnTo>
                  <a:lnTo>
                    <a:pt x="526" y="308"/>
                  </a:lnTo>
                  <a:lnTo>
                    <a:pt x="527" y="310"/>
                  </a:lnTo>
                  <a:lnTo>
                    <a:pt x="526" y="310"/>
                  </a:lnTo>
                  <a:lnTo>
                    <a:pt x="524" y="311"/>
                  </a:lnTo>
                  <a:lnTo>
                    <a:pt x="524" y="313"/>
                  </a:lnTo>
                  <a:lnTo>
                    <a:pt x="523" y="314"/>
                  </a:lnTo>
                  <a:lnTo>
                    <a:pt x="439" y="314"/>
                  </a:lnTo>
                  <a:lnTo>
                    <a:pt x="439" y="444"/>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57" name="任意多边形 100"/>
            <p:cNvSpPr>
              <a:spLocks/>
            </p:cNvSpPr>
            <p:nvPr/>
          </p:nvSpPr>
          <p:spPr bwMode="gray">
            <a:xfrm>
              <a:off x="5901975" y="5086350"/>
              <a:ext cx="838489" cy="735013"/>
            </a:xfrm>
            <a:custGeom>
              <a:avLst/>
              <a:gdLst>
                <a:gd name="T0" fmla="*/ 424 w 571"/>
                <a:gd name="T1" fmla="*/ 27 h 500"/>
                <a:gd name="T2" fmla="*/ 420 w 571"/>
                <a:gd name="T3" fmla="*/ 22 h 500"/>
                <a:gd name="T4" fmla="*/ 405 w 571"/>
                <a:gd name="T5" fmla="*/ 29 h 500"/>
                <a:gd name="T6" fmla="*/ 399 w 571"/>
                <a:gd name="T7" fmla="*/ 37 h 500"/>
                <a:gd name="T8" fmla="*/ 392 w 571"/>
                <a:gd name="T9" fmla="*/ 37 h 500"/>
                <a:gd name="T10" fmla="*/ 387 w 571"/>
                <a:gd name="T11" fmla="*/ 29 h 500"/>
                <a:gd name="T12" fmla="*/ 330 w 571"/>
                <a:gd name="T13" fmla="*/ 37 h 500"/>
                <a:gd name="T14" fmla="*/ 267 w 571"/>
                <a:gd name="T15" fmla="*/ 382 h 500"/>
                <a:gd name="T16" fmla="*/ 260 w 571"/>
                <a:gd name="T17" fmla="*/ 382 h 500"/>
                <a:gd name="T18" fmla="*/ 250 w 571"/>
                <a:gd name="T19" fmla="*/ 388 h 500"/>
                <a:gd name="T20" fmla="*/ 240 w 571"/>
                <a:gd name="T21" fmla="*/ 397 h 500"/>
                <a:gd name="T22" fmla="*/ 227 w 571"/>
                <a:gd name="T23" fmla="*/ 392 h 500"/>
                <a:gd name="T24" fmla="*/ 212 w 571"/>
                <a:gd name="T25" fmla="*/ 396 h 500"/>
                <a:gd name="T26" fmla="*/ 203 w 571"/>
                <a:gd name="T27" fmla="*/ 392 h 500"/>
                <a:gd name="T28" fmla="*/ 189 w 571"/>
                <a:gd name="T29" fmla="*/ 390 h 500"/>
                <a:gd name="T30" fmla="*/ 187 w 571"/>
                <a:gd name="T31" fmla="*/ 385 h 500"/>
                <a:gd name="T32" fmla="*/ 186 w 571"/>
                <a:gd name="T33" fmla="*/ 382 h 500"/>
                <a:gd name="T34" fmla="*/ 179 w 571"/>
                <a:gd name="T35" fmla="*/ 369 h 500"/>
                <a:gd name="T36" fmla="*/ 172 w 571"/>
                <a:gd name="T37" fmla="*/ 370 h 500"/>
                <a:gd name="T38" fmla="*/ 169 w 571"/>
                <a:gd name="T39" fmla="*/ 380 h 500"/>
                <a:gd name="T40" fmla="*/ 155 w 571"/>
                <a:gd name="T41" fmla="*/ 382 h 500"/>
                <a:gd name="T42" fmla="*/ 151 w 571"/>
                <a:gd name="T43" fmla="*/ 377 h 500"/>
                <a:gd name="T44" fmla="*/ 127 w 571"/>
                <a:gd name="T45" fmla="*/ 349 h 500"/>
                <a:gd name="T46" fmla="*/ 120 w 571"/>
                <a:gd name="T47" fmla="*/ 342 h 500"/>
                <a:gd name="T48" fmla="*/ 119 w 571"/>
                <a:gd name="T49" fmla="*/ 332 h 500"/>
                <a:gd name="T50" fmla="*/ 118 w 571"/>
                <a:gd name="T51" fmla="*/ 332 h 500"/>
                <a:gd name="T52" fmla="*/ 114 w 571"/>
                <a:gd name="T53" fmla="*/ 325 h 500"/>
                <a:gd name="T54" fmla="*/ 120 w 571"/>
                <a:gd name="T55" fmla="*/ 323 h 500"/>
                <a:gd name="T56" fmla="*/ 122 w 571"/>
                <a:gd name="T57" fmla="*/ 318 h 500"/>
                <a:gd name="T58" fmla="*/ 110 w 571"/>
                <a:gd name="T59" fmla="*/ 310 h 500"/>
                <a:gd name="T60" fmla="*/ 100 w 571"/>
                <a:gd name="T61" fmla="*/ 257 h 500"/>
                <a:gd name="T62" fmla="*/ 92 w 571"/>
                <a:gd name="T63" fmla="*/ 207 h 500"/>
                <a:gd name="T64" fmla="*/ 94 w 571"/>
                <a:gd name="T65" fmla="*/ 195 h 500"/>
                <a:gd name="T66" fmla="*/ 85 w 571"/>
                <a:gd name="T67" fmla="*/ 167 h 500"/>
                <a:gd name="T68" fmla="*/ 75 w 571"/>
                <a:gd name="T69" fmla="*/ 155 h 500"/>
                <a:gd name="T70" fmla="*/ 71 w 571"/>
                <a:gd name="T71" fmla="*/ 147 h 500"/>
                <a:gd name="T72" fmla="*/ 71 w 571"/>
                <a:gd name="T73" fmla="*/ 152 h 500"/>
                <a:gd name="T74" fmla="*/ 64 w 571"/>
                <a:gd name="T75" fmla="*/ 143 h 500"/>
                <a:gd name="T76" fmla="*/ 51 w 571"/>
                <a:gd name="T77" fmla="*/ 111 h 500"/>
                <a:gd name="T78" fmla="*/ 44 w 571"/>
                <a:gd name="T79" fmla="*/ 104 h 500"/>
                <a:gd name="T80" fmla="*/ 38 w 571"/>
                <a:gd name="T81" fmla="*/ 87 h 500"/>
                <a:gd name="T82" fmla="*/ 20 w 571"/>
                <a:gd name="T83" fmla="*/ 59 h 500"/>
                <a:gd name="T84" fmla="*/ 11 w 571"/>
                <a:gd name="T85" fmla="*/ 48 h 500"/>
                <a:gd name="T86" fmla="*/ 8 w 571"/>
                <a:gd name="T87" fmla="*/ 43 h 500"/>
                <a:gd name="T88" fmla="*/ 6 w 571"/>
                <a:gd name="T89" fmla="*/ 38 h 500"/>
                <a:gd name="T90" fmla="*/ 2 w 571"/>
                <a:gd name="T91" fmla="*/ 31 h 500"/>
                <a:gd name="T92" fmla="*/ 3 w 571"/>
                <a:gd name="T93" fmla="*/ 25 h 500"/>
                <a:gd name="T94" fmla="*/ 2 w 571"/>
                <a:gd name="T95" fmla="*/ 15 h 500"/>
                <a:gd name="T96" fmla="*/ 16 w 571"/>
                <a:gd name="T97" fmla="*/ 6 h 500"/>
                <a:gd name="T98" fmla="*/ 35 w 571"/>
                <a:gd name="T99" fmla="*/ 4 h 500"/>
                <a:gd name="T100" fmla="*/ 67 w 571"/>
                <a:gd name="T101" fmla="*/ 9 h 500"/>
                <a:gd name="T102" fmla="*/ 220 w 571"/>
                <a:gd name="T103" fmla="*/ 12 h 500"/>
                <a:gd name="T104" fmla="*/ 227 w 571"/>
                <a:gd name="T105" fmla="*/ 16 h 500"/>
                <a:gd name="T106" fmla="*/ 246 w 571"/>
                <a:gd name="T107" fmla="*/ 27 h 500"/>
                <a:gd name="T108" fmla="*/ 274 w 571"/>
                <a:gd name="T109" fmla="*/ 29 h 500"/>
                <a:gd name="T110" fmla="*/ 283 w 571"/>
                <a:gd name="T111" fmla="*/ 27 h 500"/>
                <a:gd name="T112" fmla="*/ 307 w 571"/>
                <a:gd name="T113" fmla="*/ 27 h 500"/>
                <a:gd name="T114" fmla="*/ 319 w 571"/>
                <a:gd name="T115" fmla="*/ 29 h 500"/>
                <a:gd name="T116" fmla="*/ 378 w 571"/>
                <a:gd name="T117" fmla="*/ 19 h 500"/>
                <a:gd name="T118" fmla="*/ 397 w 571"/>
                <a:gd name="T119" fmla="*/ 15 h 500"/>
                <a:gd name="T120" fmla="*/ 417 w 571"/>
                <a:gd name="T121" fmla="*/ 10 h 500"/>
                <a:gd name="T122" fmla="*/ 442 w 571"/>
                <a:gd name="T123" fmla="*/ 13 h 500"/>
                <a:gd name="T124" fmla="*/ 451 w 571"/>
                <a:gd name="T125" fmla="*/ 24 h 5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71" h="500">
                  <a:moveTo>
                    <a:pt x="570" y="28"/>
                  </a:moveTo>
                  <a:lnTo>
                    <a:pt x="558" y="28"/>
                  </a:lnTo>
                  <a:lnTo>
                    <a:pt x="546" y="28"/>
                  </a:lnTo>
                  <a:lnTo>
                    <a:pt x="535" y="34"/>
                  </a:lnTo>
                  <a:lnTo>
                    <a:pt x="535" y="31"/>
                  </a:lnTo>
                  <a:lnTo>
                    <a:pt x="534" y="30"/>
                  </a:lnTo>
                  <a:lnTo>
                    <a:pt x="532" y="28"/>
                  </a:lnTo>
                  <a:lnTo>
                    <a:pt x="531" y="28"/>
                  </a:lnTo>
                  <a:lnTo>
                    <a:pt x="526" y="28"/>
                  </a:lnTo>
                  <a:lnTo>
                    <a:pt x="522" y="31"/>
                  </a:lnTo>
                  <a:lnTo>
                    <a:pt x="517" y="34"/>
                  </a:lnTo>
                  <a:lnTo>
                    <a:pt x="513" y="37"/>
                  </a:lnTo>
                  <a:lnTo>
                    <a:pt x="508" y="40"/>
                  </a:lnTo>
                  <a:lnTo>
                    <a:pt x="508" y="42"/>
                  </a:lnTo>
                  <a:lnTo>
                    <a:pt x="507" y="45"/>
                  </a:lnTo>
                  <a:lnTo>
                    <a:pt x="504" y="46"/>
                  </a:lnTo>
                  <a:lnTo>
                    <a:pt x="502" y="49"/>
                  </a:lnTo>
                  <a:lnTo>
                    <a:pt x="499" y="49"/>
                  </a:lnTo>
                  <a:lnTo>
                    <a:pt x="498" y="49"/>
                  </a:lnTo>
                  <a:lnTo>
                    <a:pt x="495" y="46"/>
                  </a:lnTo>
                  <a:lnTo>
                    <a:pt x="493" y="43"/>
                  </a:lnTo>
                  <a:lnTo>
                    <a:pt x="492" y="40"/>
                  </a:lnTo>
                  <a:lnTo>
                    <a:pt x="492" y="37"/>
                  </a:lnTo>
                  <a:lnTo>
                    <a:pt x="490" y="36"/>
                  </a:lnTo>
                  <a:lnTo>
                    <a:pt x="487" y="34"/>
                  </a:lnTo>
                  <a:lnTo>
                    <a:pt x="484" y="34"/>
                  </a:lnTo>
                  <a:lnTo>
                    <a:pt x="451" y="39"/>
                  </a:lnTo>
                  <a:lnTo>
                    <a:pt x="417" y="46"/>
                  </a:lnTo>
                  <a:lnTo>
                    <a:pt x="384" y="51"/>
                  </a:lnTo>
                  <a:lnTo>
                    <a:pt x="384" y="201"/>
                  </a:lnTo>
                  <a:lnTo>
                    <a:pt x="337" y="201"/>
                  </a:lnTo>
                  <a:lnTo>
                    <a:pt x="337" y="482"/>
                  </a:lnTo>
                  <a:lnTo>
                    <a:pt x="335" y="482"/>
                  </a:lnTo>
                  <a:lnTo>
                    <a:pt x="332" y="482"/>
                  </a:lnTo>
                  <a:lnTo>
                    <a:pt x="329" y="482"/>
                  </a:lnTo>
                  <a:lnTo>
                    <a:pt x="326" y="482"/>
                  </a:lnTo>
                  <a:lnTo>
                    <a:pt x="322" y="484"/>
                  </a:lnTo>
                  <a:lnTo>
                    <a:pt x="319" y="485"/>
                  </a:lnTo>
                  <a:lnTo>
                    <a:pt x="316" y="488"/>
                  </a:lnTo>
                  <a:lnTo>
                    <a:pt x="314" y="493"/>
                  </a:lnTo>
                  <a:lnTo>
                    <a:pt x="313" y="494"/>
                  </a:lnTo>
                  <a:lnTo>
                    <a:pt x="310" y="497"/>
                  </a:lnTo>
                  <a:lnTo>
                    <a:pt x="304" y="500"/>
                  </a:lnTo>
                  <a:lnTo>
                    <a:pt x="298" y="500"/>
                  </a:lnTo>
                  <a:lnTo>
                    <a:pt x="289" y="496"/>
                  </a:lnTo>
                  <a:lnTo>
                    <a:pt x="287" y="494"/>
                  </a:lnTo>
                  <a:lnTo>
                    <a:pt x="286" y="494"/>
                  </a:lnTo>
                  <a:lnTo>
                    <a:pt x="280" y="494"/>
                  </a:lnTo>
                  <a:lnTo>
                    <a:pt x="274" y="496"/>
                  </a:lnTo>
                  <a:lnTo>
                    <a:pt x="268" y="499"/>
                  </a:lnTo>
                  <a:lnTo>
                    <a:pt x="265" y="499"/>
                  </a:lnTo>
                  <a:lnTo>
                    <a:pt x="262" y="497"/>
                  </a:lnTo>
                  <a:lnTo>
                    <a:pt x="259" y="496"/>
                  </a:lnTo>
                  <a:lnTo>
                    <a:pt x="256" y="494"/>
                  </a:lnTo>
                  <a:lnTo>
                    <a:pt x="251" y="494"/>
                  </a:lnTo>
                  <a:lnTo>
                    <a:pt x="248" y="494"/>
                  </a:lnTo>
                  <a:lnTo>
                    <a:pt x="244" y="493"/>
                  </a:lnTo>
                  <a:lnTo>
                    <a:pt x="239" y="491"/>
                  </a:lnTo>
                  <a:lnTo>
                    <a:pt x="238" y="491"/>
                  </a:lnTo>
                  <a:lnTo>
                    <a:pt x="238" y="488"/>
                  </a:lnTo>
                  <a:lnTo>
                    <a:pt x="238" y="485"/>
                  </a:lnTo>
                  <a:lnTo>
                    <a:pt x="236" y="485"/>
                  </a:lnTo>
                  <a:lnTo>
                    <a:pt x="235" y="485"/>
                  </a:lnTo>
                  <a:lnTo>
                    <a:pt x="233" y="485"/>
                  </a:lnTo>
                  <a:lnTo>
                    <a:pt x="235" y="481"/>
                  </a:lnTo>
                  <a:lnTo>
                    <a:pt x="233" y="475"/>
                  </a:lnTo>
                  <a:lnTo>
                    <a:pt x="233" y="472"/>
                  </a:lnTo>
                  <a:lnTo>
                    <a:pt x="230" y="467"/>
                  </a:lnTo>
                  <a:lnTo>
                    <a:pt x="227" y="464"/>
                  </a:lnTo>
                  <a:lnTo>
                    <a:pt x="224" y="464"/>
                  </a:lnTo>
                  <a:lnTo>
                    <a:pt x="220" y="464"/>
                  </a:lnTo>
                  <a:lnTo>
                    <a:pt x="218" y="464"/>
                  </a:lnTo>
                  <a:lnTo>
                    <a:pt x="217" y="467"/>
                  </a:lnTo>
                  <a:lnTo>
                    <a:pt x="217" y="469"/>
                  </a:lnTo>
                  <a:lnTo>
                    <a:pt x="217" y="472"/>
                  </a:lnTo>
                  <a:lnTo>
                    <a:pt x="215" y="475"/>
                  </a:lnTo>
                  <a:lnTo>
                    <a:pt x="214" y="478"/>
                  </a:lnTo>
                  <a:lnTo>
                    <a:pt x="211" y="481"/>
                  </a:lnTo>
                  <a:lnTo>
                    <a:pt x="206" y="484"/>
                  </a:lnTo>
                  <a:lnTo>
                    <a:pt x="202" y="484"/>
                  </a:lnTo>
                  <a:lnTo>
                    <a:pt x="197" y="482"/>
                  </a:lnTo>
                  <a:lnTo>
                    <a:pt x="194" y="481"/>
                  </a:lnTo>
                  <a:lnTo>
                    <a:pt x="193" y="479"/>
                  </a:lnTo>
                  <a:lnTo>
                    <a:pt x="191" y="476"/>
                  </a:lnTo>
                  <a:lnTo>
                    <a:pt x="190" y="475"/>
                  </a:lnTo>
                  <a:lnTo>
                    <a:pt x="176" y="467"/>
                  </a:lnTo>
                  <a:lnTo>
                    <a:pt x="167" y="455"/>
                  </a:lnTo>
                  <a:lnTo>
                    <a:pt x="161" y="442"/>
                  </a:lnTo>
                  <a:lnTo>
                    <a:pt x="160" y="440"/>
                  </a:lnTo>
                  <a:lnTo>
                    <a:pt x="156" y="437"/>
                  </a:lnTo>
                  <a:lnTo>
                    <a:pt x="153" y="436"/>
                  </a:lnTo>
                  <a:lnTo>
                    <a:pt x="152" y="434"/>
                  </a:lnTo>
                  <a:lnTo>
                    <a:pt x="152" y="431"/>
                  </a:lnTo>
                  <a:lnTo>
                    <a:pt x="152" y="428"/>
                  </a:lnTo>
                  <a:lnTo>
                    <a:pt x="152" y="425"/>
                  </a:lnTo>
                  <a:lnTo>
                    <a:pt x="152" y="422"/>
                  </a:lnTo>
                  <a:lnTo>
                    <a:pt x="150" y="419"/>
                  </a:lnTo>
                  <a:lnTo>
                    <a:pt x="149" y="419"/>
                  </a:lnTo>
                  <a:lnTo>
                    <a:pt x="149" y="421"/>
                  </a:lnTo>
                  <a:lnTo>
                    <a:pt x="149" y="418"/>
                  </a:lnTo>
                  <a:lnTo>
                    <a:pt x="149" y="415"/>
                  </a:lnTo>
                  <a:lnTo>
                    <a:pt x="147" y="413"/>
                  </a:lnTo>
                  <a:lnTo>
                    <a:pt x="146" y="410"/>
                  </a:lnTo>
                  <a:lnTo>
                    <a:pt x="144" y="409"/>
                  </a:lnTo>
                  <a:lnTo>
                    <a:pt x="144" y="406"/>
                  </a:lnTo>
                  <a:lnTo>
                    <a:pt x="147" y="407"/>
                  </a:lnTo>
                  <a:lnTo>
                    <a:pt x="150" y="409"/>
                  </a:lnTo>
                  <a:lnTo>
                    <a:pt x="153" y="407"/>
                  </a:lnTo>
                  <a:lnTo>
                    <a:pt x="155" y="406"/>
                  </a:lnTo>
                  <a:lnTo>
                    <a:pt x="156" y="404"/>
                  </a:lnTo>
                  <a:lnTo>
                    <a:pt x="156" y="401"/>
                  </a:lnTo>
                  <a:lnTo>
                    <a:pt x="155" y="400"/>
                  </a:lnTo>
                  <a:lnTo>
                    <a:pt x="153" y="398"/>
                  </a:lnTo>
                  <a:lnTo>
                    <a:pt x="147" y="397"/>
                  </a:lnTo>
                  <a:lnTo>
                    <a:pt x="143" y="394"/>
                  </a:lnTo>
                  <a:lnTo>
                    <a:pt x="140" y="391"/>
                  </a:lnTo>
                  <a:lnTo>
                    <a:pt x="137" y="386"/>
                  </a:lnTo>
                  <a:lnTo>
                    <a:pt x="137" y="380"/>
                  </a:lnTo>
                  <a:lnTo>
                    <a:pt x="134" y="352"/>
                  </a:lnTo>
                  <a:lnTo>
                    <a:pt x="126" y="323"/>
                  </a:lnTo>
                  <a:lnTo>
                    <a:pt x="120" y="306"/>
                  </a:lnTo>
                  <a:lnTo>
                    <a:pt x="117" y="291"/>
                  </a:lnTo>
                  <a:lnTo>
                    <a:pt x="117" y="276"/>
                  </a:lnTo>
                  <a:lnTo>
                    <a:pt x="117" y="261"/>
                  </a:lnTo>
                  <a:lnTo>
                    <a:pt x="116" y="246"/>
                  </a:lnTo>
                  <a:lnTo>
                    <a:pt x="117" y="246"/>
                  </a:lnTo>
                  <a:lnTo>
                    <a:pt x="119" y="246"/>
                  </a:lnTo>
                  <a:lnTo>
                    <a:pt x="119" y="234"/>
                  </a:lnTo>
                  <a:lnTo>
                    <a:pt x="114" y="222"/>
                  </a:lnTo>
                  <a:lnTo>
                    <a:pt x="110" y="212"/>
                  </a:lnTo>
                  <a:lnTo>
                    <a:pt x="107" y="209"/>
                  </a:lnTo>
                  <a:lnTo>
                    <a:pt x="104" y="204"/>
                  </a:lnTo>
                  <a:lnTo>
                    <a:pt x="101" y="201"/>
                  </a:lnTo>
                  <a:lnTo>
                    <a:pt x="96" y="197"/>
                  </a:lnTo>
                  <a:lnTo>
                    <a:pt x="95" y="194"/>
                  </a:lnTo>
                  <a:lnTo>
                    <a:pt x="93" y="191"/>
                  </a:lnTo>
                  <a:lnTo>
                    <a:pt x="92" y="186"/>
                  </a:lnTo>
                  <a:lnTo>
                    <a:pt x="90" y="186"/>
                  </a:lnTo>
                  <a:lnTo>
                    <a:pt x="89" y="188"/>
                  </a:lnTo>
                  <a:lnTo>
                    <a:pt x="89" y="189"/>
                  </a:lnTo>
                  <a:lnTo>
                    <a:pt x="89" y="191"/>
                  </a:lnTo>
                  <a:lnTo>
                    <a:pt x="90" y="191"/>
                  </a:lnTo>
                  <a:lnTo>
                    <a:pt x="90" y="189"/>
                  </a:lnTo>
                  <a:lnTo>
                    <a:pt x="90" y="188"/>
                  </a:lnTo>
                  <a:lnTo>
                    <a:pt x="86" y="183"/>
                  </a:lnTo>
                  <a:lnTo>
                    <a:pt x="81" y="179"/>
                  </a:lnTo>
                  <a:lnTo>
                    <a:pt x="78" y="174"/>
                  </a:lnTo>
                  <a:lnTo>
                    <a:pt x="75" y="170"/>
                  </a:lnTo>
                  <a:lnTo>
                    <a:pt x="71" y="155"/>
                  </a:lnTo>
                  <a:lnTo>
                    <a:pt x="65" y="140"/>
                  </a:lnTo>
                  <a:lnTo>
                    <a:pt x="63" y="137"/>
                  </a:lnTo>
                  <a:lnTo>
                    <a:pt x="60" y="135"/>
                  </a:lnTo>
                  <a:lnTo>
                    <a:pt x="59" y="134"/>
                  </a:lnTo>
                  <a:lnTo>
                    <a:pt x="56" y="131"/>
                  </a:lnTo>
                  <a:lnTo>
                    <a:pt x="56" y="129"/>
                  </a:lnTo>
                  <a:lnTo>
                    <a:pt x="53" y="122"/>
                  </a:lnTo>
                  <a:lnTo>
                    <a:pt x="50" y="116"/>
                  </a:lnTo>
                  <a:lnTo>
                    <a:pt x="48" y="110"/>
                  </a:lnTo>
                  <a:lnTo>
                    <a:pt x="44" y="99"/>
                  </a:lnTo>
                  <a:lnTo>
                    <a:pt x="36" y="91"/>
                  </a:lnTo>
                  <a:lnTo>
                    <a:pt x="30" y="84"/>
                  </a:lnTo>
                  <a:lnTo>
                    <a:pt x="26" y="75"/>
                  </a:lnTo>
                  <a:lnTo>
                    <a:pt x="21" y="64"/>
                  </a:lnTo>
                  <a:lnTo>
                    <a:pt x="20" y="63"/>
                  </a:lnTo>
                  <a:lnTo>
                    <a:pt x="17" y="61"/>
                  </a:lnTo>
                  <a:lnTo>
                    <a:pt x="14" y="60"/>
                  </a:lnTo>
                  <a:lnTo>
                    <a:pt x="12" y="58"/>
                  </a:lnTo>
                  <a:lnTo>
                    <a:pt x="9" y="57"/>
                  </a:lnTo>
                  <a:lnTo>
                    <a:pt x="11" y="55"/>
                  </a:lnTo>
                  <a:lnTo>
                    <a:pt x="11" y="54"/>
                  </a:lnTo>
                  <a:lnTo>
                    <a:pt x="11" y="52"/>
                  </a:lnTo>
                  <a:lnTo>
                    <a:pt x="11" y="51"/>
                  </a:lnTo>
                  <a:lnTo>
                    <a:pt x="9" y="49"/>
                  </a:lnTo>
                  <a:lnTo>
                    <a:pt x="6" y="48"/>
                  </a:lnTo>
                  <a:lnTo>
                    <a:pt x="5" y="46"/>
                  </a:lnTo>
                  <a:lnTo>
                    <a:pt x="3" y="45"/>
                  </a:lnTo>
                  <a:lnTo>
                    <a:pt x="2" y="43"/>
                  </a:lnTo>
                  <a:lnTo>
                    <a:pt x="2" y="40"/>
                  </a:lnTo>
                  <a:lnTo>
                    <a:pt x="3" y="39"/>
                  </a:lnTo>
                  <a:lnTo>
                    <a:pt x="3" y="37"/>
                  </a:lnTo>
                  <a:lnTo>
                    <a:pt x="5" y="36"/>
                  </a:lnTo>
                  <a:lnTo>
                    <a:pt x="3" y="31"/>
                  </a:lnTo>
                  <a:lnTo>
                    <a:pt x="2" y="28"/>
                  </a:lnTo>
                  <a:lnTo>
                    <a:pt x="0" y="24"/>
                  </a:lnTo>
                  <a:lnTo>
                    <a:pt x="0" y="21"/>
                  </a:lnTo>
                  <a:lnTo>
                    <a:pt x="2" y="18"/>
                  </a:lnTo>
                  <a:lnTo>
                    <a:pt x="5" y="13"/>
                  </a:lnTo>
                  <a:lnTo>
                    <a:pt x="9" y="10"/>
                  </a:lnTo>
                  <a:lnTo>
                    <a:pt x="15" y="7"/>
                  </a:lnTo>
                  <a:lnTo>
                    <a:pt x="20" y="7"/>
                  </a:lnTo>
                  <a:lnTo>
                    <a:pt x="26" y="7"/>
                  </a:lnTo>
                  <a:lnTo>
                    <a:pt x="32" y="10"/>
                  </a:lnTo>
                  <a:lnTo>
                    <a:pt x="36" y="12"/>
                  </a:lnTo>
                  <a:lnTo>
                    <a:pt x="44" y="4"/>
                  </a:lnTo>
                  <a:lnTo>
                    <a:pt x="54" y="1"/>
                  </a:lnTo>
                  <a:lnTo>
                    <a:pt x="65" y="0"/>
                  </a:lnTo>
                  <a:lnTo>
                    <a:pt x="75" y="4"/>
                  </a:lnTo>
                  <a:lnTo>
                    <a:pt x="84" y="12"/>
                  </a:lnTo>
                  <a:lnTo>
                    <a:pt x="93" y="16"/>
                  </a:lnTo>
                  <a:lnTo>
                    <a:pt x="104" y="18"/>
                  </a:lnTo>
                  <a:lnTo>
                    <a:pt x="114" y="13"/>
                  </a:lnTo>
                  <a:lnTo>
                    <a:pt x="278" y="15"/>
                  </a:lnTo>
                  <a:lnTo>
                    <a:pt x="277" y="15"/>
                  </a:lnTo>
                  <a:lnTo>
                    <a:pt x="283" y="16"/>
                  </a:lnTo>
                  <a:lnTo>
                    <a:pt x="287" y="19"/>
                  </a:lnTo>
                  <a:lnTo>
                    <a:pt x="290" y="22"/>
                  </a:lnTo>
                  <a:lnTo>
                    <a:pt x="293" y="25"/>
                  </a:lnTo>
                  <a:lnTo>
                    <a:pt x="296" y="28"/>
                  </a:lnTo>
                  <a:lnTo>
                    <a:pt x="311" y="33"/>
                  </a:lnTo>
                  <a:lnTo>
                    <a:pt x="326" y="36"/>
                  </a:lnTo>
                  <a:lnTo>
                    <a:pt x="332" y="37"/>
                  </a:lnTo>
                  <a:lnTo>
                    <a:pt x="340" y="37"/>
                  </a:lnTo>
                  <a:lnTo>
                    <a:pt x="346" y="36"/>
                  </a:lnTo>
                  <a:lnTo>
                    <a:pt x="349" y="34"/>
                  </a:lnTo>
                  <a:lnTo>
                    <a:pt x="352" y="34"/>
                  </a:lnTo>
                  <a:lnTo>
                    <a:pt x="355" y="33"/>
                  </a:lnTo>
                  <a:lnTo>
                    <a:pt x="358" y="34"/>
                  </a:lnTo>
                  <a:lnTo>
                    <a:pt x="361" y="37"/>
                  </a:lnTo>
                  <a:lnTo>
                    <a:pt x="365" y="39"/>
                  </a:lnTo>
                  <a:lnTo>
                    <a:pt x="377" y="37"/>
                  </a:lnTo>
                  <a:lnTo>
                    <a:pt x="388" y="34"/>
                  </a:lnTo>
                  <a:lnTo>
                    <a:pt x="399" y="36"/>
                  </a:lnTo>
                  <a:lnTo>
                    <a:pt x="400" y="36"/>
                  </a:lnTo>
                  <a:lnTo>
                    <a:pt x="402" y="37"/>
                  </a:lnTo>
                  <a:lnTo>
                    <a:pt x="403" y="37"/>
                  </a:lnTo>
                  <a:lnTo>
                    <a:pt x="424" y="36"/>
                  </a:lnTo>
                  <a:lnTo>
                    <a:pt x="447" y="30"/>
                  </a:lnTo>
                  <a:lnTo>
                    <a:pt x="469" y="27"/>
                  </a:lnTo>
                  <a:lnTo>
                    <a:pt x="478" y="24"/>
                  </a:lnTo>
                  <a:lnTo>
                    <a:pt x="486" y="24"/>
                  </a:lnTo>
                  <a:lnTo>
                    <a:pt x="495" y="21"/>
                  </a:lnTo>
                  <a:lnTo>
                    <a:pt x="499" y="19"/>
                  </a:lnTo>
                  <a:lnTo>
                    <a:pt x="502" y="18"/>
                  </a:lnTo>
                  <a:lnTo>
                    <a:pt x="505" y="16"/>
                  </a:lnTo>
                  <a:lnTo>
                    <a:pt x="508" y="15"/>
                  </a:lnTo>
                  <a:lnTo>
                    <a:pt x="517" y="13"/>
                  </a:lnTo>
                  <a:lnTo>
                    <a:pt x="528" y="13"/>
                  </a:lnTo>
                  <a:lnTo>
                    <a:pt x="540" y="13"/>
                  </a:lnTo>
                  <a:lnTo>
                    <a:pt x="552" y="13"/>
                  </a:lnTo>
                  <a:lnTo>
                    <a:pt x="556" y="15"/>
                  </a:lnTo>
                  <a:lnTo>
                    <a:pt x="559" y="16"/>
                  </a:lnTo>
                  <a:lnTo>
                    <a:pt x="562" y="19"/>
                  </a:lnTo>
                  <a:lnTo>
                    <a:pt x="565" y="22"/>
                  </a:lnTo>
                  <a:lnTo>
                    <a:pt x="568" y="27"/>
                  </a:lnTo>
                  <a:lnTo>
                    <a:pt x="571" y="30"/>
                  </a:lnTo>
                  <a:lnTo>
                    <a:pt x="570" y="28"/>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58" name="任意多边形 101"/>
            <p:cNvSpPr>
              <a:spLocks/>
            </p:cNvSpPr>
            <p:nvPr/>
          </p:nvSpPr>
          <p:spPr bwMode="gray">
            <a:xfrm>
              <a:off x="6397446" y="5127625"/>
              <a:ext cx="566933" cy="573088"/>
            </a:xfrm>
            <a:custGeom>
              <a:avLst/>
              <a:gdLst>
                <a:gd name="T0" fmla="*/ 9 w 386"/>
                <a:gd name="T1" fmla="*/ 243 h 390"/>
                <a:gd name="T2" fmla="*/ 24 w 386"/>
                <a:gd name="T3" fmla="*/ 260 h 390"/>
                <a:gd name="T4" fmla="*/ 29 w 386"/>
                <a:gd name="T5" fmla="*/ 281 h 390"/>
                <a:gd name="T6" fmla="*/ 21 w 386"/>
                <a:gd name="T7" fmla="*/ 293 h 390"/>
                <a:gd name="T8" fmla="*/ 24 w 386"/>
                <a:gd name="T9" fmla="*/ 307 h 390"/>
                <a:gd name="T10" fmla="*/ 27 w 386"/>
                <a:gd name="T11" fmla="*/ 305 h 390"/>
                <a:gd name="T12" fmla="*/ 31 w 386"/>
                <a:gd name="T13" fmla="*/ 305 h 390"/>
                <a:gd name="T14" fmla="*/ 42 w 386"/>
                <a:gd name="T15" fmla="*/ 305 h 390"/>
                <a:gd name="T16" fmla="*/ 54 w 386"/>
                <a:gd name="T17" fmla="*/ 305 h 390"/>
                <a:gd name="T18" fmla="*/ 64 w 386"/>
                <a:gd name="T19" fmla="*/ 305 h 390"/>
                <a:gd name="T20" fmla="*/ 68 w 386"/>
                <a:gd name="T21" fmla="*/ 297 h 390"/>
                <a:gd name="T22" fmla="*/ 80 w 386"/>
                <a:gd name="T23" fmla="*/ 288 h 390"/>
                <a:gd name="T24" fmla="*/ 90 w 386"/>
                <a:gd name="T25" fmla="*/ 281 h 390"/>
                <a:gd name="T26" fmla="*/ 92 w 386"/>
                <a:gd name="T27" fmla="*/ 277 h 390"/>
                <a:gd name="T28" fmla="*/ 97 w 386"/>
                <a:gd name="T29" fmla="*/ 264 h 390"/>
                <a:gd name="T30" fmla="*/ 101 w 386"/>
                <a:gd name="T31" fmla="*/ 257 h 390"/>
                <a:gd name="T32" fmla="*/ 111 w 386"/>
                <a:gd name="T33" fmla="*/ 255 h 390"/>
                <a:gd name="T34" fmla="*/ 128 w 386"/>
                <a:gd name="T35" fmla="*/ 265 h 390"/>
                <a:gd name="T36" fmla="*/ 159 w 386"/>
                <a:gd name="T37" fmla="*/ 271 h 390"/>
                <a:gd name="T38" fmla="*/ 166 w 386"/>
                <a:gd name="T39" fmla="*/ 270 h 390"/>
                <a:gd name="T40" fmla="*/ 168 w 386"/>
                <a:gd name="T41" fmla="*/ 271 h 390"/>
                <a:gd name="T42" fmla="*/ 187 w 386"/>
                <a:gd name="T43" fmla="*/ 264 h 390"/>
                <a:gd name="T44" fmla="*/ 194 w 386"/>
                <a:gd name="T45" fmla="*/ 252 h 390"/>
                <a:gd name="T46" fmla="*/ 195 w 386"/>
                <a:gd name="T47" fmla="*/ 241 h 390"/>
                <a:gd name="T48" fmla="*/ 199 w 386"/>
                <a:gd name="T49" fmla="*/ 236 h 390"/>
                <a:gd name="T50" fmla="*/ 211 w 386"/>
                <a:gd name="T51" fmla="*/ 234 h 390"/>
                <a:gd name="T52" fmla="*/ 219 w 386"/>
                <a:gd name="T53" fmla="*/ 230 h 390"/>
                <a:gd name="T54" fmla="*/ 225 w 386"/>
                <a:gd name="T55" fmla="*/ 225 h 390"/>
                <a:gd name="T56" fmla="*/ 231 w 386"/>
                <a:gd name="T57" fmla="*/ 216 h 390"/>
                <a:gd name="T58" fmla="*/ 236 w 386"/>
                <a:gd name="T59" fmla="*/ 201 h 390"/>
                <a:gd name="T60" fmla="*/ 248 w 386"/>
                <a:gd name="T61" fmla="*/ 191 h 390"/>
                <a:gd name="T62" fmla="*/ 268 w 386"/>
                <a:gd name="T63" fmla="*/ 172 h 390"/>
                <a:gd name="T64" fmla="*/ 287 w 386"/>
                <a:gd name="T65" fmla="*/ 166 h 390"/>
                <a:gd name="T66" fmla="*/ 301 w 386"/>
                <a:gd name="T67" fmla="*/ 154 h 390"/>
                <a:gd name="T68" fmla="*/ 304 w 386"/>
                <a:gd name="T69" fmla="*/ 149 h 390"/>
                <a:gd name="T70" fmla="*/ 301 w 386"/>
                <a:gd name="T71" fmla="*/ 134 h 390"/>
                <a:gd name="T72" fmla="*/ 279 w 386"/>
                <a:gd name="T73" fmla="*/ 131 h 390"/>
                <a:gd name="T74" fmla="*/ 268 w 386"/>
                <a:gd name="T75" fmla="*/ 124 h 390"/>
                <a:gd name="T76" fmla="*/ 271 w 386"/>
                <a:gd name="T77" fmla="*/ 121 h 390"/>
                <a:gd name="T78" fmla="*/ 267 w 386"/>
                <a:gd name="T79" fmla="*/ 116 h 390"/>
                <a:gd name="T80" fmla="*/ 263 w 386"/>
                <a:gd name="T81" fmla="*/ 110 h 390"/>
                <a:gd name="T82" fmla="*/ 265 w 386"/>
                <a:gd name="T83" fmla="*/ 96 h 390"/>
                <a:gd name="T84" fmla="*/ 256 w 386"/>
                <a:gd name="T85" fmla="*/ 90 h 390"/>
                <a:gd name="T86" fmla="*/ 222 w 386"/>
                <a:gd name="T87" fmla="*/ 68 h 390"/>
                <a:gd name="T88" fmla="*/ 214 w 386"/>
                <a:gd name="T89" fmla="*/ 57 h 390"/>
                <a:gd name="T90" fmla="*/ 199 w 386"/>
                <a:gd name="T91" fmla="*/ 24 h 390"/>
                <a:gd name="T92" fmla="*/ 187 w 386"/>
                <a:gd name="T93" fmla="*/ 6 h 390"/>
                <a:gd name="T94" fmla="*/ 164 w 386"/>
                <a:gd name="T95" fmla="*/ 0 h 390"/>
                <a:gd name="T96" fmla="*/ 155 w 386"/>
                <a:gd name="T97" fmla="*/ 2 h 390"/>
                <a:gd name="T98" fmla="*/ 146 w 386"/>
                <a:gd name="T99" fmla="*/ 5 h 390"/>
                <a:gd name="T100" fmla="*/ 132 w 386"/>
                <a:gd name="T101" fmla="*/ 11 h 390"/>
                <a:gd name="T102" fmla="*/ 120 w 386"/>
                <a:gd name="T103" fmla="*/ 6 h 390"/>
                <a:gd name="T104" fmla="*/ 90 w 386"/>
                <a:gd name="T105" fmla="*/ 8 h 390"/>
                <a:gd name="T106" fmla="*/ 37 w 386"/>
                <a:gd name="T107" fmla="*/ 18 h 3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86" h="390">
                  <a:moveTo>
                    <a:pt x="0" y="303"/>
                  </a:moveTo>
                  <a:lnTo>
                    <a:pt x="4" y="306"/>
                  </a:lnTo>
                  <a:lnTo>
                    <a:pt x="9" y="306"/>
                  </a:lnTo>
                  <a:lnTo>
                    <a:pt x="12" y="307"/>
                  </a:lnTo>
                  <a:lnTo>
                    <a:pt x="16" y="307"/>
                  </a:lnTo>
                  <a:lnTo>
                    <a:pt x="19" y="310"/>
                  </a:lnTo>
                  <a:lnTo>
                    <a:pt x="25" y="318"/>
                  </a:lnTo>
                  <a:lnTo>
                    <a:pt x="30" y="328"/>
                  </a:lnTo>
                  <a:lnTo>
                    <a:pt x="34" y="337"/>
                  </a:lnTo>
                  <a:lnTo>
                    <a:pt x="36" y="343"/>
                  </a:lnTo>
                  <a:lnTo>
                    <a:pt x="37" y="348"/>
                  </a:lnTo>
                  <a:lnTo>
                    <a:pt x="37" y="354"/>
                  </a:lnTo>
                  <a:lnTo>
                    <a:pt x="36" y="355"/>
                  </a:lnTo>
                  <a:lnTo>
                    <a:pt x="34" y="357"/>
                  </a:lnTo>
                  <a:lnTo>
                    <a:pt x="31" y="360"/>
                  </a:lnTo>
                  <a:lnTo>
                    <a:pt x="27" y="369"/>
                  </a:lnTo>
                  <a:lnTo>
                    <a:pt x="27" y="379"/>
                  </a:lnTo>
                  <a:lnTo>
                    <a:pt x="27" y="390"/>
                  </a:lnTo>
                  <a:lnTo>
                    <a:pt x="28" y="390"/>
                  </a:lnTo>
                  <a:lnTo>
                    <a:pt x="30" y="388"/>
                  </a:lnTo>
                  <a:lnTo>
                    <a:pt x="30" y="387"/>
                  </a:lnTo>
                  <a:lnTo>
                    <a:pt x="31" y="385"/>
                  </a:lnTo>
                  <a:lnTo>
                    <a:pt x="33" y="385"/>
                  </a:lnTo>
                  <a:lnTo>
                    <a:pt x="34" y="384"/>
                  </a:lnTo>
                  <a:lnTo>
                    <a:pt x="36" y="384"/>
                  </a:lnTo>
                  <a:lnTo>
                    <a:pt x="37" y="382"/>
                  </a:lnTo>
                  <a:lnTo>
                    <a:pt x="39" y="384"/>
                  </a:lnTo>
                  <a:lnTo>
                    <a:pt x="40" y="384"/>
                  </a:lnTo>
                  <a:lnTo>
                    <a:pt x="40" y="385"/>
                  </a:lnTo>
                  <a:lnTo>
                    <a:pt x="45" y="384"/>
                  </a:lnTo>
                  <a:lnTo>
                    <a:pt x="50" y="385"/>
                  </a:lnTo>
                  <a:lnTo>
                    <a:pt x="53" y="385"/>
                  </a:lnTo>
                  <a:lnTo>
                    <a:pt x="56" y="387"/>
                  </a:lnTo>
                  <a:lnTo>
                    <a:pt x="59" y="387"/>
                  </a:lnTo>
                  <a:lnTo>
                    <a:pt x="63" y="387"/>
                  </a:lnTo>
                  <a:lnTo>
                    <a:pt x="68" y="385"/>
                  </a:lnTo>
                  <a:lnTo>
                    <a:pt x="71" y="384"/>
                  </a:lnTo>
                  <a:lnTo>
                    <a:pt x="75" y="384"/>
                  </a:lnTo>
                  <a:lnTo>
                    <a:pt x="80" y="384"/>
                  </a:lnTo>
                  <a:lnTo>
                    <a:pt x="81" y="384"/>
                  </a:lnTo>
                  <a:lnTo>
                    <a:pt x="81" y="382"/>
                  </a:lnTo>
                  <a:lnTo>
                    <a:pt x="83" y="379"/>
                  </a:lnTo>
                  <a:lnTo>
                    <a:pt x="84" y="378"/>
                  </a:lnTo>
                  <a:lnTo>
                    <a:pt x="87" y="375"/>
                  </a:lnTo>
                  <a:lnTo>
                    <a:pt x="90" y="372"/>
                  </a:lnTo>
                  <a:lnTo>
                    <a:pt x="95" y="369"/>
                  </a:lnTo>
                  <a:lnTo>
                    <a:pt x="99" y="366"/>
                  </a:lnTo>
                  <a:lnTo>
                    <a:pt x="102" y="363"/>
                  </a:lnTo>
                  <a:lnTo>
                    <a:pt x="104" y="360"/>
                  </a:lnTo>
                  <a:lnTo>
                    <a:pt x="108" y="357"/>
                  </a:lnTo>
                  <a:lnTo>
                    <a:pt x="113" y="355"/>
                  </a:lnTo>
                  <a:lnTo>
                    <a:pt x="114" y="354"/>
                  </a:lnTo>
                  <a:lnTo>
                    <a:pt x="114" y="352"/>
                  </a:lnTo>
                  <a:lnTo>
                    <a:pt x="114" y="351"/>
                  </a:lnTo>
                  <a:lnTo>
                    <a:pt x="116" y="349"/>
                  </a:lnTo>
                  <a:lnTo>
                    <a:pt x="117" y="349"/>
                  </a:lnTo>
                  <a:lnTo>
                    <a:pt x="119" y="348"/>
                  </a:lnTo>
                  <a:lnTo>
                    <a:pt x="120" y="348"/>
                  </a:lnTo>
                  <a:lnTo>
                    <a:pt x="120" y="340"/>
                  </a:lnTo>
                  <a:lnTo>
                    <a:pt x="123" y="333"/>
                  </a:lnTo>
                  <a:lnTo>
                    <a:pt x="126" y="327"/>
                  </a:lnTo>
                  <a:lnTo>
                    <a:pt x="128" y="325"/>
                  </a:lnTo>
                  <a:lnTo>
                    <a:pt x="128" y="324"/>
                  </a:lnTo>
                  <a:lnTo>
                    <a:pt x="131" y="321"/>
                  </a:lnTo>
                  <a:lnTo>
                    <a:pt x="134" y="319"/>
                  </a:lnTo>
                  <a:lnTo>
                    <a:pt x="138" y="321"/>
                  </a:lnTo>
                  <a:lnTo>
                    <a:pt x="141" y="321"/>
                  </a:lnTo>
                  <a:lnTo>
                    <a:pt x="144" y="322"/>
                  </a:lnTo>
                  <a:lnTo>
                    <a:pt x="150" y="327"/>
                  </a:lnTo>
                  <a:lnTo>
                    <a:pt x="156" y="330"/>
                  </a:lnTo>
                  <a:lnTo>
                    <a:pt x="161" y="334"/>
                  </a:lnTo>
                  <a:lnTo>
                    <a:pt x="167" y="336"/>
                  </a:lnTo>
                  <a:lnTo>
                    <a:pt x="182" y="342"/>
                  </a:lnTo>
                  <a:lnTo>
                    <a:pt x="198" y="343"/>
                  </a:lnTo>
                  <a:lnTo>
                    <a:pt x="201" y="342"/>
                  </a:lnTo>
                  <a:lnTo>
                    <a:pt x="203" y="340"/>
                  </a:lnTo>
                  <a:lnTo>
                    <a:pt x="206" y="339"/>
                  </a:lnTo>
                  <a:lnTo>
                    <a:pt x="209" y="339"/>
                  </a:lnTo>
                  <a:lnTo>
                    <a:pt x="209" y="340"/>
                  </a:lnTo>
                  <a:lnTo>
                    <a:pt x="210" y="340"/>
                  </a:lnTo>
                  <a:lnTo>
                    <a:pt x="212" y="342"/>
                  </a:lnTo>
                  <a:lnTo>
                    <a:pt x="213" y="342"/>
                  </a:lnTo>
                  <a:lnTo>
                    <a:pt x="213" y="343"/>
                  </a:lnTo>
                  <a:lnTo>
                    <a:pt x="219" y="342"/>
                  </a:lnTo>
                  <a:lnTo>
                    <a:pt x="225" y="339"/>
                  </a:lnTo>
                  <a:lnTo>
                    <a:pt x="231" y="336"/>
                  </a:lnTo>
                  <a:lnTo>
                    <a:pt x="236" y="333"/>
                  </a:lnTo>
                  <a:lnTo>
                    <a:pt x="239" y="330"/>
                  </a:lnTo>
                  <a:lnTo>
                    <a:pt x="242" y="325"/>
                  </a:lnTo>
                  <a:lnTo>
                    <a:pt x="243" y="322"/>
                  </a:lnTo>
                  <a:lnTo>
                    <a:pt x="245" y="318"/>
                  </a:lnTo>
                  <a:lnTo>
                    <a:pt x="248" y="313"/>
                  </a:lnTo>
                  <a:lnTo>
                    <a:pt x="248" y="310"/>
                  </a:lnTo>
                  <a:lnTo>
                    <a:pt x="246" y="307"/>
                  </a:lnTo>
                  <a:lnTo>
                    <a:pt x="246" y="304"/>
                  </a:lnTo>
                  <a:lnTo>
                    <a:pt x="246" y="301"/>
                  </a:lnTo>
                  <a:lnTo>
                    <a:pt x="249" y="300"/>
                  </a:lnTo>
                  <a:lnTo>
                    <a:pt x="251" y="298"/>
                  </a:lnTo>
                  <a:lnTo>
                    <a:pt x="252" y="297"/>
                  </a:lnTo>
                  <a:lnTo>
                    <a:pt x="255" y="295"/>
                  </a:lnTo>
                  <a:lnTo>
                    <a:pt x="260" y="294"/>
                  </a:lnTo>
                  <a:lnTo>
                    <a:pt x="263" y="294"/>
                  </a:lnTo>
                  <a:lnTo>
                    <a:pt x="267" y="295"/>
                  </a:lnTo>
                  <a:lnTo>
                    <a:pt x="270" y="294"/>
                  </a:lnTo>
                  <a:lnTo>
                    <a:pt x="275" y="292"/>
                  </a:lnTo>
                  <a:lnTo>
                    <a:pt x="277" y="290"/>
                  </a:lnTo>
                  <a:lnTo>
                    <a:pt x="277" y="287"/>
                  </a:lnTo>
                  <a:lnTo>
                    <a:pt x="278" y="286"/>
                  </a:lnTo>
                  <a:lnTo>
                    <a:pt x="281" y="284"/>
                  </a:lnTo>
                  <a:lnTo>
                    <a:pt x="284" y="283"/>
                  </a:lnTo>
                  <a:lnTo>
                    <a:pt x="287" y="280"/>
                  </a:lnTo>
                  <a:lnTo>
                    <a:pt x="289" y="278"/>
                  </a:lnTo>
                  <a:lnTo>
                    <a:pt x="292" y="275"/>
                  </a:lnTo>
                  <a:lnTo>
                    <a:pt x="292" y="272"/>
                  </a:lnTo>
                  <a:lnTo>
                    <a:pt x="293" y="266"/>
                  </a:lnTo>
                  <a:lnTo>
                    <a:pt x="295" y="262"/>
                  </a:lnTo>
                  <a:lnTo>
                    <a:pt x="295" y="257"/>
                  </a:lnTo>
                  <a:lnTo>
                    <a:pt x="298" y="253"/>
                  </a:lnTo>
                  <a:lnTo>
                    <a:pt x="299" y="250"/>
                  </a:lnTo>
                  <a:lnTo>
                    <a:pt x="301" y="247"/>
                  </a:lnTo>
                  <a:lnTo>
                    <a:pt x="304" y="245"/>
                  </a:lnTo>
                  <a:lnTo>
                    <a:pt x="314" y="241"/>
                  </a:lnTo>
                  <a:lnTo>
                    <a:pt x="323" y="236"/>
                  </a:lnTo>
                  <a:lnTo>
                    <a:pt x="332" y="229"/>
                  </a:lnTo>
                  <a:lnTo>
                    <a:pt x="338" y="218"/>
                  </a:lnTo>
                  <a:lnTo>
                    <a:pt x="340" y="217"/>
                  </a:lnTo>
                  <a:lnTo>
                    <a:pt x="341" y="214"/>
                  </a:lnTo>
                  <a:lnTo>
                    <a:pt x="344" y="212"/>
                  </a:lnTo>
                  <a:lnTo>
                    <a:pt x="353" y="211"/>
                  </a:lnTo>
                  <a:lnTo>
                    <a:pt x="362" y="208"/>
                  </a:lnTo>
                  <a:lnTo>
                    <a:pt x="370" y="203"/>
                  </a:lnTo>
                  <a:lnTo>
                    <a:pt x="376" y="196"/>
                  </a:lnTo>
                  <a:lnTo>
                    <a:pt x="377" y="194"/>
                  </a:lnTo>
                  <a:lnTo>
                    <a:pt x="379" y="193"/>
                  </a:lnTo>
                  <a:lnTo>
                    <a:pt x="380" y="193"/>
                  </a:lnTo>
                  <a:lnTo>
                    <a:pt x="383" y="193"/>
                  </a:lnTo>
                  <a:lnTo>
                    <a:pt x="383" y="191"/>
                  </a:lnTo>
                  <a:lnTo>
                    <a:pt x="385" y="188"/>
                  </a:lnTo>
                  <a:lnTo>
                    <a:pt x="386" y="185"/>
                  </a:lnTo>
                  <a:lnTo>
                    <a:pt x="386" y="179"/>
                  </a:lnTo>
                  <a:lnTo>
                    <a:pt x="383" y="175"/>
                  </a:lnTo>
                  <a:lnTo>
                    <a:pt x="380" y="170"/>
                  </a:lnTo>
                  <a:lnTo>
                    <a:pt x="374" y="167"/>
                  </a:lnTo>
                  <a:lnTo>
                    <a:pt x="370" y="166"/>
                  </a:lnTo>
                  <a:lnTo>
                    <a:pt x="361" y="164"/>
                  </a:lnTo>
                  <a:lnTo>
                    <a:pt x="353" y="164"/>
                  </a:lnTo>
                  <a:lnTo>
                    <a:pt x="344" y="161"/>
                  </a:lnTo>
                  <a:lnTo>
                    <a:pt x="343" y="160"/>
                  </a:lnTo>
                  <a:lnTo>
                    <a:pt x="341" y="158"/>
                  </a:lnTo>
                  <a:lnTo>
                    <a:pt x="340" y="157"/>
                  </a:lnTo>
                  <a:lnTo>
                    <a:pt x="340" y="154"/>
                  </a:lnTo>
                  <a:lnTo>
                    <a:pt x="341" y="154"/>
                  </a:lnTo>
                  <a:lnTo>
                    <a:pt x="343" y="154"/>
                  </a:lnTo>
                  <a:lnTo>
                    <a:pt x="343" y="152"/>
                  </a:lnTo>
                  <a:lnTo>
                    <a:pt x="343" y="151"/>
                  </a:lnTo>
                  <a:lnTo>
                    <a:pt x="343" y="149"/>
                  </a:lnTo>
                  <a:lnTo>
                    <a:pt x="340" y="148"/>
                  </a:lnTo>
                  <a:lnTo>
                    <a:pt x="338" y="146"/>
                  </a:lnTo>
                  <a:lnTo>
                    <a:pt x="335" y="146"/>
                  </a:lnTo>
                  <a:lnTo>
                    <a:pt x="335" y="143"/>
                  </a:lnTo>
                  <a:lnTo>
                    <a:pt x="334" y="142"/>
                  </a:lnTo>
                  <a:lnTo>
                    <a:pt x="332" y="139"/>
                  </a:lnTo>
                  <a:lnTo>
                    <a:pt x="334" y="134"/>
                  </a:lnTo>
                  <a:lnTo>
                    <a:pt x="335" y="130"/>
                  </a:lnTo>
                  <a:lnTo>
                    <a:pt x="335" y="125"/>
                  </a:lnTo>
                  <a:lnTo>
                    <a:pt x="334" y="121"/>
                  </a:lnTo>
                  <a:lnTo>
                    <a:pt x="332" y="118"/>
                  </a:lnTo>
                  <a:lnTo>
                    <a:pt x="329" y="116"/>
                  </a:lnTo>
                  <a:lnTo>
                    <a:pt x="326" y="115"/>
                  </a:lnTo>
                  <a:lnTo>
                    <a:pt x="323" y="113"/>
                  </a:lnTo>
                  <a:lnTo>
                    <a:pt x="320" y="112"/>
                  </a:lnTo>
                  <a:lnTo>
                    <a:pt x="304" y="98"/>
                  </a:lnTo>
                  <a:lnTo>
                    <a:pt x="286" y="88"/>
                  </a:lnTo>
                  <a:lnTo>
                    <a:pt x="281" y="86"/>
                  </a:lnTo>
                  <a:lnTo>
                    <a:pt x="278" y="83"/>
                  </a:lnTo>
                  <a:lnTo>
                    <a:pt x="275" y="79"/>
                  </a:lnTo>
                  <a:lnTo>
                    <a:pt x="274" y="76"/>
                  </a:lnTo>
                  <a:lnTo>
                    <a:pt x="270" y="72"/>
                  </a:lnTo>
                  <a:lnTo>
                    <a:pt x="269" y="71"/>
                  </a:lnTo>
                  <a:lnTo>
                    <a:pt x="264" y="57"/>
                  </a:lnTo>
                  <a:lnTo>
                    <a:pt x="258" y="44"/>
                  </a:lnTo>
                  <a:lnTo>
                    <a:pt x="252" y="30"/>
                  </a:lnTo>
                  <a:lnTo>
                    <a:pt x="246" y="24"/>
                  </a:lnTo>
                  <a:lnTo>
                    <a:pt x="242" y="18"/>
                  </a:lnTo>
                  <a:lnTo>
                    <a:pt x="237" y="11"/>
                  </a:lnTo>
                  <a:lnTo>
                    <a:pt x="236" y="6"/>
                  </a:lnTo>
                  <a:lnTo>
                    <a:pt x="234" y="2"/>
                  </a:lnTo>
                  <a:lnTo>
                    <a:pt x="225" y="2"/>
                  </a:lnTo>
                  <a:lnTo>
                    <a:pt x="216" y="0"/>
                  </a:lnTo>
                  <a:lnTo>
                    <a:pt x="206" y="0"/>
                  </a:lnTo>
                  <a:lnTo>
                    <a:pt x="198" y="5"/>
                  </a:lnTo>
                  <a:lnTo>
                    <a:pt x="198" y="3"/>
                  </a:lnTo>
                  <a:lnTo>
                    <a:pt x="197" y="2"/>
                  </a:lnTo>
                  <a:lnTo>
                    <a:pt x="195" y="0"/>
                  </a:lnTo>
                  <a:lnTo>
                    <a:pt x="192" y="2"/>
                  </a:lnTo>
                  <a:lnTo>
                    <a:pt x="188" y="3"/>
                  </a:lnTo>
                  <a:lnTo>
                    <a:pt x="185" y="5"/>
                  </a:lnTo>
                  <a:lnTo>
                    <a:pt x="180" y="6"/>
                  </a:lnTo>
                  <a:lnTo>
                    <a:pt x="176" y="8"/>
                  </a:lnTo>
                  <a:lnTo>
                    <a:pt x="171" y="11"/>
                  </a:lnTo>
                  <a:lnTo>
                    <a:pt x="168" y="14"/>
                  </a:lnTo>
                  <a:lnTo>
                    <a:pt x="164" y="17"/>
                  </a:lnTo>
                  <a:lnTo>
                    <a:pt x="159" y="18"/>
                  </a:lnTo>
                  <a:lnTo>
                    <a:pt x="158" y="11"/>
                  </a:lnTo>
                  <a:lnTo>
                    <a:pt x="152" y="6"/>
                  </a:lnTo>
                  <a:lnTo>
                    <a:pt x="146" y="6"/>
                  </a:lnTo>
                  <a:lnTo>
                    <a:pt x="137" y="6"/>
                  </a:lnTo>
                  <a:lnTo>
                    <a:pt x="129" y="8"/>
                  </a:lnTo>
                  <a:lnTo>
                    <a:pt x="113" y="11"/>
                  </a:lnTo>
                  <a:lnTo>
                    <a:pt x="98" y="14"/>
                  </a:lnTo>
                  <a:lnTo>
                    <a:pt x="80" y="17"/>
                  </a:lnTo>
                  <a:lnTo>
                    <a:pt x="63" y="18"/>
                  </a:lnTo>
                  <a:lnTo>
                    <a:pt x="47" y="23"/>
                  </a:lnTo>
                  <a:lnTo>
                    <a:pt x="47" y="173"/>
                  </a:lnTo>
                  <a:lnTo>
                    <a:pt x="0" y="173"/>
                  </a:lnTo>
                  <a:lnTo>
                    <a:pt x="0" y="303"/>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59" name="任意多边形 102"/>
            <p:cNvSpPr>
              <a:spLocks/>
            </p:cNvSpPr>
            <p:nvPr/>
          </p:nvSpPr>
          <p:spPr bwMode="gray">
            <a:xfrm>
              <a:off x="6200528" y="5403850"/>
              <a:ext cx="959180" cy="800100"/>
            </a:xfrm>
            <a:custGeom>
              <a:avLst/>
              <a:gdLst>
                <a:gd name="T0" fmla="*/ 42 w 653"/>
                <a:gd name="T1" fmla="*/ 369 h 545"/>
                <a:gd name="T2" fmla="*/ 82 w 653"/>
                <a:gd name="T3" fmla="*/ 404 h 545"/>
                <a:gd name="T4" fmla="*/ 123 w 653"/>
                <a:gd name="T5" fmla="*/ 431 h 545"/>
                <a:gd name="T6" fmla="*/ 158 w 653"/>
                <a:gd name="T7" fmla="*/ 424 h 545"/>
                <a:gd name="T8" fmla="*/ 198 w 653"/>
                <a:gd name="T9" fmla="*/ 415 h 545"/>
                <a:gd name="T10" fmla="*/ 216 w 653"/>
                <a:gd name="T11" fmla="*/ 414 h 545"/>
                <a:gd name="T12" fmla="*/ 232 w 653"/>
                <a:gd name="T13" fmla="*/ 406 h 545"/>
                <a:gd name="T14" fmla="*/ 238 w 653"/>
                <a:gd name="T15" fmla="*/ 400 h 545"/>
                <a:gd name="T16" fmla="*/ 258 w 653"/>
                <a:gd name="T17" fmla="*/ 397 h 545"/>
                <a:gd name="T18" fmla="*/ 268 w 653"/>
                <a:gd name="T19" fmla="*/ 392 h 545"/>
                <a:gd name="T20" fmla="*/ 298 w 653"/>
                <a:gd name="T21" fmla="*/ 384 h 545"/>
                <a:gd name="T22" fmla="*/ 317 w 653"/>
                <a:gd name="T23" fmla="*/ 383 h 545"/>
                <a:gd name="T24" fmla="*/ 399 w 653"/>
                <a:gd name="T25" fmla="*/ 319 h 545"/>
                <a:gd name="T26" fmla="*/ 427 w 653"/>
                <a:gd name="T27" fmla="*/ 289 h 545"/>
                <a:gd name="T28" fmla="*/ 448 w 653"/>
                <a:gd name="T29" fmla="*/ 254 h 545"/>
                <a:gd name="T30" fmla="*/ 471 w 653"/>
                <a:gd name="T31" fmla="*/ 232 h 545"/>
                <a:gd name="T32" fmla="*/ 512 w 653"/>
                <a:gd name="T33" fmla="*/ 166 h 545"/>
                <a:gd name="T34" fmla="*/ 506 w 653"/>
                <a:gd name="T35" fmla="*/ 159 h 545"/>
                <a:gd name="T36" fmla="*/ 491 w 653"/>
                <a:gd name="T37" fmla="*/ 165 h 545"/>
                <a:gd name="T38" fmla="*/ 487 w 653"/>
                <a:gd name="T39" fmla="*/ 154 h 545"/>
                <a:gd name="T40" fmla="*/ 487 w 653"/>
                <a:gd name="T41" fmla="*/ 111 h 545"/>
                <a:gd name="T42" fmla="*/ 497 w 653"/>
                <a:gd name="T43" fmla="*/ 99 h 545"/>
                <a:gd name="T44" fmla="*/ 491 w 653"/>
                <a:gd name="T45" fmla="*/ 68 h 545"/>
                <a:gd name="T46" fmla="*/ 483 w 653"/>
                <a:gd name="T47" fmla="*/ 15 h 545"/>
                <a:gd name="T48" fmla="*/ 439 w 653"/>
                <a:gd name="T49" fmla="*/ 6 h 545"/>
                <a:gd name="T50" fmla="*/ 396 w 653"/>
                <a:gd name="T51" fmla="*/ 15 h 545"/>
                <a:gd name="T52" fmla="*/ 350 w 653"/>
                <a:gd name="T53" fmla="*/ 41 h 545"/>
                <a:gd name="T54" fmla="*/ 320 w 653"/>
                <a:gd name="T55" fmla="*/ 81 h 545"/>
                <a:gd name="T56" fmla="*/ 290 w 653"/>
                <a:gd name="T57" fmla="*/ 117 h 545"/>
                <a:gd name="T58" fmla="*/ 271 w 653"/>
                <a:gd name="T59" fmla="*/ 117 h 545"/>
                <a:gd name="T60" fmla="*/ 259 w 653"/>
                <a:gd name="T61" fmla="*/ 125 h 545"/>
                <a:gd name="T62" fmla="*/ 213 w 653"/>
                <a:gd name="T63" fmla="*/ 104 h 545"/>
                <a:gd name="T64" fmla="*/ 182 w 653"/>
                <a:gd name="T65" fmla="*/ 143 h 545"/>
                <a:gd name="T66" fmla="*/ 141 w 653"/>
                <a:gd name="T67" fmla="*/ 156 h 545"/>
                <a:gd name="T68" fmla="*/ 130 w 653"/>
                <a:gd name="T69" fmla="*/ 142 h 545"/>
                <a:gd name="T70" fmla="*/ 137 w 653"/>
                <a:gd name="T71" fmla="*/ 126 h 545"/>
                <a:gd name="T72" fmla="*/ 113 w 653"/>
                <a:gd name="T73" fmla="*/ 92 h 545"/>
                <a:gd name="T74" fmla="*/ 102 w 653"/>
                <a:gd name="T75" fmla="*/ 215 h 545"/>
                <a:gd name="T76" fmla="*/ 90 w 653"/>
                <a:gd name="T77" fmla="*/ 215 h 545"/>
                <a:gd name="T78" fmla="*/ 73 w 653"/>
                <a:gd name="T79" fmla="*/ 225 h 545"/>
                <a:gd name="T80" fmla="*/ 42 w 653"/>
                <a:gd name="T81" fmla="*/ 221 h 545"/>
                <a:gd name="T82" fmla="*/ 32 w 653"/>
                <a:gd name="T83" fmla="*/ 222 h 545"/>
                <a:gd name="T84" fmla="*/ 23 w 653"/>
                <a:gd name="T85" fmla="*/ 201 h 545"/>
                <a:gd name="T86" fmla="*/ 12 w 653"/>
                <a:gd name="T87" fmla="*/ 205 h 545"/>
                <a:gd name="T88" fmla="*/ 3 w 653"/>
                <a:gd name="T89" fmla="*/ 215 h 545"/>
                <a:gd name="T90" fmla="*/ 6 w 653"/>
                <a:gd name="T91" fmla="*/ 234 h 545"/>
                <a:gd name="T92" fmla="*/ 35 w 653"/>
                <a:gd name="T93" fmla="*/ 293 h 545"/>
                <a:gd name="T94" fmla="*/ 42 w 653"/>
                <a:gd name="T95" fmla="*/ 308 h 545"/>
                <a:gd name="T96" fmla="*/ 51 w 653"/>
                <a:gd name="T97" fmla="*/ 320 h 545"/>
                <a:gd name="T98" fmla="*/ 52 w 653"/>
                <a:gd name="T99" fmla="*/ 331 h 545"/>
                <a:gd name="T100" fmla="*/ 55 w 653"/>
                <a:gd name="T101" fmla="*/ 342 h 545"/>
                <a:gd name="T102" fmla="*/ 47 w 653"/>
                <a:gd name="T103" fmla="*/ 348 h 545"/>
                <a:gd name="T104" fmla="*/ 40 w 653"/>
                <a:gd name="T105" fmla="*/ 341 h 545"/>
                <a:gd name="T106" fmla="*/ 33 w 653"/>
                <a:gd name="T107" fmla="*/ 352 h 54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53" h="545">
                  <a:moveTo>
                    <a:pt x="47" y="448"/>
                  </a:moveTo>
                  <a:lnTo>
                    <a:pt x="48" y="451"/>
                  </a:lnTo>
                  <a:lnTo>
                    <a:pt x="50" y="454"/>
                  </a:lnTo>
                  <a:lnTo>
                    <a:pt x="53" y="458"/>
                  </a:lnTo>
                  <a:lnTo>
                    <a:pt x="53" y="461"/>
                  </a:lnTo>
                  <a:lnTo>
                    <a:pt x="53" y="466"/>
                  </a:lnTo>
                  <a:lnTo>
                    <a:pt x="56" y="470"/>
                  </a:lnTo>
                  <a:lnTo>
                    <a:pt x="60" y="473"/>
                  </a:lnTo>
                  <a:lnTo>
                    <a:pt x="63" y="476"/>
                  </a:lnTo>
                  <a:lnTo>
                    <a:pt x="66" y="479"/>
                  </a:lnTo>
                  <a:lnTo>
                    <a:pt x="84" y="497"/>
                  </a:lnTo>
                  <a:lnTo>
                    <a:pt x="104" y="511"/>
                  </a:lnTo>
                  <a:lnTo>
                    <a:pt x="126" y="523"/>
                  </a:lnTo>
                  <a:lnTo>
                    <a:pt x="132" y="527"/>
                  </a:lnTo>
                  <a:lnTo>
                    <a:pt x="137" y="533"/>
                  </a:lnTo>
                  <a:lnTo>
                    <a:pt x="143" y="541"/>
                  </a:lnTo>
                  <a:lnTo>
                    <a:pt x="152" y="545"/>
                  </a:lnTo>
                  <a:lnTo>
                    <a:pt x="156" y="545"/>
                  </a:lnTo>
                  <a:lnTo>
                    <a:pt x="159" y="544"/>
                  </a:lnTo>
                  <a:lnTo>
                    <a:pt x="164" y="542"/>
                  </a:lnTo>
                  <a:lnTo>
                    <a:pt x="167" y="541"/>
                  </a:lnTo>
                  <a:lnTo>
                    <a:pt x="170" y="541"/>
                  </a:lnTo>
                  <a:lnTo>
                    <a:pt x="187" y="539"/>
                  </a:lnTo>
                  <a:lnTo>
                    <a:pt x="200" y="536"/>
                  </a:lnTo>
                  <a:lnTo>
                    <a:pt x="217" y="530"/>
                  </a:lnTo>
                  <a:lnTo>
                    <a:pt x="227" y="530"/>
                  </a:lnTo>
                  <a:lnTo>
                    <a:pt x="236" y="530"/>
                  </a:lnTo>
                  <a:lnTo>
                    <a:pt x="247" y="529"/>
                  </a:lnTo>
                  <a:lnTo>
                    <a:pt x="248" y="529"/>
                  </a:lnTo>
                  <a:lnTo>
                    <a:pt x="250" y="526"/>
                  </a:lnTo>
                  <a:lnTo>
                    <a:pt x="251" y="524"/>
                  </a:lnTo>
                  <a:lnTo>
                    <a:pt x="253" y="521"/>
                  </a:lnTo>
                  <a:lnTo>
                    <a:pt x="256" y="521"/>
                  </a:lnTo>
                  <a:lnTo>
                    <a:pt x="257" y="521"/>
                  </a:lnTo>
                  <a:lnTo>
                    <a:pt x="266" y="523"/>
                  </a:lnTo>
                  <a:lnTo>
                    <a:pt x="274" y="523"/>
                  </a:lnTo>
                  <a:lnTo>
                    <a:pt x="284" y="521"/>
                  </a:lnTo>
                  <a:lnTo>
                    <a:pt x="289" y="520"/>
                  </a:lnTo>
                  <a:lnTo>
                    <a:pt x="292" y="518"/>
                  </a:lnTo>
                  <a:lnTo>
                    <a:pt x="293" y="517"/>
                  </a:lnTo>
                  <a:lnTo>
                    <a:pt x="293" y="515"/>
                  </a:lnTo>
                  <a:lnTo>
                    <a:pt x="293" y="514"/>
                  </a:lnTo>
                  <a:lnTo>
                    <a:pt x="293" y="512"/>
                  </a:lnTo>
                  <a:lnTo>
                    <a:pt x="293" y="511"/>
                  </a:lnTo>
                  <a:lnTo>
                    <a:pt x="295" y="509"/>
                  </a:lnTo>
                  <a:lnTo>
                    <a:pt x="298" y="506"/>
                  </a:lnTo>
                  <a:lnTo>
                    <a:pt x="299" y="505"/>
                  </a:lnTo>
                  <a:lnTo>
                    <a:pt x="301" y="505"/>
                  </a:lnTo>
                  <a:lnTo>
                    <a:pt x="302" y="505"/>
                  </a:lnTo>
                  <a:lnTo>
                    <a:pt x="305" y="506"/>
                  </a:lnTo>
                  <a:lnTo>
                    <a:pt x="313" y="506"/>
                  </a:lnTo>
                  <a:lnTo>
                    <a:pt x="325" y="505"/>
                  </a:lnTo>
                  <a:lnTo>
                    <a:pt x="325" y="503"/>
                  </a:lnTo>
                  <a:lnTo>
                    <a:pt x="326" y="502"/>
                  </a:lnTo>
                  <a:lnTo>
                    <a:pt x="326" y="500"/>
                  </a:lnTo>
                  <a:lnTo>
                    <a:pt x="328" y="499"/>
                  </a:lnTo>
                  <a:lnTo>
                    <a:pt x="328" y="497"/>
                  </a:lnTo>
                  <a:lnTo>
                    <a:pt x="328" y="496"/>
                  </a:lnTo>
                  <a:lnTo>
                    <a:pt x="335" y="496"/>
                  </a:lnTo>
                  <a:lnTo>
                    <a:pt x="340" y="496"/>
                  </a:lnTo>
                  <a:lnTo>
                    <a:pt x="343" y="496"/>
                  </a:lnTo>
                  <a:lnTo>
                    <a:pt x="346" y="493"/>
                  </a:lnTo>
                  <a:lnTo>
                    <a:pt x="352" y="487"/>
                  </a:lnTo>
                  <a:lnTo>
                    <a:pt x="358" y="487"/>
                  </a:lnTo>
                  <a:lnTo>
                    <a:pt x="365" y="485"/>
                  </a:lnTo>
                  <a:lnTo>
                    <a:pt x="376" y="485"/>
                  </a:lnTo>
                  <a:lnTo>
                    <a:pt x="383" y="485"/>
                  </a:lnTo>
                  <a:lnTo>
                    <a:pt x="388" y="484"/>
                  </a:lnTo>
                  <a:lnTo>
                    <a:pt x="391" y="484"/>
                  </a:lnTo>
                  <a:lnTo>
                    <a:pt x="394" y="484"/>
                  </a:lnTo>
                  <a:lnTo>
                    <a:pt x="398" y="484"/>
                  </a:lnTo>
                  <a:lnTo>
                    <a:pt x="401" y="484"/>
                  </a:lnTo>
                  <a:lnTo>
                    <a:pt x="404" y="484"/>
                  </a:lnTo>
                  <a:lnTo>
                    <a:pt x="408" y="482"/>
                  </a:lnTo>
                  <a:lnTo>
                    <a:pt x="438" y="463"/>
                  </a:lnTo>
                  <a:lnTo>
                    <a:pt x="465" y="440"/>
                  </a:lnTo>
                  <a:lnTo>
                    <a:pt x="490" y="415"/>
                  </a:lnTo>
                  <a:lnTo>
                    <a:pt x="504" y="403"/>
                  </a:lnTo>
                  <a:lnTo>
                    <a:pt x="520" y="394"/>
                  </a:lnTo>
                  <a:lnTo>
                    <a:pt x="523" y="392"/>
                  </a:lnTo>
                  <a:lnTo>
                    <a:pt x="528" y="388"/>
                  </a:lnTo>
                  <a:lnTo>
                    <a:pt x="529" y="383"/>
                  </a:lnTo>
                  <a:lnTo>
                    <a:pt x="532" y="379"/>
                  </a:lnTo>
                  <a:lnTo>
                    <a:pt x="540" y="364"/>
                  </a:lnTo>
                  <a:lnTo>
                    <a:pt x="549" y="349"/>
                  </a:lnTo>
                  <a:lnTo>
                    <a:pt x="561" y="335"/>
                  </a:lnTo>
                  <a:lnTo>
                    <a:pt x="564" y="332"/>
                  </a:lnTo>
                  <a:lnTo>
                    <a:pt x="564" y="329"/>
                  </a:lnTo>
                  <a:lnTo>
                    <a:pt x="564" y="324"/>
                  </a:lnTo>
                  <a:lnTo>
                    <a:pt x="565" y="321"/>
                  </a:lnTo>
                  <a:lnTo>
                    <a:pt x="565" y="317"/>
                  </a:lnTo>
                  <a:lnTo>
                    <a:pt x="567" y="312"/>
                  </a:lnTo>
                  <a:lnTo>
                    <a:pt x="570" y="308"/>
                  </a:lnTo>
                  <a:lnTo>
                    <a:pt x="574" y="305"/>
                  </a:lnTo>
                  <a:lnTo>
                    <a:pt x="577" y="302"/>
                  </a:lnTo>
                  <a:lnTo>
                    <a:pt x="595" y="293"/>
                  </a:lnTo>
                  <a:lnTo>
                    <a:pt x="612" y="284"/>
                  </a:lnTo>
                  <a:lnTo>
                    <a:pt x="625" y="272"/>
                  </a:lnTo>
                  <a:lnTo>
                    <a:pt x="636" y="254"/>
                  </a:lnTo>
                  <a:lnTo>
                    <a:pt x="642" y="234"/>
                  </a:lnTo>
                  <a:lnTo>
                    <a:pt x="645" y="213"/>
                  </a:lnTo>
                  <a:lnTo>
                    <a:pt x="647" y="210"/>
                  </a:lnTo>
                  <a:lnTo>
                    <a:pt x="650" y="207"/>
                  </a:lnTo>
                  <a:lnTo>
                    <a:pt x="653" y="206"/>
                  </a:lnTo>
                  <a:lnTo>
                    <a:pt x="650" y="204"/>
                  </a:lnTo>
                  <a:lnTo>
                    <a:pt x="647" y="203"/>
                  </a:lnTo>
                  <a:lnTo>
                    <a:pt x="642" y="201"/>
                  </a:lnTo>
                  <a:lnTo>
                    <a:pt x="639" y="201"/>
                  </a:lnTo>
                  <a:lnTo>
                    <a:pt x="636" y="201"/>
                  </a:lnTo>
                  <a:lnTo>
                    <a:pt x="633" y="203"/>
                  </a:lnTo>
                  <a:lnTo>
                    <a:pt x="628" y="207"/>
                  </a:lnTo>
                  <a:lnTo>
                    <a:pt x="627" y="209"/>
                  </a:lnTo>
                  <a:lnTo>
                    <a:pt x="624" y="209"/>
                  </a:lnTo>
                  <a:lnTo>
                    <a:pt x="621" y="209"/>
                  </a:lnTo>
                  <a:lnTo>
                    <a:pt x="618" y="207"/>
                  </a:lnTo>
                  <a:lnTo>
                    <a:pt x="615" y="204"/>
                  </a:lnTo>
                  <a:lnTo>
                    <a:pt x="613" y="200"/>
                  </a:lnTo>
                  <a:lnTo>
                    <a:pt x="615" y="200"/>
                  </a:lnTo>
                  <a:lnTo>
                    <a:pt x="616" y="198"/>
                  </a:lnTo>
                  <a:lnTo>
                    <a:pt x="616" y="195"/>
                  </a:lnTo>
                  <a:lnTo>
                    <a:pt x="618" y="194"/>
                  </a:lnTo>
                  <a:lnTo>
                    <a:pt x="619" y="192"/>
                  </a:lnTo>
                  <a:lnTo>
                    <a:pt x="621" y="192"/>
                  </a:lnTo>
                  <a:lnTo>
                    <a:pt x="619" y="176"/>
                  </a:lnTo>
                  <a:lnTo>
                    <a:pt x="616" y="158"/>
                  </a:lnTo>
                  <a:lnTo>
                    <a:pt x="615" y="141"/>
                  </a:lnTo>
                  <a:lnTo>
                    <a:pt x="619" y="126"/>
                  </a:lnTo>
                  <a:lnTo>
                    <a:pt x="621" y="125"/>
                  </a:lnTo>
                  <a:lnTo>
                    <a:pt x="622" y="123"/>
                  </a:lnTo>
                  <a:lnTo>
                    <a:pt x="624" y="123"/>
                  </a:lnTo>
                  <a:lnTo>
                    <a:pt x="627" y="123"/>
                  </a:lnTo>
                  <a:lnTo>
                    <a:pt x="628" y="125"/>
                  </a:lnTo>
                  <a:lnTo>
                    <a:pt x="630" y="125"/>
                  </a:lnTo>
                  <a:lnTo>
                    <a:pt x="632" y="126"/>
                  </a:lnTo>
                  <a:lnTo>
                    <a:pt x="632" y="125"/>
                  </a:lnTo>
                  <a:lnTo>
                    <a:pt x="630" y="123"/>
                  </a:lnTo>
                  <a:lnTo>
                    <a:pt x="625" y="107"/>
                  </a:lnTo>
                  <a:lnTo>
                    <a:pt x="621" y="85"/>
                  </a:lnTo>
                  <a:lnTo>
                    <a:pt x="619" y="64"/>
                  </a:lnTo>
                  <a:lnTo>
                    <a:pt x="616" y="43"/>
                  </a:lnTo>
                  <a:lnTo>
                    <a:pt x="615" y="25"/>
                  </a:lnTo>
                  <a:lnTo>
                    <a:pt x="615" y="22"/>
                  </a:lnTo>
                  <a:lnTo>
                    <a:pt x="612" y="21"/>
                  </a:lnTo>
                  <a:lnTo>
                    <a:pt x="610" y="18"/>
                  </a:lnTo>
                  <a:lnTo>
                    <a:pt x="609" y="15"/>
                  </a:lnTo>
                  <a:lnTo>
                    <a:pt x="609" y="12"/>
                  </a:lnTo>
                  <a:lnTo>
                    <a:pt x="592" y="7"/>
                  </a:lnTo>
                  <a:lnTo>
                    <a:pt x="579" y="4"/>
                  </a:lnTo>
                  <a:lnTo>
                    <a:pt x="568" y="4"/>
                  </a:lnTo>
                  <a:lnTo>
                    <a:pt x="556" y="6"/>
                  </a:lnTo>
                  <a:lnTo>
                    <a:pt x="543" y="3"/>
                  </a:lnTo>
                  <a:lnTo>
                    <a:pt x="532" y="0"/>
                  </a:lnTo>
                  <a:lnTo>
                    <a:pt x="523" y="0"/>
                  </a:lnTo>
                  <a:lnTo>
                    <a:pt x="516" y="6"/>
                  </a:lnTo>
                  <a:lnTo>
                    <a:pt x="508" y="12"/>
                  </a:lnTo>
                  <a:lnTo>
                    <a:pt x="501" y="18"/>
                  </a:lnTo>
                  <a:lnTo>
                    <a:pt x="492" y="22"/>
                  </a:lnTo>
                  <a:lnTo>
                    <a:pt x="481" y="21"/>
                  </a:lnTo>
                  <a:lnTo>
                    <a:pt x="474" y="31"/>
                  </a:lnTo>
                  <a:lnTo>
                    <a:pt x="465" y="39"/>
                  </a:lnTo>
                  <a:lnTo>
                    <a:pt x="453" y="45"/>
                  </a:lnTo>
                  <a:lnTo>
                    <a:pt x="442" y="52"/>
                  </a:lnTo>
                  <a:lnTo>
                    <a:pt x="433" y="63"/>
                  </a:lnTo>
                  <a:lnTo>
                    <a:pt x="430" y="72"/>
                  </a:lnTo>
                  <a:lnTo>
                    <a:pt x="427" y="84"/>
                  </a:lnTo>
                  <a:lnTo>
                    <a:pt x="423" y="93"/>
                  </a:lnTo>
                  <a:lnTo>
                    <a:pt x="415" y="99"/>
                  </a:lnTo>
                  <a:lnTo>
                    <a:pt x="404" y="103"/>
                  </a:lnTo>
                  <a:lnTo>
                    <a:pt x="395" y="107"/>
                  </a:lnTo>
                  <a:lnTo>
                    <a:pt x="388" y="110"/>
                  </a:lnTo>
                  <a:lnTo>
                    <a:pt x="382" y="117"/>
                  </a:lnTo>
                  <a:lnTo>
                    <a:pt x="377" y="128"/>
                  </a:lnTo>
                  <a:lnTo>
                    <a:pt x="373" y="138"/>
                  </a:lnTo>
                  <a:lnTo>
                    <a:pt x="367" y="147"/>
                  </a:lnTo>
                  <a:lnTo>
                    <a:pt x="356" y="153"/>
                  </a:lnTo>
                  <a:lnTo>
                    <a:pt x="353" y="153"/>
                  </a:lnTo>
                  <a:lnTo>
                    <a:pt x="350" y="152"/>
                  </a:lnTo>
                  <a:lnTo>
                    <a:pt x="347" y="149"/>
                  </a:lnTo>
                  <a:lnTo>
                    <a:pt x="346" y="146"/>
                  </a:lnTo>
                  <a:lnTo>
                    <a:pt x="343" y="147"/>
                  </a:lnTo>
                  <a:lnTo>
                    <a:pt x="341" y="150"/>
                  </a:lnTo>
                  <a:lnTo>
                    <a:pt x="338" y="153"/>
                  </a:lnTo>
                  <a:lnTo>
                    <a:pt x="337" y="155"/>
                  </a:lnTo>
                  <a:lnTo>
                    <a:pt x="334" y="158"/>
                  </a:lnTo>
                  <a:lnTo>
                    <a:pt x="331" y="158"/>
                  </a:lnTo>
                  <a:lnTo>
                    <a:pt x="328" y="158"/>
                  </a:lnTo>
                  <a:lnTo>
                    <a:pt x="314" y="152"/>
                  </a:lnTo>
                  <a:lnTo>
                    <a:pt x="299" y="149"/>
                  </a:lnTo>
                  <a:lnTo>
                    <a:pt x="292" y="144"/>
                  </a:lnTo>
                  <a:lnTo>
                    <a:pt x="283" y="138"/>
                  </a:lnTo>
                  <a:lnTo>
                    <a:pt x="275" y="134"/>
                  </a:lnTo>
                  <a:lnTo>
                    <a:pt x="269" y="132"/>
                  </a:lnTo>
                  <a:lnTo>
                    <a:pt x="262" y="140"/>
                  </a:lnTo>
                  <a:lnTo>
                    <a:pt x="256" y="150"/>
                  </a:lnTo>
                  <a:lnTo>
                    <a:pt x="250" y="162"/>
                  </a:lnTo>
                  <a:lnTo>
                    <a:pt x="242" y="171"/>
                  </a:lnTo>
                  <a:lnTo>
                    <a:pt x="236" y="177"/>
                  </a:lnTo>
                  <a:lnTo>
                    <a:pt x="230" y="182"/>
                  </a:lnTo>
                  <a:lnTo>
                    <a:pt x="224" y="186"/>
                  </a:lnTo>
                  <a:lnTo>
                    <a:pt x="218" y="192"/>
                  </a:lnTo>
                  <a:lnTo>
                    <a:pt x="209" y="198"/>
                  </a:lnTo>
                  <a:lnTo>
                    <a:pt x="199" y="200"/>
                  </a:lnTo>
                  <a:lnTo>
                    <a:pt x="188" y="200"/>
                  </a:lnTo>
                  <a:lnTo>
                    <a:pt x="177" y="198"/>
                  </a:lnTo>
                  <a:lnTo>
                    <a:pt x="174" y="198"/>
                  </a:lnTo>
                  <a:lnTo>
                    <a:pt x="171" y="198"/>
                  </a:lnTo>
                  <a:lnTo>
                    <a:pt x="167" y="200"/>
                  </a:lnTo>
                  <a:lnTo>
                    <a:pt x="161" y="200"/>
                  </a:lnTo>
                  <a:lnTo>
                    <a:pt x="162" y="189"/>
                  </a:lnTo>
                  <a:lnTo>
                    <a:pt x="164" y="179"/>
                  </a:lnTo>
                  <a:lnTo>
                    <a:pt x="168" y="170"/>
                  </a:lnTo>
                  <a:lnTo>
                    <a:pt x="170" y="168"/>
                  </a:lnTo>
                  <a:lnTo>
                    <a:pt x="171" y="165"/>
                  </a:lnTo>
                  <a:lnTo>
                    <a:pt x="173" y="164"/>
                  </a:lnTo>
                  <a:lnTo>
                    <a:pt x="174" y="161"/>
                  </a:lnTo>
                  <a:lnTo>
                    <a:pt x="173" y="159"/>
                  </a:lnTo>
                  <a:lnTo>
                    <a:pt x="168" y="150"/>
                  </a:lnTo>
                  <a:lnTo>
                    <a:pt x="167" y="141"/>
                  </a:lnTo>
                  <a:lnTo>
                    <a:pt x="164" y="134"/>
                  </a:lnTo>
                  <a:lnTo>
                    <a:pt x="158" y="126"/>
                  </a:lnTo>
                  <a:lnTo>
                    <a:pt x="150" y="120"/>
                  </a:lnTo>
                  <a:lnTo>
                    <a:pt x="143" y="116"/>
                  </a:lnTo>
                  <a:lnTo>
                    <a:pt x="137" y="114"/>
                  </a:lnTo>
                  <a:lnTo>
                    <a:pt x="134" y="116"/>
                  </a:lnTo>
                  <a:lnTo>
                    <a:pt x="134" y="168"/>
                  </a:lnTo>
                  <a:lnTo>
                    <a:pt x="135" y="221"/>
                  </a:lnTo>
                  <a:lnTo>
                    <a:pt x="132" y="273"/>
                  </a:lnTo>
                  <a:lnTo>
                    <a:pt x="129" y="272"/>
                  </a:lnTo>
                  <a:lnTo>
                    <a:pt x="126" y="269"/>
                  </a:lnTo>
                  <a:lnTo>
                    <a:pt x="123" y="266"/>
                  </a:lnTo>
                  <a:lnTo>
                    <a:pt x="120" y="266"/>
                  </a:lnTo>
                  <a:lnTo>
                    <a:pt x="119" y="266"/>
                  </a:lnTo>
                  <a:lnTo>
                    <a:pt x="116" y="269"/>
                  </a:lnTo>
                  <a:lnTo>
                    <a:pt x="114" y="272"/>
                  </a:lnTo>
                  <a:lnTo>
                    <a:pt x="113" y="275"/>
                  </a:lnTo>
                  <a:lnTo>
                    <a:pt x="111" y="279"/>
                  </a:lnTo>
                  <a:lnTo>
                    <a:pt x="110" y="282"/>
                  </a:lnTo>
                  <a:lnTo>
                    <a:pt x="107" y="284"/>
                  </a:lnTo>
                  <a:lnTo>
                    <a:pt x="104" y="285"/>
                  </a:lnTo>
                  <a:lnTo>
                    <a:pt x="92" y="284"/>
                  </a:lnTo>
                  <a:lnTo>
                    <a:pt x="78" y="284"/>
                  </a:lnTo>
                  <a:lnTo>
                    <a:pt x="65" y="285"/>
                  </a:lnTo>
                  <a:lnTo>
                    <a:pt x="63" y="285"/>
                  </a:lnTo>
                  <a:lnTo>
                    <a:pt x="60" y="284"/>
                  </a:lnTo>
                  <a:lnTo>
                    <a:pt x="57" y="281"/>
                  </a:lnTo>
                  <a:lnTo>
                    <a:pt x="53" y="279"/>
                  </a:lnTo>
                  <a:lnTo>
                    <a:pt x="50" y="276"/>
                  </a:lnTo>
                  <a:lnTo>
                    <a:pt x="45" y="276"/>
                  </a:lnTo>
                  <a:lnTo>
                    <a:pt x="45" y="278"/>
                  </a:lnTo>
                  <a:lnTo>
                    <a:pt x="44" y="279"/>
                  </a:lnTo>
                  <a:lnTo>
                    <a:pt x="42" y="281"/>
                  </a:lnTo>
                  <a:lnTo>
                    <a:pt x="41" y="281"/>
                  </a:lnTo>
                  <a:lnTo>
                    <a:pt x="38" y="281"/>
                  </a:lnTo>
                  <a:lnTo>
                    <a:pt x="35" y="273"/>
                  </a:lnTo>
                  <a:lnTo>
                    <a:pt x="32" y="266"/>
                  </a:lnTo>
                  <a:lnTo>
                    <a:pt x="30" y="257"/>
                  </a:lnTo>
                  <a:lnTo>
                    <a:pt x="29" y="254"/>
                  </a:lnTo>
                  <a:lnTo>
                    <a:pt x="26" y="251"/>
                  </a:lnTo>
                  <a:lnTo>
                    <a:pt x="23" y="249"/>
                  </a:lnTo>
                  <a:lnTo>
                    <a:pt x="18" y="248"/>
                  </a:lnTo>
                  <a:lnTo>
                    <a:pt x="18" y="251"/>
                  </a:lnTo>
                  <a:lnTo>
                    <a:pt x="17" y="255"/>
                  </a:lnTo>
                  <a:lnTo>
                    <a:pt x="15" y="260"/>
                  </a:lnTo>
                  <a:lnTo>
                    <a:pt x="14" y="263"/>
                  </a:lnTo>
                  <a:lnTo>
                    <a:pt x="12" y="266"/>
                  </a:lnTo>
                  <a:lnTo>
                    <a:pt x="9" y="269"/>
                  </a:lnTo>
                  <a:lnTo>
                    <a:pt x="6" y="270"/>
                  </a:lnTo>
                  <a:lnTo>
                    <a:pt x="0" y="270"/>
                  </a:lnTo>
                  <a:lnTo>
                    <a:pt x="3" y="273"/>
                  </a:lnTo>
                  <a:lnTo>
                    <a:pt x="3" y="276"/>
                  </a:lnTo>
                  <a:lnTo>
                    <a:pt x="3" y="279"/>
                  </a:lnTo>
                  <a:lnTo>
                    <a:pt x="2" y="282"/>
                  </a:lnTo>
                  <a:lnTo>
                    <a:pt x="2" y="285"/>
                  </a:lnTo>
                  <a:lnTo>
                    <a:pt x="2" y="288"/>
                  </a:lnTo>
                  <a:lnTo>
                    <a:pt x="8" y="296"/>
                  </a:lnTo>
                  <a:lnTo>
                    <a:pt x="14" y="303"/>
                  </a:lnTo>
                  <a:lnTo>
                    <a:pt x="17" y="312"/>
                  </a:lnTo>
                  <a:lnTo>
                    <a:pt x="21" y="332"/>
                  </a:lnTo>
                  <a:lnTo>
                    <a:pt x="30" y="350"/>
                  </a:lnTo>
                  <a:lnTo>
                    <a:pt x="42" y="367"/>
                  </a:lnTo>
                  <a:lnTo>
                    <a:pt x="44" y="371"/>
                  </a:lnTo>
                  <a:lnTo>
                    <a:pt x="44" y="374"/>
                  </a:lnTo>
                  <a:lnTo>
                    <a:pt x="45" y="379"/>
                  </a:lnTo>
                  <a:lnTo>
                    <a:pt x="45" y="382"/>
                  </a:lnTo>
                  <a:lnTo>
                    <a:pt x="47" y="386"/>
                  </a:lnTo>
                  <a:lnTo>
                    <a:pt x="50" y="388"/>
                  </a:lnTo>
                  <a:lnTo>
                    <a:pt x="53" y="389"/>
                  </a:lnTo>
                  <a:lnTo>
                    <a:pt x="56" y="391"/>
                  </a:lnTo>
                  <a:lnTo>
                    <a:pt x="60" y="392"/>
                  </a:lnTo>
                  <a:lnTo>
                    <a:pt x="63" y="395"/>
                  </a:lnTo>
                  <a:lnTo>
                    <a:pt x="65" y="398"/>
                  </a:lnTo>
                  <a:lnTo>
                    <a:pt x="65" y="401"/>
                  </a:lnTo>
                  <a:lnTo>
                    <a:pt x="65" y="404"/>
                  </a:lnTo>
                  <a:lnTo>
                    <a:pt x="65" y="407"/>
                  </a:lnTo>
                  <a:lnTo>
                    <a:pt x="65" y="409"/>
                  </a:lnTo>
                  <a:lnTo>
                    <a:pt x="65" y="410"/>
                  </a:lnTo>
                  <a:lnTo>
                    <a:pt x="65" y="413"/>
                  </a:lnTo>
                  <a:lnTo>
                    <a:pt x="66" y="416"/>
                  </a:lnTo>
                  <a:lnTo>
                    <a:pt x="66" y="418"/>
                  </a:lnTo>
                  <a:lnTo>
                    <a:pt x="66" y="419"/>
                  </a:lnTo>
                  <a:lnTo>
                    <a:pt x="66" y="424"/>
                  </a:lnTo>
                  <a:lnTo>
                    <a:pt x="66" y="425"/>
                  </a:lnTo>
                  <a:lnTo>
                    <a:pt x="68" y="428"/>
                  </a:lnTo>
                  <a:lnTo>
                    <a:pt x="68" y="430"/>
                  </a:lnTo>
                  <a:lnTo>
                    <a:pt x="69" y="433"/>
                  </a:lnTo>
                  <a:lnTo>
                    <a:pt x="71" y="437"/>
                  </a:lnTo>
                  <a:lnTo>
                    <a:pt x="68" y="437"/>
                  </a:lnTo>
                  <a:lnTo>
                    <a:pt x="66" y="437"/>
                  </a:lnTo>
                  <a:lnTo>
                    <a:pt x="65" y="439"/>
                  </a:lnTo>
                  <a:lnTo>
                    <a:pt x="63" y="440"/>
                  </a:lnTo>
                  <a:lnTo>
                    <a:pt x="60" y="440"/>
                  </a:lnTo>
                  <a:lnTo>
                    <a:pt x="59" y="439"/>
                  </a:lnTo>
                  <a:lnTo>
                    <a:pt x="56" y="437"/>
                  </a:lnTo>
                  <a:lnTo>
                    <a:pt x="54" y="436"/>
                  </a:lnTo>
                  <a:lnTo>
                    <a:pt x="53" y="433"/>
                  </a:lnTo>
                  <a:lnTo>
                    <a:pt x="51" y="433"/>
                  </a:lnTo>
                  <a:lnTo>
                    <a:pt x="50" y="431"/>
                  </a:lnTo>
                  <a:lnTo>
                    <a:pt x="47" y="433"/>
                  </a:lnTo>
                  <a:lnTo>
                    <a:pt x="44" y="434"/>
                  </a:lnTo>
                  <a:lnTo>
                    <a:pt x="42" y="436"/>
                  </a:lnTo>
                  <a:lnTo>
                    <a:pt x="41" y="439"/>
                  </a:lnTo>
                  <a:lnTo>
                    <a:pt x="41" y="442"/>
                  </a:lnTo>
                  <a:lnTo>
                    <a:pt x="42" y="445"/>
                  </a:lnTo>
                  <a:lnTo>
                    <a:pt x="45" y="448"/>
                  </a:lnTo>
                  <a:lnTo>
                    <a:pt x="47" y="448"/>
                  </a:lnTo>
                  <a:close/>
                </a:path>
              </a:pathLst>
            </a:custGeom>
            <a:solidFill>
              <a:srgbClr val="0070C0"/>
            </a:solidFill>
            <a:ln w="0">
              <a:solidFill>
                <a:srgbClr val="000514"/>
              </a:solidFill>
              <a:prstDash val="solid"/>
              <a:round/>
              <a:headEnd/>
              <a:tailEnd/>
            </a:ln>
          </p:spPr>
          <p:txBody>
            <a:bodyPr/>
            <a:lstStyle/>
            <a:p>
              <a:endParaRPr lang="zh-CN" altLang="en-US" dirty="0">
                <a:solidFill>
                  <a:srgbClr val="000000"/>
                </a:solidFill>
              </a:endParaRPr>
            </a:p>
          </p:txBody>
        </p:sp>
        <p:sp>
          <p:nvSpPr>
            <p:cNvPr id="60" name="任意多边形 103"/>
            <p:cNvSpPr>
              <a:spLocks/>
            </p:cNvSpPr>
            <p:nvPr/>
          </p:nvSpPr>
          <p:spPr bwMode="gray">
            <a:xfrm>
              <a:off x="6805574" y="5799138"/>
              <a:ext cx="141336" cy="130175"/>
            </a:xfrm>
            <a:custGeom>
              <a:avLst/>
              <a:gdLst>
                <a:gd name="T0" fmla="*/ 53 w 96"/>
                <a:gd name="T1" fmla="*/ 2 h 88"/>
                <a:gd name="T2" fmla="*/ 61 w 96"/>
                <a:gd name="T3" fmla="*/ 7 h 88"/>
                <a:gd name="T4" fmla="*/ 71 w 96"/>
                <a:gd name="T5" fmla="*/ 12 h 88"/>
                <a:gd name="T6" fmla="*/ 77 w 96"/>
                <a:gd name="T7" fmla="*/ 20 h 88"/>
                <a:gd name="T8" fmla="*/ 77 w 96"/>
                <a:gd name="T9" fmla="*/ 30 h 88"/>
                <a:gd name="T10" fmla="*/ 74 w 96"/>
                <a:gd name="T11" fmla="*/ 34 h 88"/>
                <a:gd name="T12" fmla="*/ 71 w 96"/>
                <a:gd name="T13" fmla="*/ 39 h 88"/>
                <a:gd name="T14" fmla="*/ 69 w 96"/>
                <a:gd name="T15" fmla="*/ 44 h 88"/>
                <a:gd name="T16" fmla="*/ 65 w 96"/>
                <a:gd name="T17" fmla="*/ 48 h 88"/>
                <a:gd name="T18" fmla="*/ 57 w 96"/>
                <a:gd name="T19" fmla="*/ 52 h 88"/>
                <a:gd name="T20" fmla="*/ 50 w 96"/>
                <a:gd name="T21" fmla="*/ 53 h 88"/>
                <a:gd name="T22" fmla="*/ 43 w 96"/>
                <a:gd name="T23" fmla="*/ 54 h 88"/>
                <a:gd name="T24" fmla="*/ 36 w 96"/>
                <a:gd name="T25" fmla="*/ 59 h 88"/>
                <a:gd name="T26" fmla="*/ 29 w 96"/>
                <a:gd name="T27" fmla="*/ 69 h 88"/>
                <a:gd name="T28" fmla="*/ 27 w 96"/>
                <a:gd name="T29" fmla="*/ 71 h 88"/>
                <a:gd name="T30" fmla="*/ 23 w 96"/>
                <a:gd name="T31" fmla="*/ 69 h 88"/>
                <a:gd name="T32" fmla="*/ 18 w 96"/>
                <a:gd name="T33" fmla="*/ 66 h 88"/>
                <a:gd name="T34" fmla="*/ 14 w 96"/>
                <a:gd name="T35" fmla="*/ 64 h 88"/>
                <a:gd name="T36" fmla="*/ 6 w 96"/>
                <a:gd name="T37" fmla="*/ 64 h 88"/>
                <a:gd name="T38" fmla="*/ 6 w 96"/>
                <a:gd name="T39" fmla="*/ 55 h 88"/>
                <a:gd name="T40" fmla="*/ 5 w 96"/>
                <a:gd name="T41" fmla="*/ 48 h 88"/>
                <a:gd name="T42" fmla="*/ 0 w 96"/>
                <a:gd name="T43" fmla="*/ 42 h 88"/>
                <a:gd name="T44" fmla="*/ 2 w 96"/>
                <a:gd name="T45" fmla="*/ 35 h 88"/>
                <a:gd name="T46" fmla="*/ 8 w 96"/>
                <a:gd name="T47" fmla="*/ 26 h 88"/>
                <a:gd name="T48" fmla="*/ 17 w 96"/>
                <a:gd name="T49" fmla="*/ 18 h 88"/>
                <a:gd name="T50" fmla="*/ 27 w 96"/>
                <a:gd name="T51" fmla="*/ 9 h 88"/>
                <a:gd name="T52" fmla="*/ 32 w 96"/>
                <a:gd name="T53" fmla="*/ 7 h 88"/>
                <a:gd name="T54" fmla="*/ 40 w 96"/>
                <a:gd name="T55" fmla="*/ 2 h 88"/>
                <a:gd name="T56" fmla="*/ 45 w 96"/>
                <a:gd name="T57" fmla="*/ 0 h 88"/>
                <a:gd name="T58" fmla="*/ 53 w 96"/>
                <a:gd name="T59" fmla="*/ 2 h 8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6" h="88">
                  <a:moveTo>
                    <a:pt x="66" y="2"/>
                  </a:moveTo>
                  <a:lnTo>
                    <a:pt x="77" y="8"/>
                  </a:lnTo>
                  <a:lnTo>
                    <a:pt x="89" y="15"/>
                  </a:lnTo>
                  <a:lnTo>
                    <a:pt x="96" y="24"/>
                  </a:lnTo>
                  <a:lnTo>
                    <a:pt x="96" y="36"/>
                  </a:lnTo>
                  <a:lnTo>
                    <a:pt x="93" y="42"/>
                  </a:lnTo>
                  <a:lnTo>
                    <a:pt x="89" y="48"/>
                  </a:lnTo>
                  <a:lnTo>
                    <a:pt x="86" y="54"/>
                  </a:lnTo>
                  <a:lnTo>
                    <a:pt x="81" y="59"/>
                  </a:lnTo>
                  <a:lnTo>
                    <a:pt x="72" y="64"/>
                  </a:lnTo>
                  <a:lnTo>
                    <a:pt x="63" y="65"/>
                  </a:lnTo>
                  <a:lnTo>
                    <a:pt x="54" y="67"/>
                  </a:lnTo>
                  <a:lnTo>
                    <a:pt x="45" y="73"/>
                  </a:lnTo>
                  <a:lnTo>
                    <a:pt x="36" y="85"/>
                  </a:lnTo>
                  <a:lnTo>
                    <a:pt x="33" y="88"/>
                  </a:lnTo>
                  <a:lnTo>
                    <a:pt x="29" y="85"/>
                  </a:lnTo>
                  <a:lnTo>
                    <a:pt x="23" y="82"/>
                  </a:lnTo>
                  <a:lnTo>
                    <a:pt x="17" y="79"/>
                  </a:lnTo>
                  <a:lnTo>
                    <a:pt x="9" y="79"/>
                  </a:lnTo>
                  <a:lnTo>
                    <a:pt x="9" y="68"/>
                  </a:lnTo>
                  <a:lnTo>
                    <a:pt x="5" y="59"/>
                  </a:lnTo>
                  <a:lnTo>
                    <a:pt x="0" y="51"/>
                  </a:lnTo>
                  <a:lnTo>
                    <a:pt x="2" y="44"/>
                  </a:lnTo>
                  <a:lnTo>
                    <a:pt x="11" y="32"/>
                  </a:lnTo>
                  <a:lnTo>
                    <a:pt x="21" y="21"/>
                  </a:lnTo>
                  <a:lnTo>
                    <a:pt x="33" y="12"/>
                  </a:lnTo>
                  <a:lnTo>
                    <a:pt x="41" y="8"/>
                  </a:lnTo>
                  <a:lnTo>
                    <a:pt x="50" y="2"/>
                  </a:lnTo>
                  <a:lnTo>
                    <a:pt x="57" y="0"/>
                  </a:lnTo>
                  <a:lnTo>
                    <a:pt x="66" y="2"/>
                  </a:lnTo>
                  <a:close/>
                </a:path>
              </a:pathLst>
            </a:custGeom>
            <a:solidFill>
              <a:srgbClr val="0070C0"/>
            </a:solidFill>
            <a:ln w="0">
              <a:solidFill>
                <a:srgbClr val="000514"/>
              </a:solidFill>
              <a:prstDash val="solid"/>
              <a:round/>
              <a:headEnd/>
              <a:tailEnd/>
            </a:ln>
          </p:spPr>
          <p:txBody>
            <a:bodyPr/>
            <a:lstStyle/>
            <a:p>
              <a:endParaRPr lang="zh-CN" altLang="en-US" dirty="0">
                <a:solidFill>
                  <a:srgbClr val="000000"/>
                </a:solidFill>
              </a:endParaRPr>
            </a:p>
          </p:txBody>
        </p:sp>
        <p:sp>
          <p:nvSpPr>
            <p:cNvPr id="61" name="任意多边形 104"/>
            <p:cNvSpPr>
              <a:spLocks/>
            </p:cNvSpPr>
            <p:nvPr/>
          </p:nvSpPr>
          <p:spPr bwMode="gray">
            <a:xfrm>
              <a:off x="6989788" y="5626100"/>
              <a:ext cx="88931" cy="114300"/>
            </a:xfrm>
            <a:custGeom>
              <a:avLst/>
              <a:gdLst>
                <a:gd name="T0" fmla="*/ 35 w 61"/>
                <a:gd name="T1" fmla="*/ 6 h 78"/>
                <a:gd name="T2" fmla="*/ 33 w 61"/>
                <a:gd name="T3" fmla="*/ 7 h 78"/>
                <a:gd name="T4" fmla="*/ 31 w 61"/>
                <a:gd name="T5" fmla="*/ 7 h 78"/>
                <a:gd name="T6" fmla="*/ 30 w 61"/>
                <a:gd name="T7" fmla="*/ 7 h 78"/>
                <a:gd name="T8" fmla="*/ 28 w 61"/>
                <a:gd name="T9" fmla="*/ 6 h 78"/>
                <a:gd name="T10" fmla="*/ 24 w 61"/>
                <a:gd name="T11" fmla="*/ 3 h 78"/>
                <a:gd name="T12" fmla="*/ 22 w 61"/>
                <a:gd name="T13" fmla="*/ 1 h 78"/>
                <a:gd name="T14" fmla="*/ 18 w 61"/>
                <a:gd name="T15" fmla="*/ 0 h 78"/>
                <a:gd name="T16" fmla="*/ 16 w 61"/>
                <a:gd name="T17" fmla="*/ 1 h 78"/>
                <a:gd name="T18" fmla="*/ 15 w 61"/>
                <a:gd name="T19" fmla="*/ 4 h 78"/>
                <a:gd name="T20" fmla="*/ 12 w 61"/>
                <a:gd name="T21" fmla="*/ 6 h 78"/>
                <a:gd name="T22" fmla="*/ 10 w 61"/>
                <a:gd name="T23" fmla="*/ 9 h 78"/>
                <a:gd name="T24" fmla="*/ 9 w 61"/>
                <a:gd name="T25" fmla="*/ 15 h 78"/>
                <a:gd name="T26" fmla="*/ 7 w 61"/>
                <a:gd name="T27" fmla="*/ 17 h 78"/>
                <a:gd name="T28" fmla="*/ 6 w 61"/>
                <a:gd name="T29" fmla="*/ 18 h 78"/>
                <a:gd name="T30" fmla="*/ 6 w 61"/>
                <a:gd name="T31" fmla="*/ 21 h 78"/>
                <a:gd name="T32" fmla="*/ 4 w 61"/>
                <a:gd name="T33" fmla="*/ 22 h 78"/>
                <a:gd name="T34" fmla="*/ 1 w 61"/>
                <a:gd name="T35" fmla="*/ 25 h 78"/>
                <a:gd name="T36" fmla="*/ 0 w 61"/>
                <a:gd name="T37" fmla="*/ 27 h 78"/>
                <a:gd name="T38" fmla="*/ 0 w 61"/>
                <a:gd name="T39" fmla="*/ 29 h 78"/>
                <a:gd name="T40" fmla="*/ 0 w 61"/>
                <a:gd name="T41" fmla="*/ 33 h 78"/>
                <a:gd name="T42" fmla="*/ 1 w 61"/>
                <a:gd name="T43" fmla="*/ 33 h 78"/>
                <a:gd name="T44" fmla="*/ 1 w 61"/>
                <a:gd name="T45" fmla="*/ 33 h 78"/>
                <a:gd name="T46" fmla="*/ 3 w 61"/>
                <a:gd name="T47" fmla="*/ 34 h 78"/>
                <a:gd name="T48" fmla="*/ 4 w 61"/>
                <a:gd name="T49" fmla="*/ 40 h 78"/>
                <a:gd name="T50" fmla="*/ 4 w 61"/>
                <a:gd name="T51" fmla="*/ 47 h 78"/>
                <a:gd name="T52" fmla="*/ 6 w 61"/>
                <a:gd name="T53" fmla="*/ 53 h 78"/>
                <a:gd name="T54" fmla="*/ 6 w 61"/>
                <a:gd name="T55" fmla="*/ 54 h 78"/>
                <a:gd name="T56" fmla="*/ 7 w 61"/>
                <a:gd name="T57" fmla="*/ 55 h 78"/>
                <a:gd name="T58" fmla="*/ 9 w 61"/>
                <a:gd name="T59" fmla="*/ 56 h 78"/>
                <a:gd name="T60" fmla="*/ 10 w 61"/>
                <a:gd name="T61" fmla="*/ 57 h 78"/>
                <a:gd name="T62" fmla="*/ 18 w 61"/>
                <a:gd name="T63" fmla="*/ 60 h 78"/>
                <a:gd name="T64" fmla="*/ 28 w 61"/>
                <a:gd name="T65" fmla="*/ 61 h 78"/>
                <a:gd name="T66" fmla="*/ 36 w 61"/>
                <a:gd name="T67" fmla="*/ 57 h 78"/>
                <a:gd name="T68" fmla="*/ 37 w 61"/>
                <a:gd name="T69" fmla="*/ 56 h 78"/>
                <a:gd name="T70" fmla="*/ 37 w 61"/>
                <a:gd name="T71" fmla="*/ 55 h 78"/>
                <a:gd name="T72" fmla="*/ 38 w 61"/>
                <a:gd name="T73" fmla="*/ 54 h 78"/>
                <a:gd name="T74" fmla="*/ 38 w 61"/>
                <a:gd name="T75" fmla="*/ 53 h 78"/>
                <a:gd name="T76" fmla="*/ 42 w 61"/>
                <a:gd name="T77" fmla="*/ 50 h 78"/>
                <a:gd name="T78" fmla="*/ 45 w 61"/>
                <a:gd name="T79" fmla="*/ 46 h 78"/>
                <a:gd name="T80" fmla="*/ 47 w 61"/>
                <a:gd name="T81" fmla="*/ 42 h 78"/>
                <a:gd name="T82" fmla="*/ 47 w 61"/>
                <a:gd name="T83" fmla="*/ 34 h 78"/>
                <a:gd name="T84" fmla="*/ 44 w 61"/>
                <a:gd name="T85" fmla="*/ 25 h 78"/>
                <a:gd name="T86" fmla="*/ 39 w 61"/>
                <a:gd name="T87" fmla="*/ 17 h 78"/>
                <a:gd name="T88" fmla="*/ 38 w 61"/>
                <a:gd name="T89" fmla="*/ 16 h 78"/>
                <a:gd name="T90" fmla="*/ 38 w 61"/>
                <a:gd name="T91" fmla="*/ 13 h 78"/>
                <a:gd name="T92" fmla="*/ 38 w 61"/>
                <a:gd name="T93" fmla="*/ 12 h 78"/>
                <a:gd name="T94" fmla="*/ 38 w 61"/>
                <a:gd name="T95" fmla="*/ 9 h 78"/>
                <a:gd name="T96" fmla="*/ 37 w 61"/>
                <a:gd name="T97" fmla="*/ 9 h 78"/>
                <a:gd name="T98" fmla="*/ 36 w 61"/>
                <a:gd name="T99" fmla="*/ 7 h 78"/>
                <a:gd name="T100" fmla="*/ 36 w 61"/>
                <a:gd name="T101" fmla="*/ 9 h 78"/>
                <a:gd name="T102" fmla="*/ 36 w 61"/>
                <a:gd name="T103" fmla="*/ 9 h 78"/>
                <a:gd name="T104" fmla="*/ 36 w 61"/>
                <a:gd name="T105" fmla="*/ 9 h 78"/>
                <a:gd name="T106" fmla="*/ 36 w 61"/>
                <a:gd name="T107" fmla="*/ 7 h 78"/>
                <a:gd name="T108" fmla="*/ 35 w 61"/>
                <a:gd name="T109" fmla="*/ 6 h 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1" h="78">
                  <a:moveTo>
                    <a:pt x="45" y="9"/>
                  </a:moveTo>
                  <a:lnTo>
                    <a:pt x="43" y="10"/>
                  </a:lnTo>
                  <a:lnTo>
                    <a:pt x="40" y="10"/>
                  </a:lnTo>
                  <a:lnTo>
                    <a:pt x="39" y="10"/>
                  </a:lnTo>
                  <a:lnTo>
                    <a:pt x="36" y="6"/>
                  </a:lnTo>
                  <a:lnTo>
                    <a:pt x="31" y="3"/>
                  </a:lnTo>
                  <a:lnTo>
                    <a:pt x="28" y="1"/>
                  </a:lnTo>
                  <a:lnTo>
                    <a:pt x="24" y="0"/>
                  </a:lnTo>
                  <a:lnTo>
                    <a:pt x="21" y="1"/>
                  </a:lnTo>
                  <a:lnTo>
                    <a:pt x="18" y="4"/>
                  </a:lnTo>
                  <a:lnTo>
                    <a:pt x="15" y="7"/>
                  </a:lnTo>
                  <a:lnTo>
                    <a:pt x="13" y="12"/>
                  </a:lnTo>
                  <a:lnTo>
                    <a:pt x="12" y="18"/>
                  </a:lnTo>
                  <a:lnTo>
                    <a:pt x="10" y="22"/>
                  </a:lnTo>
                  <a:lnTo>
                    <a:pt x="9" y="24"/>
                  </a:lnTo>
                  <a:lnTo>
                    <a:pt x="6" y="27"/>
                  </a:lnTo>
                  <a:lnTo>
                    <a:pt x="4" y="28"/>
                  </a:lnTo>
                  <a:lnTo>
                    <a:pt x="1" y="31"/>
                  </a:lnTo>
                  <a:lnTo>
                    <a:pt x="0" y="34"/>
                  </a:lnTo>
                  <a:lnTo>
                    <a:pt x="0" y="37"/>
                  </a:lnTo>
                  <a:lnTo>
                    <a:pt x="0" y="42"/>
                  </a:lnTo>
                  <a:lnTo>
                    <a:pt x="1" y="42"/>
                  </a:lnTo>
                  <a:lnTo>
                    <a:pt x="3" y="43"/>
                  </a:lnTo>
                  <a:lnTo>
                    <a:pt x="4" y="51"/>
                  </a:lnTo>
                  <a:lnTo>
                    <a:pt x="4" y="60"/>
                  </a:lnTo>
                  <a:lnTo>
                    <a:pt x="9" y="67"/>
                  </a:lnTo>
                  <a:lnTo>
                    <a:pt x="9" y="69"/>
                  </a:lnTo>
                  <a:lnTo>
                    <a:pt x="10" y="70"/>
                  </a:lnTo>
                  <a:lnTo>
                    <a:pt x="12" y="72"/>
                  </a:lnTo>
                  <a:lnTo>
                    <a:pt x="13" y="73"/>
                  </a:lnTo>
                  <a:lnTo>
                    <a:pt x="24" y="76"/>
                  </a:lnTo>
                  <a:lnTo>
                    <a:pt x="36" y="78"/>
                  </a:lnTo>
                  <a:lnTo>
                    <a:pt x="46" y="73"/>
                  </a:lnTo>
                  <a:lnTo>
                    <a:pt x="48" y="72"/>
                  </a:lnTo>
                  <a:lnTo>
                    <a:pt x="48" y="70"/>
                  </a:lnTo>
                  <a:lnTo>
                    <a:pt x="49" y="69"/>
                  </a:lnTo>
                  <a:lnTo>
                    <a:pt x="49" y="67"/>
                  </a:lnTo>
                  <a:lnTo>
                    <a:pt x="54" y="63"/>
                  </a:lnTo>
                  <a:lnTo>
                    <a:pt x="58" y="58"/>
                  </a:lnTo>
                  <a:lnTo>
                    <a:pt x="61" y="54"/>
                  </a:lnTo>
                  <a:lnTo>
                    <a:pt x="61" y="43"/>
                  </a:lnTo>
                  <a:lnTo>
                    <a:pt x="57" y="31"/>
                  </a:lnTo>
                  <a:lnTo>
                    <a:pt x="51" y="22"/>
                  </a:lnTo>
                  <a:lnTo>
                    <a:pt x="49" y="19"/>
                  </a:lnTo>
                  <a:lnTo>
                    <a:pt x="49" y="16"/>
                  </a:lnTo>
                  <a:lnTo>
                    <a:pt x="49" y="15"/>
                  </a:lnTo>
                  <a:lnTo>
                    <a:pt x="49" y="12"/>
                  </a:lnTo>
                  <a:lnTo>
                    <a:pt x="48" y="12"/>
                  </a:lnTo>
                  <a:lnTo>
                    <a:pt x="46" y="10"/>
                  </a:lnTo>
                  <a:lnTo>
                    <a:pt x="46" y="12"/>
                  </a:lnTo>
                  <a:lnTo>
                    <a:pt x="46" y="10"/>
                  </a:lnTo>
                  <a:lnTo>
                    <a:pt x="45" y="9"/>
                  </a:lnTo>
                  <a:close/>
                </a:path>
              </a:pathLst>
            </a:custGeom>
            <a:solidFill>
              <a:srgbClr val="B9CE90"/>
            </a:solidFill>
            <a:ln w="0">
              <a:solidFill>
                <a:srgbClr val="000514"/>
              </a:solidFill>
              <a:prstDash val="solid"/>
              <a:round/>
              <a:headEnd/>
              <a:tailEnd/>
            </a:ln>
          </p:spPr>
          <p:txBody>
            <a:bodyPr/>
            <a:lstStyle/>
            <a:p>
              <a:endParaRPr lang="zh-CN" altLang="en-US" dirty="0">
                <a:solidFill>
                  <a:srgbClr val="000000"/>
                </a:solidFill>
              </a:endParaRPr>
            </a:p>
          </p:txBody>
        </p:sp>
        <p:sp>
          <p:nvSpPr>
            <p:cNvPr id="62" name="任意多边形 105"/>
            <p:cNvSpPr>
              <a:spLocks/>
            </p:cNvSpPr>
            <p:nvPr/>
          </p:nvSpPr>
          <p:spPr bwMode="gray">
            <a:xfrm>
              <a:off x="6541958" y="4532313"/>
              <a:ext cx="728914" cy="609600"/>
            </a:xfrm>
            <a:custGeom>
              <a:avLst/>
              <a:gdLst>
                <a:gd name="T0" fmla="*/ 387 w 496"/>
                <a:gd name="T1" fmla="*/ 44 h 415"/>
                <a:gd name="T2" fmla="*/ 388 w 496"/>
                <a:gd name="T3" fmla="*/ 63 h 415"/>
                <a:gd name="T4" fmla="*/ 386 w 496"/>
                <a:gd name="T5" fmla="*/ 86 h 415"/>
                <a:gd name="T6" fmla="*/ 381 w 496"/>
                <a:gd name="T7" fmla="*/ 111 h 415"/>
                <a:gd name="T8" fmla="*/ 377 w 496"/>
                <a:gd name="T9" fmla="*/ 121 h 415"/>
                <a:gd name="T10" fmla="*/ 381 w 496"/>
                <a:gd name="T11" fmla="*/ 139 h 415"/>
                <a:gd name="T12" fmla="*/ 369 w 496"/>
                <a:gd name="T13" fmla="*/ 157 h 415"/>
                <a:gd name="T14" fmla="*/ 361 w 496"/>
                <a:gd name="T15" fmla="*/ 185 h 415"/>
                <a:gd name="T16" fmla="*/ 362 w 496"/>
                <a:gd name="T17" fmla="*/ 189 h 415"/>
                <a:gd name="T18" fmla="*/ 366 w 496"/>
                <a:gd name="T19" fmla="*/ 196 h 415"/>
                <a:gd name="T20" fmla="*/ 276 w 496"/>
                <a:gd name="T21" fmla="*/ 245 h 415"/>
                <a:gd name="T22" fmla="*/ 252 w 496"/>
                <a:gd name="T23" fmla="*/ 252 h 415"/>
                <a:gd name="T24" fmla="*/ 226 w 496"/>
                <a:gd name="T25" fmla="*/ 265 h 415"/>
                <a:gd name="T26" fmla="*/ 216 w 496"/>
                <a:gd name="T27" fmla="*/ 283 h 415"/>
                <a:gd name="T28" fmla="*/ 178 w 496"/>
                <a:gd name="T29" fmla="*/ 310 h 415"/>
                <a:gd name="T30" fmla="*/ 143 w 496"/>
                <a:gd name="T31" fmla="*/ 327 h 415"/>
                <a:gd name="T32" fmla="*/ 127 w 496"/>
                <a:gd name="T33" fmla="*/ 328 h 415"/>
                <a:gd name="T34" fmla="*/ 111 w 496"/>
                <a:gd name="T35" fmla="*/ 322 h 415"/>
                <a:gd name="T36" fmla="*/ 93 w 496"/>
                <a:gd name="T37" fmla="*/ 310 h 415"/>
                <a:gd name="T38" fmla="*/ 43 w 496"/>
                <a:gd name="T39" fmla="*/ 314 h 415"/>
                <a:gd name="T40" fmla="*/ 29 w 496"/>
                <a:gd name="T41" fmla="*/ 303 h 415"/>
                <a:gd name="T42" fmla="*/ 13 w 496"/>
                <a:gd name="T43" fmla="*/ 286 h 415"/>
                <a:gd name="T44" fmla="*/ 0 w 496"/>
                <a:gd name="T45" fmla="*/ 166 h 415"/>
                <a:gd name="T46" fmla="*/ 67 w 496"/>
                <a:gd name="T47" fmla="*/ 155 h 415"/>
                <a:gd name="T48" fmla="*/ 71 w 496"/>
                <a:gd name="T49" fmla="*/ 130 h 415"/>
                <a:gd name="T50" fmla="*/ 75 w 496"/>
                <a:gd name="T51" fmla="*/ 106 h 415"/>
                <a:gd name="T52" fmla="*/ 71 w 496"/>
                <a:gd name="T53" fmla="*/ 92 h 415"/>
                <a:gd name="T54" fmla="*/ 81 w 496"/>
                <a:gd name="T55" fmla="*/ 98 h 415"/>
                <a:gd name="T56" fmla="*/ 81 w 496"/>
                <a:gd name="T57" fmla="*/ 110 h 415"/>
                <a:gd name="T58" fmla="*/ 100 w 496"/>
                <a:gd name="T59" fmla="*/ 103 h 415"/>
                <a:gd name="T60" fmla="*/ 115 w 496"/>
                <a:gd name="T61" fmla="*/ 116 h 415"/>
                <a:gd name="T62" fmla="*/ 143 w 496"/>
                <a:gd name="T63" fmla="*/ 124 h 415"/>
                <a:gd name="T64" fmla="*/ 155 w 496"/>
                <a:gd name="T65" fmla="*/ 128 h 415"/>
                <a:gd name="T66" fmla="*/ 167 w 496"/>
                <a:gd name="T67" fmla="*/ 128 h 415"/>
                <a:gd name="T68" fmla="*/ 176 w 496"/>
                <a:gd name="T69" fmla="*/ 116 h 415"/>
                <a:gd name="T70" fmla="*/ 190 w 496"/>
                <a:gd name="T71" fmla="*/ 118 h 415"/>
                <a:gd name="T72" fmla="*/ 186 w 496"/>
                <a:gd name="T73" fmla="*/ 130 h 415"/>
                <a:gd name="T74" fmla="*/ 199 w 496"/>
                <a:gd name="T75" fmla="*/ 134 h 415"/>
                <a:gd name="T76" fmla="*/ 201 w 496"/>
                <a:gd name="T77" fmla="*/ 137 h 415"/>
                <a:gd name="T78" fmla="*/ 221 w 496"/>
                <a:gd name="T79" fmla="*/ 151 h 415"/>
                <a:gd name="T80" fmla="*/ 233 w 496"/>
                <a:gd name="T81" fmla="*/ 165 h 415"/>
                <a:gd name="T82" fmla="*/ 244 w 496"/>
                <a:gd name="T83" fmla="*/ 177 h 415"/>
                <a:gd name="T84" fmla="*/ 260 w 496"/>
                <a:gd name="T85" fmla="*/ 175 h 415"/>
                <a:gd name="T86" fmla="*/ 267 w 496"/>
                <a:gd name="T87" fmla="*/ 130 h 415"/>
                <a:gd name="T88" fmla="*/ 254 w 496"/>
                <a:gd name="T89" fmla="*/ 133 h 415"/>
                <a:gd name="T90" fmla="*/ 235 w 496"/>
                <a:gd name="T91" fmla="*/ 133 h 415"/>
                <a:gd name="T92" fmla="*/ 221 w 496"/>
                <a:gd name="T93" fmla="*/ 115 h 415"/>
                <a:gd name="T94" fmla="*/ 229 w 496"/>
                <a:gd name="T95" fmla="*/ 87 h 415"/>
                <a:gd name="T96" fmla="*/ 230 w 496"/>
                <a:gd name="T97" fmla="*/ 73 h 415"/>
                <a:gd name="T98" fmla="*/ 230 w 496"/>
                <a:gd name="T99" fmla="*/ 47 h 415"/>
                <a:gd name="T100" fmla="*/ 226 w 496"/>
                <a:gd name="T101" fmla="*/ 32 h 415"/>
                <a:gd name="T102" fmla="*/ 242 w 496"/>
                <a:gd name="T103" fmla="*/ 9 h 415"/>
                <a:gd name="T104" fmla="*/ 270 w 496"/>
                <a:gd name="T105" fmla="*/ 3 h 415"/>
                <a:gd name="T106" fmla="*/ 305 w 496"/>
                <a:gd name="T107" fmla="*/ 6 h 415"/>
                <a:gd name="T108" fmla="*/ 327 w 496"/>
                <a:gd name="T109" fmla="*/ 14 h 415"/>
                <a:gd name="T110" fmla="*/ 339 w 496"/>
                <a:gd name="T111" fmla="*/ 21 h 415"/>
                <a:gd name="T112" fmla="*/ 356 w 496"/>
                <a:gd name="T113" fmla="*/ 29 h 4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96" h="415">
                  <a:moveTo>
                    <a:pt x="469" y="46"/>
                  </a:moveTo>
                  <a:lnTo>
                    <a:pt x="472" y="49"/>
                  </a:lnTo>
                  <a:lnTo>
                    <a:pt x="476" y="50"/>
                  </a:lnTo>
                  <a:lnTo>
                    <a:pt x="481" y="52"/>
                  </a:lnTo>
                  <a:lnTo>
                    <a:pt x="484" y="52"/>
                  </a:lnTo>
                  <a:lnTo>
                    <a:pt x="487" y="55"/>
                  </a:lnTo>
                  <a:lnTo>
                    <a:pt x="488" y="56"/>
                  </a:lnTo>
                  <a:lnTo>
                    <a:pt x="488" y="59"/>
                  </a:lnTo>
                  <a:lnTo>
                    <a:pt x="488" y="62"/>
                  </a:lnTo>
                  <a:lnTo>
                    <a:pt x="487" y="67"/>
                  </a:lnTo>
                  <a:lnTo>
                    <a:pt x="487" y="70"/>
                  </a:lnTo>
                  <a:lnTo>
                    <a:pt x="487" y="73"/>
                  </a:lnTo>
                  <a:lnTo>
                    <a:pt x="487" y="76"/>
                  </a:lnTo>
                  <a:lnTo>
                    <a:pt x="490" y="80"/>
                  </a:lnTo>
                  <a:lnTo>
                    <a:pt x="493" y="86"/>
                  </a:lnTo>
                  <a:lnTo>
                    <a:pt x="496" y="92"/>
                  </a:lnTo>
                  <a:lnTo>
                    <a:pt x="496" y="95"/>
                  </a:lnTo>
                  <a:lnTo>
                    <a:pt x="496" y="97"/>
                  </a:lnTo>
                  <a:lnTo>
                    <a:pt x="496" y="100"/>
                  </a:lnTo>
                  <a:lnTo>
                    <a:pt x="494" y="101"/>
                  </a:lnTo>
                  <a:lnTo>
                    <a:pt x="487" y="109"/>
                  </a:lnTo>
                  <a:lnTo>
                    <a:pt x="484" y="118"/>
                  </a:lnTo>
                  <a:lnTo>
                    <a:pt x="487" y="127"/>
                  </a:lnTo>
                  <a:lnTo>
                    <a:pt x="484" y="130"/>
                  </a:lnTo>
                  <a:lnTo>
                    <a:pt x="482" y="133"/>
                  </a:lnTo>
                  <a:lnTo>
                    <a:pt x="481" y="136"/>
                  </a:lnTo>
                  <a:lnTo>
                    <a:pt x="481" y="137"/>
                  </a:lnTo>
                  <a:lnTo>
                    <a:pt x="481" y="140"/>
                  </a:lnTo>
                  <a:lnTo>
                    <a:pt x="482" y="142"/>
                  </a:lnTo>
                  <a:lnTo>
                    <a:pt x="484" y="145"/>
                  </a:lnTo>
                  <a:lnTo>
                    <a:pt x="484" y="146"/>
                  </a:lnTo>
                  <a:lnTo>
                    <a:pt x="484" y="149"/>
                  </a:lnTo>
                  <a:lnTo>
                    <a:pt x="482" y="151"/>
                  </a:lnTo>
                  <a:lnTo>
                    <a:pt x="479" y="152"/>
                  </a:lnTo>
                  <a:lnTo>
                    <a:pt x="476" y="154"/>
                  </a:lnTo>
                  <a:lnTo>
                    <a:pt x="478" y="155"/>
                  </a:lnTo>
                  <a:lnTo>
                    <a:pt x="478" y="157"/>
                  </a:lnTo>
                  <a:lnTo>
                    <a:pt x="479" y="158"/>
                  </a:lnTo>
                  <a:lnTo>
                    <a:pt x="479" y="161"/>
                  </a:lnTo>
                  <a:lnTo>
                    <a:pt x="478" y="166"/>
                  </a:lnTo>
                  <a:lnTo>
                    <a:pt x="479" y="172"/>
                  </a:lnTo>
                  <a:lnTo>
                    <a:pt x="481" y="175"/>
                  </a:lnTo>
                  <a:lnTo>
                    <a:pt x="484" y="179"/>
                  </a:lnTo>
                  <a:lnTo>
                    <a:pt x="479" y="182"/>
                  </a:lnTo>
                  <a:lnTo>
                    <a:pt x="475" y="184"/>
                  </a:lnTo>
                  <a:lnTo>
                    <a:pt x="470" y="187"/>
                  </a:lnTo>
                  <a:lnTo>
                    <a:pt x="467" y="191"/>
                  </a:lnTo>
                  <a:lnTo>
                    <a:pt x="466" y="194"/>
                  </a:lnTo>
                  <a:lnTo>
                    <a:pt x="466" y="199"/>
                  </a:lnTo>
                  <a:lnTo>
                    <a:pt x="466" y="203"/>
                  </a:lnTo>
                  <a:lnTo>
                    <a:pt x="466" y="206"/>
                  </a:lnTo>
                  <a:lnTo>
                    <a:pt x="464" y="209"/>
                  </a:lnTo>
                  <a:lnTo>
                    <a:pt x="461" y="215"/>
                  </a:lnTo>
                  <a:lnTo>
                    <a:pt x="458" y="221"/>
                  </a:lnTo>
                  <a:lnTo>
                    <a:pt x="457" y="227"/>
                  </a:lnTo>
                  <a:lnTo>
                    <a:pt x="455" y="233"/>
                  </a:lnTo>
                  <a:lnTo>
                    <a:pt x="457" y="235"/>
                  </a:lnTo>
                  <a:lnTo>
                    <a:pt x="457" y="236"/>
                  </a:lnTo>
                  <a:lnTo>
                    <a:pt x="457" y="238"/>
                  </a:lnTo>
                  <a:lnTo>
                    <a:pt x="457" y="241"/>
                  </a:lnTo>
                  <a:lnTo>
                    <a:pt x="457" y="239"/>
                  </a:lnTo>
                  <a:lnTo>
                    <a:pt x="458" y="241"/>
                  </a:lnTo>
                  <a:lnTo>
                    <a:pt x="458" y="242"/>
                  </a:lnTo>
                  <a:lnTo>
                    <a:pt x="460" y="244"/>
                  </a:lnTo>
                  <a:lnTo>
                    <a:pt x="461" y="245"/>
                  </a:lnTo>
                  <a:lnTo>
                    <a:pt x="463" y="247"/>
                  </a:lnTo>
                  <a:lnTo>
                    <a:pt x="463" y="248"/>
                  </a:lnTo>
                  <a:lnTo>
                    <a:pt x="463" y="250"/>
                  </a:lnTo>
                  <a:lnTo>
                    <a:pt x="448" y="254"/>
                  </a:lnTo>
                  <a:lnTo>
                    <a:pt x="341" y="288"/>
                  </a:lnTo>
                  <a:lnTo>
                    <a:pt x="348" y="304"/>
                  </a:lnTo>
                  <a:lnTo>
                    <a:pt x="348" y="306"/>
                  </a:lnTo>
                  <a:lnTo>
                    <a:pt x="348" y="307"/>
                  </a:lnTo>
                  <a:lnTo>
                    <a:pt x="348" y="309"/>
                  </a:lnTo>
                  <a:lnTo>
                    <a:pt x="348" y="312"/>
                  </a:lnTo>
                  <a:lnTo>
                    <a:pt x="348" y="315"/>
                  </a:lnTo>
                  <a:lnTo>
                    <a:pt x="348" y="316"/>
                  </a:lnTo>
                  <a:lnTo>
                    <a:pt x="347" y="318"/>
                  </a:lnTo>
                  <a:lnTo>
                    <a:pt x="344" y="319"/>
                  </a:lnTo>
                  <a:lnTo>
                    <a:pt x="332" y="318"/>
                  </a:lnTo>
                  <a:lnTo>
                    <a:pt x="318" y="318"/>
                  </a:lnTo>
                  <a:lnTo>
                    <a:pt x="306" y="321"/>
                  </a:lnTo>
                  <a:lnTo>
                    <a:pt x="296" y="328"/>
                  </a:lnTo>
                  <a:lnTo>
                    <a:pt x="294" y="330"/>
                  </a:lnTo>
                  <a:lnTo>
                    <a:pt x="291" y="331"/>
                  </a:lnTo>
                  <a:lnTo>
                    <a:pt x="290" y="331"/>
                  </a:lnTo>
                  <a:lnTo>
                    <a:pt x="287" y="333"/>
                  </a:lnTo>
                  <a:lnTo>
                    <a:pt x="285" y="334"/>
                  </a:lnTo>
                  <a:lnTo>
                    <a:pt x="285" y="337"/>
                  </a:lnTo>
                  <a:lnTo>
                    <a:pt x="284" y="342"/>
                  </a:lnTo>
                  <a:lnTo>
                    <a:pt x="284" y="346"/>
                  </a:lnTo>
                  <a:lnTo>
                    <a:pt x="282" y="349"/>
                  </a:lnTo>
                  <a:lnTo>
                    <a:pt x="281" y="352"/>
                  </a:lnTo>
                  <a:lnTo>
                    <a:pt x="278" y="355"/>
                  </a:lnTo>
                  <a:lnTo>
                    <a:pt x="272" y="358"/>
                  </a:lnTo>
                  <a:lnTo>
                    <a:pt x="266" y="361"/>
                  </a:lnTo>
                  <a:lnTo>
                    <a:pt x="258" y="363"/>
                  </a:lnTo>
                  <a:lnTo>
                    <a:pt x="254" y="364"/>
                  </a:lnTo>
                  <a:lnTo>
                    <a:pt x="249" y="367"/>
                  </a:lnTo>
                  <a:lnTo>
                    <a:pt x="246" y="370"/>
                  </a:lnTo>
                  <a:lnTo>
                    <a:pt x="242" y="373"/>
                  </a:lnTo>
                  <a:lnTo>
                    <a:pt x="224" y="391"/>
                  </a:lnTo>
                  <a:lnTo>
                    <a:pt x="204" y="409"/>
                  </a:lnTo>
                  <a:lnTo>
                    <a:pt x="200" y="412"/>
                  </a:lnTo>
                  <a:lnTo>
                    <a:pt x="195" y="414"/>
                  </a:lnTo>
                  <a:lnTo>
                    <a:pt x="191" y="415"/>
                  </a:lnTo>
                  <a:lnTo>
                    <a:pt x="186" y="415"/>
                  </a:lnTo>
                  <a:lnTo>
                    <a:pt x="183" y="414"/>
                  </a:lnTo>
                  <a:lnTo>
                    <a:pt x="179" y="412"/>
                  </a:lnTo>
                  <a:lnTo>
                    <a:pt x="176" y="411"/>
                  </a:lnTo>
                  <a:lnTo>
                    <a:pt x="172" y="409"/>
                  </a:lnTo>
                  <a:lnTo>
                    <a:pt x="168" y="411"/>
                  </a:lnTo>
                  <a:lnTo>
                    <a:pt x="166" y="411"/>
                  </a:lnTo>
                  <a:lnTo>
                    <a:pt x="163" y="411"/>
                  </a:lnTo>
                  <a:lnTo>
                    <a:pt x="162" y="412"/>
                  </a:lnTo>
                  <a:lnTo>
                    <a:pt x="160" y="414"/>
                  </a:lnTo>
                  <a:lnTo>
                    <a:pt x="159" y="411"/>
                  </a:lnTo>
                  <a:lnTo>
                    <a:pt x="157" y="409"/>
                  </a:lnTo>
                  <a:lnTo>
                    <a:pt x="156" y="408"/>
                  </a:lnTo>
                  <a:lnTo>
                    <a:pt x="153" y="408"/>
                  </a:lnTo>
                  <a:lnTo>
                    <a:pt x="150" y="406"/>
                  </a:lnTo>
                  <a:lnTo>
                    <a:pt x="145" y="406"/>
                  </a:lnTo>
                  <a:lnTo>
                    <a:pt x="141" y="406"/>
                  </a:lnTo>
                  <a:lnTo>
                    <a:pt x="136" y="406"/>
                  </a:lnTo>
                  <a:lnTo>
                    <a:pt x="133" y="405"/>
                  </a:lnTo>
                  <a:lnTo>
                    <a:pt x="130" y="403"/>
                  </a:lnTo>
                  <a:lnTo>
                    <a:pt x="127" y="400"/>
                  </a:lnTo>
                  <a:lnTo>
                    <a:pt x="124" y="396"/>
                  </a:lnTo>
                  <a:lnTo>
                    <a:pt x="121" y="394"/>
                  </a:lnTo>
                  <a:lnTo>
                    <a:pt x="117" y="391"/>
                  </a:lnTo>
                  <a:lnTo>
                    <a:pt x="105" y="391"/>
                  </a:lnTo>
                  <a:lnTo>
                    <a:pt x="91" y="391"/>
                  </a:lnTo>
                  <a:lnTo>
                    <a:pt x="75" y="391"/>
                  </a:lnTo>
                  <a:lnTo>
                    <a:pt x="60" y="399"/>
                  </a:lnTo>
                  <a:lnTo>
                    <a:pt x="58" y="397"/>
                  </a:lnTo>
                  <a:lnTo>
                    <a:pt x="55" y="396"/>
                  </a:lnTo>
                  <a:lnTo>
                    <a:pt x="52" y="393"/>
                  </a:lnTo>
                  <a:lnTo>
                    <a:pt x="48" y="391"/>
                  </a:lnTo>
                  <a:lnTo>
                    <a:pt x="45" y="390"/>
                  </a:lnTo>
                  <a:lnTo>
                    <a:pt x="43" y="388"/>
                  </a:lnTo>
                  <a:lnTo>
                    <a:pt x="40" y="387"/>
                  </a:lnTo>
                  <a:lnTo>
                    <a:pt x="37" y="384"/>
                  </a:lnTo>
                  <a:lnTo>
                    <a:pt x="34" y="381"/>
                  </a:lnTo>
                  <a:lnTo>
                    <a:pt x="33" y="378"/>
                  </a:lnTo>
                  <a:lnTo>
                    <a:pt x="30" y="373"/>
                  </a:lnTo>
                  <a:lnTo>
                    <a:pt x="27" y="370"/>
                  </a:lnTo>
                  <a:lnTo>
                    <a:pt x="24" y="367"/>
                  </a:lnTo>
                  <a:lnTo>
                    <a:pt x="21" y="364"/>
                  </a:lnTo>
                  <a:lnTo>
                    <a:pt x="16" y="361"/>
                  </a:lnTo>
                  <a:lnTo>
                    <a:pt x="12" y="360"/>
                  </a:lnTo>
                  <a:lnTo>
                    <a:pt x="9" y="357"/>
                  </a:lnTo>
                  <a:lnTo>
                    <a:pt x="6" y="354"/>
                  </a:lnTo>
                  <a:lnTo>
                    <a:pt x="3" y="349"/>
                  </a:lnTo>
                  <a:lnTo>
                    <a:pt x="1" y="345"/>
                  </a:lnTo>
                  <a:lnTo>
                    <a:pt x="0" y="339"/>
                  </a:lnTo>
                  <a:lnTo>
                    <a:pt x="0" y="209"/>
                  </a:lnTo>
                  <a:lnTo>
                    <a:pt x="84" y="209"/>
                  </a:lnTo>
                  <a:lnTo>
                    <a:pt x="87" y="208"/>
                  </a:lnTo>
                  <a:lnTo>
                    <a:pt x="90" y="206"/>
                  </a:lnTo>
                  <a:lnTo>
                    <a:pt x="87" y="203"/>
                  </a:lnTo>
                  <a:lnTo>
                    <a:pt x="85" y="200"/>
                  </a:lnTo>
                  <a:lnTo>
                    <a:pt x="84" y="197"/>
                  </a:lnTo>
                  <a:lnTo>
                    <a:pt x="84" y="194"/>
                  </a:lnTo>
                  <a:lnTo>
                    <a:pt x="85" y="190"/>
                  </a:lnTo>
                  <a:lnTo>
                    <a:pt x="87" y="185"/>
                  </a:lnTo>
                  <a:lnTo>
                    <a:pt x="88" y="181"/>
                  </a:lnTo>
                  <a:lnTo>
                    <a:pt x="90" y="178"/>
                  </a:lnTo>
                  <a:lnTo>
                    <a:pt x="91" y="173"/>
                  </a:lnTo>
                  <a:lnTo>
                    <a:pt x="91" y="169"/>
                  </a:lnTo>
                  <a:lnTo>
                    <a:pt x="90" y="164"/>
                  </a:lnTo>
                  <a:lnTo>
                    <a:pt x="88" y="160"/>
                  </a:lnTo>
                  <a:lnTo>
                    <a:pt x="88" y="155"/>
                  </a:lnTo>
                  <a:lnTo>
                    <a:pt x="88" y="151"/>
                  </a:lnTo>
                  <a:lnTo>
                    <a:pt x="90" y="146"/>
                  </a:lnTo>
                  <a:lnTo>
                    <a:pt x="93" y="142"/>
                  </a:lnTo>
                  <a:lnTo>
                    <a:pt x="94" y="139"/>
                  </a:lnTo>
                  <a:lnTo>
                    <a:pt x="94" y="134"/>
                  </a:lnTo>
                  <a:lnTo>
                    <a:pt x="93" y="131"/>
                  </a:lnTo>
                  <a:lnTo>
                    <a:pt x="91" y="127"/>
                  </a:lnTo>
                  <a:lnTo>
                    <a:pt x="90" y="124"/>
                  </a:lnTo>
                  <a:lnTo>
                    <a:pt x="87" y="122"/>
                  </a:lnTo>
                  <a:lnTo>
                    <a:pt x="87" y="118"/>
                  </a:lnTo>
                  <a:lnTo>
                    <a:pt x="88" y="118"/>
                  </a:lnTo>
                  <a:lnTo>
                    <a:pt x="90" y="116"/>
                  </a:lnTo>
                  <a:lnTo>
                    <a:pt x="91" y="115"/>
                  </a:lnTo>
                  <a:lnTo>
                    <a:pt x="93" y="115"/>
                  </a:lnTo>
                  <a:lnTo>
                    <a:pt x="94" y="115"/>
                  </a:lnTo>
                  <a:lnTo>
                    <a:pt x="96" y="118"/>
                  </a:lnTo>
                  <a:lnTo>
                    <a:pt x="97" y="119"/>
                  </a:lnTo>
                  <a:lnTo>
                    <a:pt x="99" y="122"/>
                  </a:lnTo>
                  <a:lnTo>
                    <a:pt x="102" y="124"/>
                  </a:lnTo>
                  <a:lnTo>
                    <a:pt x="103" y="125"/>
                  </a:lnTo>
                  <a:lnTo>
                    <a:pt x="105" y="128"/>
                  </a:lnTo>
                  <a:lnTo>
                    <a:pt x="106" y="130"/>
                  </a:lnTo>
                  <a:lnTo>
                    <a:pt x="105" y="133"/>
                  </a:lnTo>
                  <a:lnTo>
                    <a:pt x="103" y="134"/>
                  </a:lnTo>
                  <a:lnTo>
                    <a:pt x="100" y="137"/>
                  </a:lnTo>
                  <a:lnTo>
                    <a:pt x="103" y="139"/>
                  </a:lnTo>
                  <a:lnTo>
                    <a:pt x="105" y="140"/>
                  </a:lnTo>
                  <a:lnTo>
                    <a:pt x="108" y="140"/>
                  </a:lnTo>
                  <a:lnTo>
                    <a:pt x="112" y="139"/>
                  </a:lnTo>
                  <a:lnTo>
                    <a:pt x="114" y="137"/>
                  </a:lnTo>
                  <a:lnTo>
                    <a:pt x="118" y="134"/>
                  </a:lnTo>
                  <a:lnTo>
                    <a:pt x="123" y="131"/>
                  </a:lnTo>
                  <a:lnTo>
                    <a:pt x="126" y="130"/>
                  </a:lnTo>
                  <a:lnTo>
                    <a:pt x="130" y="128"/>
                  </a:lnTo>
                  <a:lnTo>
                    <a:pt x="135" y="128"/>
                  </a:lnTo>
                  <a:lnTo>
                    <a:pt x="139" y="128"/>
                  </a:lnTo>
                  <a:lnTo>
                    <a:pt x="141" y="130"/>
                  </a:lnTo>
                  <a:lnTo>
                    <a:pt x="141" y="131"/>
                  </a:lnTo>
                  <a:lnTo>
                    <a:pt x="144" y="139"/>
                  </a:lnTo>
                  <a:lnTo>
                    <a:pt x="145" y="146"/>
                  </a:lnTo>
                  <a:lnTo>
                    <a:pt x="147" y="149"/>
                  </a:lnTo>
                  <a:lnTo>
                    <a:pt x="150" y="151"/>
                  </a:lnTo>
                  <a:lnTo>
                    <a:pt x="153" y="152"/>
                  </a:lnTo>
                  <a:lnTo>
                    <a:pt x="162" y="154"/>
                  </a:lnTo>
                  <a:lnTo>
                    <a:pt x="171" y="155"/>
                  </a:lnTo>
                  <a:lnTo>
                    <a:pt x="180" y="155"/>
                  </a:lnTo>
                  <a:lnTo>
                    <a:pt x="182" y="157"/>
                  </a:lnTo>
                  <a:lnTo>
                    <a:pt x="183" y="158"/>
                  </a:lnTo>
                  <a:lnTo>
                    <a:pt x="185" y="158"/>
                  </a:lnTo>
                  <a:lnTo>
                    <a:pt x="188" y="158"/>
                  </a:lnTo>
                  <a:lnTo>
                    <a:pt x="189" y="158"/>
                  </a:lnTo>
                  <a:lnTo>
                    <a:pt x="192" y="160"/>
                  </a:lnTo>
                  <a:lnTo>
                    <a:pt x="195" y="161"/>
                  </a:lnTo>
                  <a:lnTo>
                    <a:pt x="198" y="163"/>
                  </a:lnTo>
                  <a:lnTo>
                    <a:pt x="201" y="166"/>
                  </a:lnTo>
                  <a:lnTo>
                    <a:pt x="204" y="166"/>
                  </a:lnTo>
                  <a:lnTo>
                    <a:pt x="207" y="166"/>
                  </a:lnTo>
                  <a:lnTo>
                    <a:pt x="209" y="164"/>
                  </a:lnTo>
                  <a:lnTo>
                    <a:pt x="210" y="163"/>
                  </a:lnTo>
                  <a:lnTo>
                    <a:pt x="212" y="161"/>
                  </a:lnTo>
                  <a:lnTo>
                    <a:pt x="212" y="160"/>
                  </a:lnTo>
                  <a:lnTo>
                    <a:pt x="213" y="158"/>
                  </a:lnTo>
                  <a:lnTo>
                    <a:pt x="216" y="157"/>
                  </a:lnTo>
                  <a:lnTo>
                    <a:pt x="218" y="155"/>
                  </a:lnTo>
                  <a:lnTo>
                    <a:pt x="218" y="152"/>
                  </a:lnTo>
                  <a:lnTo>
                    <a:pt x="219" y="149"/>
                  </a:lnTo>
                  <a:lnTo>
                    <a:pt x="221" y="146"/>
                  </a:lnTo>
                  <a:lnTo>
                    <a:pt x="224" y="145"/>
                  </a:lnTo>
                  <a:lnTo>
                    <a:pt x="228" y="145"/>
                  </a:lnTo>
                  <a:lnTo>
                    <a:pt x="231" y="146"/>
                  </a:lnTo>
                  <a:lnTo>
                    <a:pt x="234" y="148"/>
                  </a:lnTo>
                  <a:lnTo>
                    <a:pt x="236" y="149"/>
                  </a:lnTo>
                  <a:lnTo>
                    <a:pt x="239" y="149"/>
                  </a:lnTo>
                  <a:lnTo>
                    <a:pt x="240" y="148"/>
                  </a:lnTo>
                  <a:lnTo>
                    <a:pt x="243" y="148"/>
                  </a:lnTo>
                  <a:lnTo>
                    <a:pt x="242" y="151"/>
                  </a:lnTo>
                  <a:lnTo>
                    <a:pt x="239" y="154"/>
                  </a:lnTo>
                  <a:lnTo>
                    <a:pt x="237" y="155"/>
                  </a:lnTo>
                  <a:lnTo>
                    <a:pt x="234" y="155"/>
                  </a:lnTo>
                  <a:lnTo>
                    <a:pt x="234" y="160"/>
                  </a:lnTo>
                  <a:lnTo>
                    <a:pt x="234" y="164"/>
                  </a:lnTo>
                  <a:lnTo>
                    <a:pt x="236" y="169"/>
                  </a:lnTo>
                  <a:lnTo>
                    <a:pt x="237" y="172"/>
                  </a:lnTo>
                  <a:lnTo>
                    <a:pt x="240" y="173"/>
                  </a:lnTo>
                  <a:lnTo>
                    <a:pt x="242" y="173"/>
                  </a:lnTo>
                  <a:lnTo>
                    <a:pt x="245" y="172"/>
                  </a:lnTo>
                  <a:lnTo>
                    <a:pt x="248" y="170"/>
                  </a:lnTo>
                  <a:lnTo>
                    <a:pt x="251" y="170"/>
                  </a:lnTo>
                  <a:lnTo>
                    <a:pt x="252" y="172"/>
                  </a:lnTo>
                  <a:lnTo>
                    <a:pt x="252" y="170"/>
                  </a:lnTo>
                  <a:lnTo>
                    <a:pt x="254" y="170"/>
                  </a:lnTo>
                  <a:lnTo>
                    <a:pt x="254" y="169"/>
                  </a:lnTo>
                  <a:lnTo>
                    <a:pt x="254" y="170"/>
                  </a:lnTo>
                  <a:lnTo>
                    <a:pt x="254" y="173"/>
                  </a:lnTo>
                  <a:lnTo>
                    <a:pt x="255" y="175"/>
                  </a:lnTo>
                  <a:lnTo>
                    <a:pt x="257" y="176"/>
                  </a:lnTo>
                  <a:lnTo>
                    <a:pt x="263" y="179"/>
                  </a:lnTo>
                  <a:lnTo>
                    <a:pt x="267" y="181"/>
                  </a:lnTo>
                  <a:lnTo>
                    <a:pt x="273" y="184"/>
                  </a:lnTo>
                  <a:lnTo>
                    <a:pt x="276" y="187"/>
                  </a:lnTo>
                  <a:lnTo>
                    <a:pt x="279" y="190"/>
                  </a:lnTo>
                  <a:lnTo>
                    <a:pt x="281" y="194"/>
                  </a:lnTo>
                  <a:lnTo>
                    <a:pt x="284" y="197"/>
                  </a:lnTo>
                  <a:lnTo>
                    <a:pt x="285" y="199"/>
                  </a:lnTo>
                  <a:lnTo>
                    <a:pt x="288" y="200"/>
                  </a:lnTo>
                  <a:lnTo>
                    <a:pt x="290" y="200"/>
                  </a:lnTo>
                  <a:lnTo>
                    <a:pt x="291" y="202"/>
                  </a:lnTo>
                  <a:lnTo>
                    <a:pt x="294" y="208"/>
                  </a:lnTo>
                  <a:lnTo>
                    <a:pt x="296" y="215"/>
                  </a:lnTo>
                  <a:lnTo>
                    <a:pt x="299" y="221"/>
                  </a:lnTo>
                  <a:lnTo>
                    <a:pt x="300" y="223"/>
                  </a:lnTo>
                  <a:lnTo>
                    <a:pt x="302" y="224"/>
                  </a:lnTo>
                  <a:lnTo>
                    <a:pt x="303" y="224"/>
                  </a:lnTo>
                  <a:lnTo>
                    <a:pt x="306" y="224"/>
                  </a:lnTo>
                  <a:lnTo>
                    <a:pt x="308" y="223"/>
                  </a:lnTo>
                  <a:lnTo>
                    <a:pt x="308" y="221"/>
                  </a:lnTo>
                  <a:lnTo>
                    <a:pt x="309" y="220"/>
                  </a:lnTo>
                  <a:lnTo>
                    <a:pt x="314" y="217"/>
                  </a:lnTo>
                  <a:lnTo>
                    <a:pt x="318" y="212"/>
                  </a:lnTo>
                  <a:lnTo>
                    <a:pt x="324" y="217"/>
                  </a:lnTo>
                  <a:lnTo>
                    <a:pt x="329" y="221"/>
                  </a:lnTo>
                  <a:lnTo>
                    <a:pt x="335" y="226"/>
                  </a:lnTo>
                  <a:lnTo>
                    <a:pt x="335" y="223"/>
                  </a:lnTo>
                  <a:lnTo>
                    <a:pt x="336" y="214"/>
                  </a:lnTo>
                  <a:lnTo>
                    <a:pt x="338" y="200"/>
                  </a:lnTo>
                  <a:lnTo>
                    <a:pt x="338" y="187"/>
                  </a:lnTo>
                  <a:lnTo>
                    <a:pt x="338" y="175"/>
                  </a:lnTo>
                  <a:lnTo>
                    <a:pt x="336" y="164"/>
                  </a:lnTo>
                  <a:lnTo>
                    <a:pt x="333" y="167"/>
                  </a:lnTo>
                  <a:lnTo>
                    <a:pt x="332" y="167"/>
                  </a:lnTo>
                  <a:lnTo>
                    <a:pt x="330" y="167"/>
                  </a:lnTo>
                  <a:lnTo>
                    <a:pt x="327" y="167"/>
                  </a:lnTo>
                  <a:lnTo>
                    <a:pt x="324" y="167"/>
                  </a:lnTo>
                  <a:lnTo>
                    <a:pt x="321" y="167"/>
                  </a:lnTo>
                  <a:lnTo>
                    <a:pt x="320" y="169"/>
                  </a:lnTo>
                  <a:lnTo>
                    <a:pt x="318" y="172"/>
                  </a:lnTo>
                  <a:lnTo>
                    <a:pt x="317" y="175"/>
                  </a:lnTo>
                  <a:lnTo>
                    <a:pt x="312" y="181"/>
                  </a:lnTo>
                  <a:lnTo>
                    <a:pt x="308" y="176"/>
                  </a:lnTo>
                  <a:lnTo>
                    <a:pt x="302" y="176"/>
                  </a:lnTo>
                  <a:lnTo>
                    <a:pt x="302" y="175"/>
                  </a:lnTo>
                  <a:lnTo>
                    <a:pt x="297" y="169"/>
                  </a:lnTo>
                  <a:lnTo>
                    <a:pt x="290" y="161"/>
                  </a:lnTo>
                  <a:lnTo>
                    <a:pt x="278" y="152"/>
                  </a:lnTo>
                  <a:lnTo>
                    <a:pt x="276" y="151"/>
                  </a:lnTo>
                  <a:lnTo>
                    <a:pt x="276" y="148"/>
                  </a:lnTo>
                  <a:lnTo>
                    <a:pt x="276" y="146"/>
                  </a:lnTo>
                  <a:lnTo>
                    <a:pt x="278" y="146"/>
                  </a:lnTo>
                  <a:lnTo>
                    <a:pt x="279" y="145"/>
                  </a:lnTo>
                  <a:lnTo>
                    <a:pt x="281" y="136"/>
                  </a:lnTo>
                  <a:lnTo>
                    <a:pt x="282" y="125"/>
                  </a:lnTo>
                  <a:lnTo>
                    <a:pt x="284" y="124"/>
                  </a:lnTo>
                  <a:lnTo>
                    <a:pt x="284" y="121"/>
                  </a:lnTo>
                  <a:lnTo>
                    <a:pt x="285" y="118"/>
                  </a:lnTo>
                  <a:lnTo>
                    <a:pt x="287" y="113"/>
                  </a:lnTo>
                  <a:lnTo>
                    <a:pt x="288" y="110"/>
                  </a:lnTo>
                  <a:lnTo>
                    <a:pt x="290" y="107"/>
                  </a:lnTo>
                  <a:lnTo>
                    <a:pt x="290" y="103"/>
                  </a:lnTo>
                  <a:lnTo>
                    <a:pt x="290" y="100"/>
                  </a:lnTo>
                  <a:lnTo>
                    <a:pt x="290" y="98"/>
                  </a:lnTo>
                  <a:lnTo>
                    <a:pt x="290" y="95"/>
                  </a:lnTo>
                  <a:lnTo>
                    <a:pt x="290" y="94"/>
                  </a:lnTo>
                  <a:lnTo>
                    <a:pt x="290" y="92"/>
                  </a:lnTo>
                  <a:lnTo>
                    <a:pt x="288" y="92"/>
                  </a:lnTo>
                  <a:lnTo>
                    <a:pt x="288" y="86"/>
                  </a:lnTo>
                  <a:lnTo>
                    <a:pt x="288" y="80"/>
                  </a:lnTo>
                  <a:lnTo>
                    <a:pt x="290" y="74"/>
                  </a:lnTo>
                  <a:lnTo>
                    <a:pt x="290" y="70"/>
                  </a:lnTo>
                  <a:lnTo>
                    <a:pt x="290" y="65"/>
                  </a:lnTo>
                  <a:lnTo>
                    <a:pt x="290" y="59"/>
                  </a:lnTo>
                  <a:lnTo>
                    <a:pt x="288" y="55"/>
                  </a:lnTo>
                  <a:lnTo>
                    <a:pt x="287" y="52"/>
                  </a:lnTo>
                  <a:lnTo>
                    <a:pt x="284" y="49"/>
                  </a:lnTo>
                  <a:lnTo>
                    <a:pt x="282" y="46"/>
                  </a:lnTo>
                  <a:lnTo>
                    <a:pt x="282" y="44"/>
                  </a:lnTo>
                  <a:lnTo>
                    <a:pt x="282" y="43"/>
                  </a:lnTo>
                  <a:lnTo>
                    <a:pt x="285" y="41"/>
                  </a:lnTo>
                  <a:lnTo>
                    <a:pt x="287" y="41"/>
                  </a:lnTo>
                  <a:lnTo>
                    <a:pt x="290" y="41"/>
                  </a:lnTo>
                  <a:lnTo>
                    <a:pt x="291" y="40"/>
                  </a:lnTo>
                  <a:lnTo>
                    <a:pt x="297" y="32"/>
                  </a:lnTo>
                  <a:lnTo>
                    <a:pt x="302" y="23"/>
                  </a:lnTo>
                  <a:lnTo>
                    <a:pt x="305" y="14"/>
                  </a:lnTo>
                  <a:lnTo>
                    <a:pt x="305" y="12"/>
                  </a:lnTo>
                  <a:lnTo>
                    <a:pt x="306" y="11"/>
                  </a:lnTo>
                  <a:lnTo>
                    <a:pt x="309" y="9"/>
                  </a:lnTo>
                  <a:lnTo>
                    <a:pt x="317" y="8"/>
                  </a:lnTo>
                  <a:lnTo>
                    <a:pt x="324" y="5"/>
                  </a:lnTo>
                  <a:lnTo>
                    <a:pt x="330" y="5"/>
                  </a:lnTo>
                  <a:lnTo>
                    <a:pt x="336" y="3"/>
                  </a:lnTo>
                  <a:lnTo>
                    <a:pt x="342" y="3"/>
                  </a:lnTo>
                  <a:lnTo>
                    <a:pt x="342" y="2"/>
                  </a:lnTo>
                  <a:lnTo>
                    <a:pt x="363" y="2"/>
                  </a:lnTo>
                  <a:lnTo>
                    <a:pt x="383" y="0"/>
                  </a:lnTo>
                  <a:lnTo>
                    <a:pt x="383" y="3"/>
                  </a:lnTo>
                  <a:lnTo>
                    <a:pt x="384" y="6"/>
                  </a:lnTo>
                  <a:lnTo>
                    <a:pt x="386" y="9"/>
                  </a:lnTo>
                  <a:lnTo>
                    <a:pt x="389" y="14"/>
                  </a:lnTo>
                  <a:lnTo>
                    <a:pt x="392" y="17"/>
                  </a:lnTo>
                  <a:lnTo>
                    <a:pt x="396" y="18"/>
                  </a:lnTo>
                  <a:lnTo>
                    <a:pt x="401" y="18"/>
                  </a:lnTo>
                  <a:lnTo>
                    <a:pt x="406" y="18"/>
                  </a:lnTo>
                  <a:lnTo>
                    <a:pt x="409" y="17"/>
                  </a:lnTo>
                  <a:lnTo>
                    <a:pt x="412" y="17"/>
                  </a:lnTo>
                  <a:lnTo>
                    <a:pt x="413" y="18"/>
                  </a:lnTo>
                  <a:lnTo>
                    <a:pt x="413" y="20"/>
                  </a:lnTo>
                  <a:lnTo>
                    <a:pt x="413" y="21"/>
                  </a:lnTo>
                  <a:lnTo>
                    <a:pt x="416" y="23"/>
                  </a:lnTo>
                  <a:lnTo>
                    <a:pt x="419" y="24"/>
                  </a:lnTo>
                  <a:lnTo>
                    <a:pt x="422" y="26"/>
                  </a:lnTo>
                  <a:lnTo>
                    <a:pt x="427" y="27"/>
                  </a:lnTo>
                  <a:lnTo>
                    <a:pt x="430" y="29"/>
                  </a:lnTo>
                  <a:lnTo>
                    <a:pt x="431" y="30"/>
                  </a:lnTo>
                  <a:lnTo>
                    <a:pt x="436" y="32"/>
                  </a:lnTo>
                  <a:lnTo>
                    <a:pt x="439" y="33"/>
                  </a:lnTo>
                  <a:lnTo>
                    <a:pt x="443" y="32"/>
                  </a:lnTo>
                  <a:lnTo>
                    <a:pt x="446" y="33"/>
                  </a:lnTo>
                  <a:lnTo>
                    <a:pt x="449" y="36"/>
                  </a:lnTo>
                  <a:lnTo>
                    <a:pt x="452" y="40"/>
                  </a:lnTo>
                  <a:lnTo>
                    <a:pt x="454" y="41"/>
                  </a:lnTo>
                  <a:lnTo>
                    <a:pt x="457" y="43"/>
                  </a:lnTo>
                  <a:lnTo>
                    <a:pt x="458" y="43"/>
                  </a:lnTo>
                  <a:lnTo>
                    <a:pt x="460" y="43"/>
                  </a:lnTo>
                  <a:lnTo>
                    <a:pt x="469" y="46"/>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63" name="任意多边形 106"/>
            <p:cNvSpPr>
              <a:spLocks/>
            </p:cNvSpPr>
            <p:nvPr/>
          </p:nvSpPr>
          <p:spPr bwMode="gray">
            <a:xfrm>
              <a:off x="7213702" y="4608513"/>
              <a:ext cx="176273" cy="479425"/>
            </a:xfrm>
            <a:custGeom>
              <a:avLst/>
              <a:gdLst>
                <a:gd name="T0" fmla="*/ 63 w 120"/>
                <a:gd name="T1" fmla="*/ 76 h 327"/>
                <a:gd name="T2" fmla="*/ 60 w 120"/>
                <a:gd name="T3" fmla="*/ 80 h 327"/>
                <a:gd name="T4" fmla="*/ 57 w 120"/>
                <a:gd name="T5" fmla="*/ 97 h 327"/>
                <a:gd name="T6" fmla="*/ 60 w 120"/>
                <a:gd name="T7" fmla="*/ 104 h 327"/>
                <a:gd name="T8" fmla="*/ 74 w 120"/>
                <a:gd name="T9" fmla="*/ 151 h 327"/>
                <a:gd name="T10" fmla="*/ 91 w 120"/>
                <a:gd name="T11" fmla="*/ 170 h 327"/>
                <a:gd name="T12" fmla="*/ 91 w 120"/>
                <a:gd name="T13" fmla="*/ 179 h 327"/>
                <a:gd name="T14" fmla="*/ 93 w 120"/>
                <a:gd name="T15" fmla="*/ 189 h 327"/>
                <a:gd name="T16" fmla="*/ 90 w 120"/>
                <a:gd name="T17" fmla="*/ 196 h 327"/>
                <a:gd name="T18" fmla="*/ 95 w 120"/>
                <a:gd name="T19" fmla="*/ 203 h 327"/>
                <a:gd name="T20" fmla="*/ 91 w 120"/>
                <a:gd name="T21" fmla="*/ 219 h 327"/>
                <a:gd name="T22" fmla="*/ 83 w 120"/>
                <a:gd name="T23" fmla="*/ 219 h 327"/>
                <a:gd name="T24" fmla="*/ 76 w 120"/>
                <a:gd name="T25" fmla="*/ 220 h 327"/>
                <a:gd name="T26" fmla="*/ 69 w 120"/>
                <a:gd name="T27" fmla="*/ 229 h 327"/>
                <a:gd name="T28" fmla="*/ 68 w 120"/>
                <a:gd name="T29" fmla="*/ 236 h 327"/>
                <a:gd name="T30" fmla="*/ 68 w 120"/>
                <a:gd name="T31" fmla="*/ 248 h 327"/>
                <a:gd name="T32" fmla="*/ 68 w 120"/>
                <a:gd name="T33" fmla="*/ 258 h 327"/>
                <a:gd name="T34" fmla="*/ 63 w 120"/>
                <a:gd name="T35" fmla="*/ 255 h 327"/>
                <a:gd name="T36" fmla="*/ 67 w 120"/>
                <a:gd name="T37" fmla="*/ 250 h 327"/>
                <a:gd name="T38" fmla="*/ 60 w 120"/>
                <a:gd name="T39" fmla="*/ 236 h 327"/>
                <a:gd name="T40" fmla="*/ 53 w 120"/>
                <a:gd name="T41" fmla="*/ 229 h 327"/>
                <a:gd name="T42" fmla="*/ 52 w 120"/>
                <a:gd name="T43" fmla="*/ 222 h 327"/>
                <a:gd name="T44" fmla="*/ 48 w 120"/>
                <a:gd name="T45" fmla="*/ 212 h 327"/>
                <a:gd name="T46" fmla="*/ 53 w 120"/>
                <a:gd name="T47" fmla="*/ 210 h 327"/>
                <a:gd name="T48" fmla="*/ 62 w 120"/>
                <a:gd name="T49" fmla="*/ 189 h 327"/>
                <a:gd name="T50" fmla="*/ 64 w 120"/>
                <a:gd name="T51" fmla="*/ 180 h 327"/>
                <a:gd name="T52" fmla="*/ 55 w 120"/>
                <a:gd name="T53" fmla="*/ 175 h 327"/>
                <a:gd name="T54" fmla="*/ 41 w 120"/>
                <a:gd name="T55" fmla="*/ 180 h 327"/>
                <a:gd name="T56" fmla="*/ 29 w 120"/>
                <a:gd name="T57" fmla="*/ 176 h 327"/>
                <a:gd name="T58" fmla="*/ 15 w 120"/>
                <a:gd name="T59" fmla="*/ 160 h 327"/>
                <a:gd name="T60" fmla="*/ 13 w 120"/>
                <a:gd name="T61" fmla="*/ 156 h 327"/>
                <a:gd name="T62" fmla="*/ 1 w 120"/>
                <a:gd name="T63" fmla="*/ 150 h 327"/>
                <a:gd name="T64" fmla="*/ 3 w 120"/>
                <a:gd name="T65" fmla="*/ 132 h 327"/>
                <a:gd name="T66" fmla="*/ 6 w 120"/>
                <a:gd name="T67" fmla="*/ 118 h 327"/>
                <a:gd name="T68" fmla="*/ 10 w 120"/>
                <a:gd name="T69" fmla="*/ 108 h 327"/>
                <a:gd name="T70" fmla="*/ 19 w 120"/>
                <a:gd name="T71" fmla="*/ 102 h 327"/>
                <a:gd name="T72" fmla="*/ 19 w 120"/>
                <a:gd name="T73" fmla="*/ 78 h 327"/>
                <a:gd name="T74" fmla="*/ 19 w 120"/>
                <a:gd name="T75" fmla="*/ 68 h 327"/>
                <a:gd name="T76" fmla="*/ 22 w 120"/>
                <a:gd name="T77" fmla="*/ 62 h 327"/>
                <a:gd name="T78" fmla="*/ 22 w 120"/>
                <a:gd name="T79" fmla="*/ 54 h 327"/>
                <a:gd name="T80" fmla="*/ 25 w 120"/>
                <a:gd name="T81" fmla="*/ 43 h 327"/>
                <a:gd name="T82" fmla="*/ 29 w 120"/>
                <a:gd name="T83" fmla="*/ 29 h 327"/>
                <a:gd name="T84" fmla="*/ 24 w 120"/>
                <a:gd name="T85" fmla="*/ 12 h 327"/>
                <a:gd name="T86" fmla="*/ 27 w 120"/>
                <a:gd name="T87" fmla="*/ 6 h 327"/>
                <a:gd name="T88" fmla="*/ 31 w 120"/>
                <a:gd name="T89" fmla="*/ 6 h 327"/>
                <a:gd name="T90" fmla="*/ 40 w 120"/>
                <a:gd name="T91" fmla="*/ 6 h 327"/>
                <a:gd name="T92" fmla="*/ 48 w 120"/>
                <a:gd name="T93" fmla="*/ 6 h 327"/>
                <a:gd name="T94" fmla="*/ 52 w 120"/>
                <a:gd name="T95" fmla="*/ 6 h 327"/>
                <a:gd name="T96" fmla="*/ 57 w 120"/>
                <a:gd name="T97" fmla="*/ 4 h 327"/>
                <a:gd name="T98" fmla="*/ 67 w 120"/>
                <a:gd name="T99" fmla="*/ 30 h 327"/>
                <a:gd name="T100" fmla="*/ 67 w 120"/>
                <a:gd name="T101" fmla="*/ 60 h 327"/>
                <a:gd name="T102" fmla="*/ 71 w 120"/>
                <a:gd name="T103" fmla="*/ 65 h 327"/>
                <a:gd name="T104" fmla="*/ 74 w 120"/>
                <a:gd name="T105" fmla="*/ 68 h 327"/>
                <a:gd name="T106" fmla="*/ 71 w 120"/>
                <a:gd name="T107" fmla="*/ 72 h 32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0" h="327">
                  <a:moveTo>
                    <a:pt x="84" y="93"/>
                  </a:moveTo>
                  <a:lnTo>
                    <a:pt x="82" y="93"/>
                  </a:lnTo>
                  <a:lnTo>
                    <a:pt x="81" y="94"/>
                  </a:lnTo>
                  <a:lnTo>
                    <a:pt x="79" y="96"/>
                  </a:lnTo>
                  <a:lnTo>
                    <a:pt x="79" y="99"/>
                  </a:lnTo>
                  <a:lnTo>
                    <a:pt x="78" y="100"/>
                  </a:lnTo>
                  <a:lnTo>
                    <a:pt x="78" y="102"/>
                  </a:lnTo>
                  <a:lnTo>
                    <a:pt x="76" y="102"/>
                  </a:lnTo>
                  <a:lnTo>
                    <a:pt x="73" y="102"/>
                  </a:lnTo>
                  <a:lnTo>
                    <a:pt x="73" y="109"/>
                  </a:lnTo>
                  <a:lnTo>
                    <a:pt x="72" y="117"/>
                  </a:lnTo>
                  <a:lnTo>
                    <a:pt x="72" y="123"/>
                  </a:lnTo>
                  <a:lnTo>
                    <a:pt x="73" y="126"/>
                  </a:lnTo>
                  <a:lnTo>
                    <a:pt x="75" y="127"/>
                  </a:lnTo>
                  <a:lnTo>
                    <a:pt x="76" y="130"/>
                  </a:lnTo>
                  <a:lnTo>
                    <a:pt x="76" y="132"/>
                  </a:lnTo>
                  <a:lnTo>
                    <a:pt x="76" y="153"/>
                  </a:lnTo>
                  <a:lnTo>
                    <a:pt x="79" y="172"/>
                  </a:lnTo>
                  <a:lnTo>
                    <a:pt x="84" y="183"/>
                  </a:lnTo>
                  <a:lnTo>
                    <a:pt x="93" y="192"/>
                  </a:lnTo>
                  <a:lnTo>
                    <a:pt x="102" y="199"/>
                  </a:lnTo>
                  <a:lnTo>
                    <a:pt x="111" y="209"/>
                  </a:lnTo>
                  <a:lnTo>
                    <a:pt x="112" y="212"/>
                  </a:lnTo>
                  <a:lnTo>
                    <a:pt x="115" y="215"/>
                  </a:lnTo>
                  <a:lnTo>
                    <a:pt x="117" y="218"/>
                  </a:lnTo>
                  <a:lnTo>
                    <a:pt x="118" y="221"/>
                  </a:lnTo>
                  <a:lnTo>
                    <a:pt x="117" y="222"/>
                  </a:lnTo>
                  <a:lnTo>
                    <a:pt x="115" y="227"/>
                  </a:lnTo>
                  <a:lnTo>
                    <a:pt x="114" y="230"/>
                  </a:lnTo>
                  <a:lnTo>
                    <a:pt x="114" y="233"/>
                  </a:lnTo>
                  <a:lnTo>
                    <a:pt x="115" y="237"/>
                  </a:lnTo>
                  <a:lnTo>
                    <a:pt x="117" y="240"/>
                  </a:lnTo>
                  <a:lnTo>
                    <a:pt x="115" y="243"/>
                  </a:lnTo>
                  <a:lnTo>
                    <a:pt x="114" y="246"/>
                  </a:lnTo>
                  <a:lnTo>
                    <a:pt x="114" y="248"/>
                  </a:lnTo>
                  <a:lnTo>
                    <a:pt x="114" y="249"/>
                  </a:lnTo>
                  <a:lnTo>
                    <a:pt x="115" y="251"/>
                  </a:lnTo>
                  <a:lnTo>
                    <a:pt x="117" y="252"/>
                  </a:lnTo>
                  <a:lnTo>
                    <a:pt x="118" y="254"/>
                  </a:lnTo>
                  <a:lnTo>
                    <a:pt x="120" y="258"/>
                  </a:lnTo>
                  <a:lnTo>
                    <a:pt x="120" y="264"/>
                  </a:lnTo>
                  <a:lnTo>
                    <a:pt x="118" y="269"/>
                  </a:lnTo>
                  <a:lnTo>
                    <a:pt x="117" y="273"/>
                  </a:lnTo>
                  <a:lnTo>
                    <a:pt x="115" y="278"/>
                  </a:lnTo>
                  <a:lnTo>
                    <a:pt x="114" y="278"/>
                  </a:lnTo>
                  <a:lnTo>
                    <a:pt x="111" y="278"/>
                  </a:lnTo>
                  <a:lnTo>
                    <a:pt x="108" y="278"/>
                  </a:lnTo>
                  <a:lnTo>
                    <a:pt x="105" y="278"/>
                  </a:lnTo>
                  <a:lnTo>
                    <a:pt x="102" y="276"/>
                  </a:lnTo>
                  <a:lnTo>
                    <a:pt x="99" y="276"/>
                  </a:lnTo>
                  <a:lnTo>
                    <a:pt x="96" y="278"/>
                  </a:lnTo>
                  <a:lnTo>
                    <a:pt x="96" y="279"/>
                  </a:lnTo>
                  <a:lnTo>
                    <a:pt x="94" y="282"/>
                  </a:lnTo>
                  <a:lnTo>
                    <a:pt x="94" y="284"/>
                  </a:lnTo>
                  <a:lnTo>
                    <a:pt x="91" y="288"/>
                  </a:lnTo>
                  <a:lnTo>
                    <a:pt x="88" y="291"/>
                  </a:lnTo>
                  <a:lnTo>
                    <a:pt x="88" y="293"/>
                  </a:lnTo>
                  <a:lnTo>
                    <a:pt x="88" y="294"/>
                  </a:lnTo>
                  <a:lnTo>
                    <a:pt x="88" y="297"/>
                  </a:lnTo>
                  <a:lnTo>
                    <a:pt x="87" y="299"/>
                  </a:lnTo>
                  <a:lnTo>
                    <a:pt x="85" y="302"/>
                  </a:lnTo>
                  <a:lnTo>
                    <a:pt x="85" y="306"/>
                  </a:lnTo>
                  <a:lnTo>
                    <a:pt x="85" y="309"/>
                  </a:lnTo>
                  <a:lnTo>
                    <a:pt x="87" y="314"/>
                  </a:lnTo>
                  <a:lnTo>
                    <a:pt x="87" y="317"/>
                  </a:lnTo>
                  <a:lnTo>
                    <a:pt x="87" y="321"/>
                  </a:lnTo>
                  <a:lnTo>
                    <a:pt x="87" y="326"/>
                  </a:lnTo>
                  <a:lnTo>
                    <a:pt x="85" y="327"/>
                  </a:lnTo>
                  <a:lnTo>
                    <a:pt x="82" y="327"/>
                  </a:lnTo>
                  <a:lnTo>
                    <a:pt x="81" y="327"/>
                  </a:lnTo>
                  <a:lnTo>
                    <a:pt x="79" y="326"/>
                  </a:lnTo>
                  <a:lnTo>
                    <a:pt x="79" y="324"/>
                  </a:lnTo>
                  <a:lnTo>
                    <a:pt x="79" y="321"/>
                  </a:lnTo>
                  <a:lnTo>
                    <a:pt x="81" y="320"/>
                  </a:lnTo>
                  <a:lnTo>
                    <a:pt x="82" y="318"/>
                  </a:lnTo>
                  <a:lnTo>
                    <a:pt x="84" y="317"/>
                  </a:lnTo>
                  <a:lnTo>
                    <a:pt x="84" y="314"/>
                  </a:lnTo>
                  <a:lnTo>
                    <a:pt x="81" y="309"/>
                  </a:lnTo>
                  <a:lnTo>
                    <a:pt x="79" y="305"/>
                  </a:lnTo>
                  <a:lnTo>
                    <a:pt x="76" y="300"/>
                  </a:lnTo>
                  <a:lnTo>
                    <a:pt x="72" y="296"/>
                  </a:lnTo>
                  <a:lnTo>
                    <a:pt x="67" y="293"/>
                  </a:lnTo>
                  <a:lnTo>
                    <a:pt x="67" y="291"/>
                  </a:lnTo>
                  <a:lnTo>
                    <a:pt x="67" y="290"/>
                  </a:lnTo>
                  <a:lnTo>
                    <a:pt x="67" y="288"/>
                  </a:lnTo>
                  <a:lnTo>
                    <a:pt x="67" y="285"/>
                  </a:lnTo>
                  <a:lnTo>
                    <a:pt x="67" y="284"/>
                  </a:lnTo>
                  <a:lnTo>
                    <a:pt x="66" y="281"/>
                  </a:lnTo>
                  <a:lnTo>
                    <a:pt x="63" y="278"/>
                  </a:lnTo>
                  <a:lnTo>
                    <a:pt x="61" y="276"/>
                  </a:lnTo>
                  <a:lnTo>
                    <a:pt x="60" y="273"/>
                  </a:lnTo>
                  <a:lnTo>
                    <a:pt x="60" y="270"/>
                  </a:lnTo>
                  <a:lnTo>
                    <a:pt x="61" y="269"/>
                  </a:lnTo>
                  <a:lnTo>
                    <a:pt x="63" y="267"/>
                  </a:lnTo>
                  <a:lnTo>
                    <a:pt x="66" y="267"/>
                  </a:lnTo>
                  <a:lnTo>
                    <a:pt x="67" y="266"/>
                  </a:lnTo>
                  <a:lnTo>
                    <a:pt x="69" y="264"/>
                  </a:lnTo>
                  <a:lnTo>
                    <a:pt x="73" y="257"/>
                  </a:lnTo>
                  <a:lnTo>
                    <a:pt x="75" y="249"/>
                  </a:lnTo>
                  <a:lnTo>
                    <a:pt x="78" y="240"/>
                  </a:lnTo>
                  <a:lnTo>
                    <a:pt x="79" y="237"/>
                  </a:lnTo>
                  <a:lnTo>
                    <a:pt x="81" y="234"/>
                  </a:lnTo>
                  <a:lnTo>
                    <a:pt x="81" y="231"/>
                  </a:lnTo>
                  <a:lnTo>
                    <a:pt x="81" y="228"/>
                  </a:lnTo>
                  <a:lnTo>
                    <a:pt x="79" y="225"/>
                  </a:lnTo>
                  <a:lnTo>
                    <a:pt x="76" y="224"/>
                  </a:lnTo>
                  <a:lnTo>
                    <a:pt x="73" y="222"/>
                  </a:lnTo>
                  <a:lnTo>
                    <a:pt x="69" y="222"/>
                  </a:lnTo>
                  <a:lnTo>
                    <a:pt x="64" y="222"/>
                  </a:lnTo>
                  <a:lnTo>
                    <a:pt x="60" y="224"/>
                  </a:lnTo>
                  <a:lnTo>
                    <a:pt x="57" y="227"/>
                  </a:lnTo>
                  <a:lnTo>
                    <a:pt x="52" y="228"/>
                  </a:lnTo>
                  <a:lnTo>
                    <a:pt x="48" y="230"/>
                  </a:lnTo>
                  <a:lnTo>
                    <a:pt x="45" y="230"/>
                  </a:lnTo>
                  <a:lnTo>
                    <a:pt x="42" y="230"/>
                  </a:lnTo>
                  <a:lnTo>
                    <a:pt x="36" y="224"/>
                  </a:lnTo>
                  <a:lnTo>
                    <a:pt x="31" y="218"/>
                  </a:lnTo>
                  <a:lnTo>
                    <a:pt x="25" y="209"/>
                  </a:lnTo>
                  <a:lnTo>
                    <a:pt x="18" y="202"/>
                  </a:lnTo>
                  <a:lnTo>
                    <a:pt x="18" y="201"/>
                  </a:lnTo>
                  <a:lnTo>
                    <a:pt x="18" y="199"/>
                  </a:lnTo>
                  <a:lnTo>
                    <a:pt x="18" y="198"/>
                  </a:lnTo>
                  <a:lnTo>
                    <a:pt x="16" y="198"/>
                  </a:lnTo>
                  <a:lnTo>
                    <a:pt x="12" y="198"/>
                  </a:lnTo>
                  <a:lnTo>
                    <a:pt x="9" y="196"/>
                  </a:lnTo>
                  <a:lnTo>
                    <a:pt x="6" y="193"/>
                  </a:lnTo>
                  <a:lnTo>
                    <a:pt x="1" y="189"/>
                  </a:lnTo>
                  <a:lnTo>
                    <a:pt x="0" y="184"/>
                  </a:lnTo>
                  <a:lnTo>
                    <a:pt x="0" y="180"/>
                  </a:lnTo>
                  <a:lnTo>
                    <a:pt x="0" y="174"/>
                  </a:lnTo>
                  <a:lnTo>
                    <a:pt x="3" y="168"/>
                  </a:lnTo>
                  <a:lnTo>
                    <a:pt x="7" y="162"/>
                  </a:lnTo>
                  <a:lnTo>
                    <a:pt x="9" y="156"/>
                  </a:lnTo>
                  <a:lnTo>
                    <a:pt x="9" y="153"/>
                  </a:lnTo>
                  <a:lnTo>
                    <a:pt x="9" y="150"/>
                  </a:lnTo>
                  <a:lnTo>
                    <a:pt x="9" y="147"/>
                  </a:lnTo>
                  <a:lnTo>
                    <a:pt x="9" y="144"/>
                  </a:lnTo>
                  <a:lnTo>
                    <a:pt x="10" y="141"/>
                  </a:lnTo>
                  <a:lnTo>
                    <a:pt x="13" y="138"/>
                  </a:lnTo>
                  <a:lnTo>
                    <a:pt x="15" y="135"/>
                  </a:lnTo>
                  <a:lnTo>
                    <a:pt x="18" y="132"/>
                  </a:lnTo>
                  <a:lnTo>
                    <a:pt x="21" y="130"/>
                  </a:lnTo>
                  <a:lnTo>
                    <a:pt x="24" y="129"/>
                  </a:lnTo>
                  <a:lnTo>
                    <a:pt x="28" y="129"/>
                  </a:lnTo>
                  <a:lnTo>
                    <a:pt x="24" y="120"/>
                  </a:lnTo>
                  <a:lnTo>
                    <a:pt x="22" y="109"/>
                  </a:lnTo>
                  <a:lnTo>
                    <a:pt x="25" y="99"/>
                  </a:lnTo>
                  <a:lnTo>
                    <a:pt x="27" y="96"/>
                  </a:lnTo>
                  <a:lnTo>
                    <a:pt x="27" y="93"/>
                  </a:lnTo>
                  <a:lnTo>
                    <a:pt x="25" y="90"/>
                  </a:lnTo>
                  <a:lnTo>
                    <a:pt x="24" y="87"/>
                  </a:lnTo>
                  <a:lnTo>
                    <a:pt x="24" y="84"/>
                  </a:lnTo>
                  <a:lnTo>
                    <a:pt x="25" y="82"/>
                  </a:lnTo>
                  <a:lnTo>
                    <a:pt x="27" y="81"/>
                  </a:lnTo>
                  <a:lnTo>
                    <a:pt x="28" y="79"/>
                  </a:lnTo>
                  <a:lnTo>
                    <a:pt x="30" y="76"/>
                  </a:lnTo>
                  <a:lnTo>
                    <a:pt x="31" y="75"/>
                  </a:lnTo>
                  <a:lnTo>
                    <a:pt x="30" y="72"/>
                  </a:lnTo>
                  <a:lnTo>
                    <a:pt x="28" y="69"/>
                  </a:lnTo>
                  <a:lnTo>
                    <a:pt x="28" y="66"/>
                  </a:lnTo>
                  <a:lnTo>
                    <a:pt x="27" y="63"/>
                  </a:lnTo>
                  <a:lnTo>
                    <a:pt x="28" y="58"/>
                  </a:lnTo>
                  <a:lnTo>
                    <a:pt x="31" y="55"/>
                  </a:lnTo>
                  <a:lnTo>
                    <a:pt x="34" y="52"/>
                  </a:lnTo>
                  <a:lnTo>
                    <a:pt x="39" y="49"/>
                  </a:lnTo>
                  <a:lnTo>
                    <a:pt x="40" y="43"/>
                  </a:lnTo>
                  <a:lnTo>
                    <a:pt x="37" y="37"/>
                  </a:lnTo>
                  <a:lnTo>
                    <a:pt x="33" y="31"/>
                  </a:lnTo>
                  <a:lnTo>
                    <a:pt x="30" y="24"/>
                  </a:lnTo>
                  <a:lnTo>
                    <a:pt x="30" y="19"/>
                  </a:lnTo>
                  <a:lnTo>
                    <a:pt x="30" y="15"/>
                  </a:lnTo>
                  <a:lnTo>
                    <a:pt x="31" y="10"/>
                  </a:lnTo>
                  <a:lnTo>
                    <a:pt x="31" y="6"/>
                  </a:lnTo>
                  <a:lnTo>
                    <a:pt x="33" y="3"/>
                  </a:lnTo>
                  <a:lnTo>
                    <a:pt x="33" y="6"/>
                  </a:lnTo>
                  <a:lnTo>
                    <a:pt x="34" y="7"/>
                  </a:lnTo>
                  <a:lnTo>
                    <a:pt x="36" y="7"/>
                  </a:lnTo>
                  <a:lnTo>
                    <a:pt x="39" y="9"/>
                  </a:lnTo>
                  <a:lnTo>
                    <a:pt x="40" y="9"/>
                  </a:lnTo>
                  <a:lnTo>
                    <a:pt x="43" y="7"/>
                  </a:lnTo>
                  <a:lnTo>
                    <a:pt x="46" y="7"/>
                  </a:lnTo>
                  <a:lnTo>
                    <a:pt x="49" y="7"/>
                  </a:lnTo>
                  <a:lnTo>
                    <a:pt x="51" y="9"/>
                  </a:lnTo>
                  <a:lnTo>
                    <a:pt x="52" y="12"/>
                  </a:lnTo>
                  <a:lnTo>
                    <a:pt x="55" y="10"/>
                  </a:lnTo>
                  <a:lnTo>
                    <a:pt x="57" y="9"/>
                  </a:lnTo>
                  <a:lnTo>
                    <a:pt x="60" y="9"/>
                  </a:lnTo>
                  <a:lnTo>
                    <a:pt x="61" y="9"/>
                  </a:lnTo>
                  <a:lnTo>
                    <a:pt x="64" y="9"/>
                  </a:lnTo>
                  <a:lnTo>
                    <a:pt x="66" y="7"/>
                  </a:lnTo>
                  <a:lnTo>
                    <a:pt x="66" y="6"/>
                  </a:lnTo>
                  <a:lnTo>
                    <a:pt x="66" y="3"/>
                  </a:lnTo>
                  <a:lnTo>
                    <a:pt x="66" y="0"/>
                  </a:lnTo>
                  <a:lnTo>
                    <a:pt x="69" y="1"/>
                  </a:lnTo>
                  <a:lnTo>
                    <a:pt x="72" y="4"/>
                  </a:lnTo>
                  <a:lnTo>
                    <a:pt x="73" y="6"/>
                  </a:lnTo>
                  <a:lnTo>
                    <a:pt x="78" y="16"/>
                  </a:lnTo>
                  <a:lnTo>
                    <a:pt x="81" y="28"/>
                  </a:lnTo>
                  <a:lnTo>
                    <a:pt x="84" y="39"/>
                  </a:lnTo>
                  <a:lnTo>
                    <a:pt x="85" y="48"/>
                  </a:lnTo>
                  <a:lnTo>
                    <a:pt x="82" y="58"/>
                  </a:lnTo>
                  <a:lnTo>
                    <a:pt x="79" y="67"/>
                  </a:lnTo>
                  <a:lnTo>
                    <a:pt x="84" y="76"/>
                  </a:lnTo>
                  <a:lnTo>
                    <a:pt x="85" y="78"/>
                  </a:lnTo>
                  <a:lnTo>
                    <a:pt x="87" y="79"/>
                  </a:lnTo>
                  <a:lnTo>
                    <a:pt x="90" y="81"/>
                  </a:lnTo>
                  <a:lnTo>
                    <a:pt x="90" y="82"/>
                  </a:lnTo>
                  <a:lnTo>
                    <a:pt x="91" y="84"/>
                  </a:lnTo>
                  <a:lnTo>
                    <a:pt x="93" y="85"/>
                  </a:lnTo>
                  <a:lnTo>
                    <a:pt x="94" y="87"/>
                  </a:lnTo>
                  <a:lnTo>
                    <a:pt x="96" y="88"/>
                  </a:lnTo>
                  <a:lnTo>
                    <a:pt x="94" y="90"/>
                  </a:lnTo>
                  <a:lnTo>
                    <a:pt x="91" y="90"/>
                  </a:lnTo>
                  <a:lnTo>
                    <a:pt x="90" y="91"/>
                  </a:lnTo>
                  <a:lnTo>
                    <a:pt x="87" y="91"/>
                  </a:lnTo>
                  <a:lnTo>
                    <a:pt x="84" y="93"/>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64" name="任意多边形 107"/>
            <p:cNvSpPr>
              <a:spLocks/>
            </p:cNvSpPr>
            <p:nvPr/>
          </p:nvSpPr>
          <p:spPr bwMode="gray">
            <a:xfrm>
              <a:off x="6981847" y="4065588"/>
              <a:ext cx="698741" cy="685800"/>
            </a:xfrm>
            <a:custGeom>
              <a:avLst/>
              <a:gdLst>
                <a:gd name="T0" fmla="*/ 70 w 475"/>
                <a:gd name="T1" fmla="*/ 264 h 466"/>
                <a:gd name="T2" fmla="*/ 89 w 475"/>
                <a:gd name="T3" fmla="*/ 266 h 466"/>
                <a:gd name="T4" fmla="*/ 97 w 475"/>
                <a:gd name="T5" fmla="*/ 273 h 466"/>
                <a:gd name="T6" fmla="*/ 110 w 475"/>
                <a:gd name="T7" fmla="*/ 278 h 466"/>
                <a:gd name="T8" fmla="*/ 118 w 475"/>
                <a:gd name="T9" fmla="*/ 281 h 466"/>
                <a:gd name="T10" fmla="*/ 133 w 475"/>
                <a:gd name="T11" fmla="*/ 288 h 466"/>
                <a:gd name="T12" fmla="*/ 143 w 475"/>
                <a:gd name="T13" fmla="*/ 292 h 466"/>
                <a:gd name="T14" fmla="*/ 157 w 475"/>
                <a:gd name="T15" fmla="*/ 300 h 466"/>
                <a:gd name="T16" fmla="*/ 167 w 475"/>
                <a:gd name="T17" fmla="*/ 301 h 466"/>
                <a:gd name="T18" fmla="*/ 176 w 475"/>
                <a:gd name="T19" fmla="*/ 300 h 466"/>
                <a:gd name="T20" fmla="*/ 185 w 475"/>
                <a:gd name="T21" fmla="*/ 300 h 466"/>
                <a:gd name="T22" fmla="*/ 192 w 475"/>
                <a:gd name="T23" fmla="*/ 331 h 466"/>
                <a:gd name="T24" fmla="*/ 188 w 475"/>
                <a:gd name="T25" fmla="*/ 348 h 466"/>
                <a:gd name="T26" fmla="*/ 194 w 475"/>
                <a:gd name="T27" fmla="*/ 357 h 466"/>
                <a:gd name="T28" fmla="*/ 202 w 475"/>
                <a:gd name="T29" fmla="*/ 364 h 466"/>
                <a:gd name="T30" fmla="*/ 232 w 475"/>
                <a:gd name="T31" fmla="*/ 361 h 466"/>
                <a:gd name="T32" fmla="*/ 244 w 475"/>
                <a:gd name="T33" fmla="*/ 369 h 466"/>
                <a:gd name="T34" fmla="*/ 254 w 475"/>
                <a:gd name="T35" fmla="*/ 371 h 466"/>
                <a:gd name="T36" fmla="*/ 268 w 475"/>
                <a:gd name="T37" fmla="*/ 364 h 466"/>
                <a:gd name="T38" fmla="*/ 285 w 475"/>
                <a:gd name="T39" fmla="*/ 368 h 466"/>
                <a:gd name="T40" fmla="*/ 296 w 475"/>
                <a:gd name="T41" fmla="*/ 360 h 466"/>
                <a:gd name="T42" fmla="*/ 310 w 475"/>
                <a:gd name="T43" fmla="*/ 356 h 466"/>
                <a:gd name="T44" fmla="*/ 322 w 475"/>
                <a:gd name="T45" fmla="*/ 360 h 466"/>
                <a:gd name="T46" fmla="*/ 337 w 475"/>
                <a:gd name="T47" fmla="*/ 351 h 466"/>
                <a:gd name="T48" fmla="*/ 361 w 475"/>
                <a:gd name="T49" fmla="*/ 342 h 466"/>
                <a:gd name="T50" fmla="*/ 370 w 475"/>
                <a:gd name="T51" fmla="*/ 337 h 466"/>
                <a:gd name="T52" fmla="*/ 374 w 475"/>
                <a:gd name="T53" fmla="*/ 328 h 466"/>
                <a:gd name="T54" fmla="*/ 377 w 475"/>
                <a:gd name="T55" fmla="*/ 323 h 466"/>
                <a:gd name="T56" fmla="*/ 367 w 475"/>
                <a:gd name="T57" fmla="*/ 318 h 466"/>
                <a:gd name="T58" fmla="*/ 354 w 475"/>
                <a:gd name="T59" fmla="*/ 276 h 466"/>
                <a:gd name="T60" fmla="*/ 353 w 475"/>
                <a:gd name="T61" fmla="*/ 248 h 466"/>
                <a:gd name="T62" fmla="*/ 351 w 475"/>
                <a:gd name="T63" fmla="*/ 234 h 466"/>
                <a:gd name="T64" fmla="*/ 356 w 475"/>
                <a:gd name="T65" fmla="*/ 214 h 466"/>
                <a:gd name="T66" fmla="*/ 353 w 475"/>
                <a:gd name="T67" fmla="*/ 200 h 466"/>
                <a:gd name="T68" fmla="*/ 346 w 475"/>
                <a:gd name="T69" fmla="*/ 195 h 466"/>
                <a:gd name="T70" fmla="*/ 339 w 475"/>
                <a:gd name="T71" fmla="*/ 187 h 466"/>
                <a:gd name="T72" fmla="*/ 336 w 475"/>
                <a:gd name="T73" fmla="*/ 175 h 466"/>
                <a:gd name="T74" fmla="*/ 344 w 475"/>
                <a:gd name="T75" fmla="*/ 152 h 466"/>
                <a:gd name="T76" fmla="*/ 344 w 475"/>
                <a:gd name="T77" fmla="*/ 147 h 466"/>
                <a:gd name="T78" fmla="*/ 351 w 475"/>
                <a:gd name="T79" fmla="*/ 140 h 466"/>
                <a:gd name="T80" fmla="*/ 296 w 475"/>
                <a:gd name="T81" fmla="*/ 83 h 466"/>
                <a:gd name="T82" fmla="*/ 298 w 475"/>
                <a:gd name="T83" fmla="*/ 71 h 466"/>
                <a:gd name="T84" fmla="*/ 170 w 475"/>
                <a:gd name="T85" fmla="*/ 0 h 466"/>
                <a:gd name="T86" fmla="*/ 38 w 475"/>
                <a:gd name="T87" fmla="*/ 17 h 466"/>
                <a:gd name="T88" fmla="*/ 35 w 475"/>
                <a:gd name="T89" fmla="*/ 11 h 466"/>
                <a:gd name="T90" fmla="*/ 31 w 475"/>
                <a:gd name="T91" fmla="*/ 14 h 466"/>
                <a:gd name="T92" fmla="*/ 27 w 475"/>
                <a:gd name="T93" fmla="*/ 15 h 466"/>
                <a:gd name="T94" fmla="*/ 17 w 475"/>
                <a:gd name="T95" fmla="*/ 21 h 466"/>
                <a:gd name="T96" fmla="*/ 11 w 475"/>
                <a:gd name="T97" fmla="*/ 23 h 466"/>
                <a:gd name="T98" fmla="*/ 9 w 475"/>
                <a:gd name="T99" fmla="*/ 40 h 466"/>
                <a:gd name="T100" fmla="*/ 3 w 475"/>
                <a:gd name="T101" fmla="*/ 48 h 466"/>
                <a:gd name="T102" fmla="*/ 3 w 475"/>
                <a:gd name="T103" fmla="*/ 59 h 466"/>
                <a:gd name="T104" fmla="*/ 6 w 475"/>
                <a:gd name="T105" fmla="*/ 66 h 466"/>
                <a:gd name="T106" fmla="*/ 14 w 475"/>
                <a:gd name="T107" fmla="*/ 71 h 466"/>
                <a:gd name="T108" fmla="*/ 11 w 475"/>
                <a:gd name="T109" fmla="*/ 85 h 466"/>
                <a:gd name="T110" fmla="*/ 17 w 475"/>
                <a:gd name="T111" fmla="*/ 97 h 466"/>
                <a:gd name="T112" fmla="*/ 14 w 475"/>
                <a:gd name="T113" fmla="*/ 100 h 466"/>
                <a:gd name="T114" fmla="*/ 19 w 475"/>
                <a:gd name="T115" fmla="*/ 135 h 466"/>
                <a:gd name="T116" fmla="*/ 26 w 475"/>
                <a:gd name="T117" fmla="*/ 166 h 466"/>
                <a:gd name="T118" fmla="*/ 26 w 475"/>
                <a:gd name="T119" fmla="*/ 187 h 466"/>
                <a:gd name="T120" fmla="*/ 40 w 475"/>
                <a:gd name="T121" fmla="*/ 204 h 466"/>
                <a:gd name="T122" fmla="*/ 52 w 475"/>
                <a:gd name="T123" fmla="*/ 223 h 466"/>
                <a:gd name="T124" fmla="*/ 62 w 475"/>
                <a:gd name="T125" fmla="*/ 245 h 4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75" h="466">
                  <a:moveTo>
                    <a:pt x="83" y="317"/>
                  </a:moveTo>
                  <a:lnTo>
                    <a:pt x="83" y="322"/>
                  </a:lnTo>
                  <a:lnTo>
                    <a:pt x="84" y="325"/>
                  </a:lnTo>
                  <a:lnTo>
                    <a:pt x="87" y="328"/>
                  </a:lnTo>
                  <a:lnTo>
                    <a:pt x="89" y="331"/>
                  </a:lnTo>
                  <a:lnTo>
                    <a:pt x="93" y="334"/>
                  </a:lnTo>
                  <a:lnTo>
                    <a:pt x="96" y="335"/>
                  </a:lnTo>
                  <a:lnTo>
                    <a:pt x="101" y="335"/>
                  </a:lnTo>
                  <a:lnTo>
                    <a:pt x="107" y="334"/>
                  </a:lnTo>
                  <a:lnTo>
                    <a:pt x="112" y="334"/>
                  </a:lnTo>
                  <a:lnTo>
                    <a:pt x="112" y="335"/>
                  </a:lnTo>
                  <a:lnTo>
                    <a:pt x="113" y="337"/>
                  </a:lnTo>
                  <a:lnTo>
                    <a:pt x="113" y="338"/>
                  </a:lnTo>
                  <a:lnTo>
                    <a:pt x="118" y="340"/>
                  </a:lnTo>
                  <a:lnTo>
                    <a:pt x="122" y="343"/>
                  </a:lnTo>
                  <a:lnTo>
                    <a:pt x="128" y="344"/>
                  </a:lnTo>
                  <a:lnTo>
                    <a:pt x="133" y="347"/>
                  </a:lnTo>
                  <a:lnTo>
                    <a:pt x="134" y="349"/>
                  </a:lnTo>
                  <a:lnTo>
                    <a:pt x="137" y="349"/>
                  </a:lnTo>
                  <a:lnTo>
                    <a:pt x="139" y="349"/>
                  </a:lnTo>
                  <a:lnTo>
                    <a:pt x="142" y="349"/>
                  </a:lnTo>
                  <a:lnTo>
                    <a:pt x="143" y="349"/>
                  </a:lnTo>
                  <a:lnTo>
                    <a:pt x="145" y="350"/>
                  </a:lnTo>
                  <a:lnTo>
                    <a:pt x="146" y="353"/>
                  </a:lnTo>
                  <a:lnTo>
                    <a:pt x="148" y="353"/>
                  </a:lnTo>
                  <a:lnTo>
                    <a:pt x="149" y="355"/>
                  </a:lnTo>
                  <a:lnTo>
                    <a:pt x="154" y="358"/>
                  </a:lnTo>
                  <a:lnTo>
                    <a:pt x="158" y="360"/>
                  </a:lnTo>
                  <a:lnTo>
                    <a:pt x="164" y="361"/>
                  </a:lnTo>
                  <a:lnTo>
                    <a:pt x="167" y="361"/>
                  </a:lnTo>
                  <a:lnTo>
                    <a:pt x="169" y="364"/>
                  </a:lnTo>
                  <a:lnTo>
                    <a:pt x="170" y="366"/>
                  </a:lnTo>
                  <a:lnTo>
                    <a:pt x="173" y="367"/>
                  </a:lnTo>
                  <a:lnTo>
                    <a:pt x="176" y="367"/>
                  </a:lnTo>
                  <a:lnTo>
                    <a:pt x="179" y="367"/>
                  </a:lnTo>
                  <a:lnTo>
                    <a:pt x="182" y="369"/>
                  </a:lnTo>
                  <a:lnTo>
                    <a:pt x="187" y="372"/>
                  </a:lnTo>
                  <a:lnTo>
                    <a:pt x="193" y="375"/>
                  </a:lnTo>
                  <a:lnTo>
                    <a:pt x="197" y="378"/>
                  </a:lnTo>
                  <a:lnTo>
                    <a:pt x="199" y="378"/>
                  </a:lnTo>
                  <a:lnTo>
                    <a:pt x="202" y="378"/>
                  </a:lnTo>
                  <a:lnTo>
                    <a:pt x="203" y="376"/>
                  </a:lnTo>
                  <a:lnTo>
                    <a:pt x="206" y="378"/>
                  </a:lnTo>
                  <a:lnTo>
                    <a:pt x="208" y="379"/>
                  </a:lnTo>
                  <a:lnTo>
                    <a:pt x="209" y="379"/>
                  </a:lnTo>
                  <a:lnTo>
                    <a:pt x="211" y="381"/>
                  </a:lnTo>
                  <a:lnTo>
                    <a:pt x="214" y="379"/>
                  </a:lnTo>
                  <a:lnTo>
                    <a:pt x="215" y="378"/>
                  </a:lnTo>
                  <a:lnTo>
                    <a:pt x="218" y="376"/>
                  </a:lnTo>
                  <a:lnTo>
                    <a:pt x="221" y="376"/>
                  </a:lnTo>
                  <a:lnTo>
                    <a:pt x="221" y="372"/>
                  </a:lnTo>
                  <a:lnTo>
                    <a:pt x="220" y="367"/>
                  </a:lnTo>
                  <a:lnTo>
                    <a:pt x="226" y="370"/>
                  </a:lnTo>
                  <a:lnTo>
                    <a:pt x="230" y="373"/>
                  </a:lnTo>
                  <a:lnTo>
                    <a:pt x="233" y="378"/>
                  </a:lnTo>
                  <a:lnTo>
                    <a:pt x="236" y="387"/>
                  </a:lnTo>
                  <a:lnTo>
                    <a:pt x="238" y="396"/>
                  </a:lnTo>
                  <a:lnTo>
                    <a:pt x="239" y="405"/>
                  </a:lnTo>
                  <a:lnTo>
                    <a:pt x="241" y="409"/>
                  </a:lnTo>
                  <a:lnTo>
                    <a:pt x="242" y="415"/>
                  </a:lnTo>
                  <a:lnTo>
                    <a:pt x="241" y="421"/>
                  </a:lnTo>
                  <a:lnTo>
                    <a:pt x="241" y="427"/>
                  </a:lnTo>
                  <a:lnTo>
                    <a:pt x="239" y="430"/>
                  </a:lnTo>
                  <a:lnTo>
                    <a:pt x="238" y="433"/>
                  </a:lnTo>
                  <a:lnTo>
                    <a:pt x="236" y="436"/>
                  </a:lnTo>
                  <a:lnTo>
                    <a:pt x="235" y="438"/>
                  </a:lnTo>
                  <a:lnTo>
                    <a:pt x="236" y="442"/>
                  </a:lnTo>
                  <a:lnTo>
                    <a:pt x="238" y="445"/>
                  </a:lnTo>
                  <a:lnTo>
                    <a:pt x="241" y="447"/>
                  </a:lnTo>
                  <a:lnTo>
                    <a:pt x="244" y="448"/>
                  </a:lnTo>
                  <a:lnTo>
                    <a:pt x="245" y="451"/>
                  </a:lnTo>
                  <a:lnTo>
                    <a:pt x="248" y="454"/>
                  </a:lnTo>
                  <a:lnTo>
                    <a:pt x="250" y="456"/>
                  </a:lnTo>
                  <a:lnTo>
                    <a:pt x="251" y="457"/>
                  </a:lnTo>
                  <a:lnTo>
                    <a:pt x="254" y="457"/>
                  </a:lnTo>
                  <a:lnTo>
                    <a:pt x="265" y="456"/>
                  </a:lnTo>
                  <a:lnTo>
                    <a:pt x="277" y="457"/>
                  </a:lnTo>
                  <a:lnTo>
                    <a:pt x="287" y="454"/>
                  </a:lnTo>
                  <a:lnTo>
                    <a:pt x="289" y="454"/>
                  </a:lnTo>
                  <a:lnTo>
                    <a:pt x="292" y="453"/>
                  </a:lnTo>
                  <a:lnTo>
                    <a:pt x="293" y="453"/>
                  </a:lnTo>
                  <a:lnTo>
                    <a:pt x="295" y="453"/>
                  </a:lnTo>
                  <a:lnTo>
                    <a:pt x="299" y="456"/>
                  </a:lnTo>
                  <a:lnTo>
                    <a:pt x="302" y="459"/>
                  </a:lnTo>
                  <a:lnTo>
                    <a:pt x="307" y="463"/>
                  </a:lnTo>
                  <a:lnTo>
                    <a:pt x="308" y="465"/>
                  </a:lnTo>
                  <a:lnTo>
                    <a:pt x="310" y="465"/>
                  </a:lnTo>
                  <a:lnTo>
                    <a:pt x="313" y="466"/>
                  </a:lnTo>
                  <a:lnTo>
                    <a:pt x="316" y="466"/>
                  </a:lnTo>
                  <a:lnTo>
                    <a:pt x="320" y="465"/>
                  </a:lnTo>
                  <a:lnTo>
                    <a:pt x="324" y="463"/>
                  </a:lnTo>
                  <a:lnTo>
                    <a:pt x="328" y="462"/>
                  </a:lnTo>
                  <a:lnTo>
                    <a:pt x="331" y="460"/>
                  </a:lnTo>
                  <a:lnTo>
                    <a:pt x="334" y="459"/>
                  </a:lnTo>
                  <a:lnTo>
                    <a:pt x="337" y="457"/>
                  </a:lnTo>
                  <a:lnTo>
                    <a:pt x="340" y="457"/>
                  </a:lnTo>
                  <a:lnTo>
                    <a:pt x="342" y="457"/>
                  </a:lnTo>
                  <a:lnTo>
                    <a:pt x="348" y="460"/>
                  </a:lnTo>
                  <a:lnTo>
                    <a:pt x="354" y="462"/>
                  </a:lnTo>
                  <a:lnTo>
                    <a:pt x="360" y="462"/>
                  </a:lnTo>
                  <a:lnTo>
                    <a:pt x="364" y="462"/>
                  </a:lnTo>
                  <a:lnTo>
                    <a:pt x="366" y="460"/>
                  </a:lnTo>
                  <a:lnTo>
                    <a:pt x="369" y="457"/>
                  </a:lnTo>
                  <a:lnTo>
                    <a:pt x="370" y="454"/>
                  </a:lnTo>
                  <a:lnTo>
                    <a:pt x="372" y="451"/>
                  </a:lnTo>
                  <a:lnTo>
                    <a:pt x="373" y="448"/>
                  </a:lnTo>
                  <a:lnTo>
                    <a:pt x="376" y="447"/>
                  </a:lnTo>
                  <a:lnTo>
                    <a:pt x="381" y="445"/>
                  </a:lnTo>
                  <a:lnTo>
                    <a:pt x="385" y="445"/>
                  </a:lnTo>
                  <a:lnTo>
                    <a:pt x="391" y="447"/>
                  </a:lnTo>
                  <a:lnTo>
                    <a:pt x="397" y="448"/>
                  </a:lnTo>
                  <a:lnTo>
                    <a:pt x="402" y="448"/>
                  </a:lnTo>
                  <a:lnTo>
                    <a:pt x="403" y="450"/>
                  </a:lnTo>
                  <a:lnTo>
                    <a:pt x="405" y="450"/>
                  </a:lnTo>
                  <a:lnTo>
                    <a:pt x="406" y="451"/>
                  </a:lnTo>
                  <a:lnTo>
                    <a:pt x="408" y="448"/>
                  </a:lnTo>
                  <a:lnTo>
                    <a:pt x="411" y="445"/>
                  </a:lnTo>
                  <a:lnTo>
                    <a:pt x="415" y="442"/>
                  </a:lnTo>
                  <a:lnTo>
                    <a:pt x="420" y="442"/>
                  </a:lnTo>
                  <a:lnTo>
                    <a:pt x="424" y="441"/>
                  </a:lnTo>
                  <a:lnTo>
                    <a:pt x="429" y="439"/>
                  </a:lnTo>
                  <a:lnTo>
                    <a:pt x="439" y="435"/>
                  </a:lnTo>
                  <a:lnTo>
                    <a:pt x="448" y="429"/>
                  </a:lnTo>
                  <a:lnTo>
                    <a:pt x="451" y="429"/>
                  </a:lnTo>
                  <a:lnTo>
                    <a:pt x="454" y="429"/>
                  </a:lnTo>
                  <a:lnTo>
                    <a:pt x="459" y="429"/>
                  </a:lnTo>
                  <a:lnTo>
                    <a:pt x="462" y="429"/>
                  </a:lnTo>
                  <a:lnTo>
                    <a:pt x="463" y="427"/>
                  </a:lnTo>
                  <a:lnTo>
                    <a:pt x="465" y="424"/>
                  </a:lnTo>
                  <a:lnTo>
                    <a:pt x="465" y="423"/>
                  </a:lnTo>
                  <a:lnTo>
                    <a:pt x="466" y="420"/>
                  </a:lnTo>
                  <a:lnTo>
                    <a:pt x="466" y="417"/>
                  </a:lnTo>
                  <a:lnTo>
                    <a:pt x="466" y="415"/>
                  </a:lnTo>
                  <a:lnTo>
                    <a:pt x="469" y="414"/>
                  </a:lnTo>
                  <a:lnTo>
                    <a:pt x="471" y="412"/>
                  </a:lnTo>
                  <a:lnTo>
                    <a:pt x="472" y="412"/>
                  </a:lnTo>
                  <a:lnTo>
                    <a:pt x="474" y="411"/>
                  </a:lnTo>
                  <a:lnTo>
                    <a:pt x="475" y="408"/>
                  </a:lnTo>
                  <a:lnTo>
                    <a:pt x="475" y="406"/>
                  </a:lnTo>
                  <a:lnTo>
                    <a:pt x="474" y="405"/>
                  </a:lnTo>
                  <a:lnTo>
                    <a:pt x="472" y="403"/>
                  </a:lnTo>
                  <a:lnTo>
                    <a:pt x="469" y="402"/>
                  </a:lnTo>
                  <a:lnTo>
                    <a:pt x="466" y="402"/>
                  </a:lnTo>
                  <a:lnTo>
                    <a:pt x="463" y="400"/>
                  </a:lnTo>
                  <a:lnTo>
                    <a:pt x="462" y="399"/>
                  </a:lnTo>
                  <a:lnTo>
                    <a:pt x="460" y="397"/>
                  </a:lnTo>
                  <a:lnTo>
                    <a:pt x="456" y="384"/>
                  </a:lnTo>
                  <a:lnTo>
                    <a:pt x="454" y="370"/>
                  </a:lnTo>
                  <a:lnTo>
                    <a:pt x="450" y="357"/>
                  </a:lnTo>
                  <a:lnTo>
                    <a:pt x="445" y="346"/>
                  </a:lnTo>
                  <a:lnTo>
                    <a:pt x="444" y="334"/>
                  </a:lnTo>
                  <a:lnTo>
                    <a:pt x="441" y="323"/>
                  </a:lnTo>
                  <a:lnTo>
                    <a:pt x="441" y="319"/>
                  </a:lnTo>
                  <a:lnTo>
                    <a:pt x="441" y="314"/>
                  </a:lnTo>
                  <a:lnTo>
                    <a:pt x="444" y="311"/>
                  </a:lnTo>
                  <a:lnTo>
                    <a:pt x="445" y="307"/>
                  </a:lnTo>
                  <a:lnTo>
                    <a:pt x="445" y="302"/>
                  </a:lnTo>
                  <a:lnTo>
                    <a:pt x="444" y="299"/>
                  </a:lnTo>
                  <a:lnTo>
                    <a:pt x="442" y="296"/>
                  </a:lnTo>
                  <a:lnTo>
                    <a:pt x="441" y="293"/>
                  </a:lnTo>
                  <a:lnTo>
                    <a:pt x="439" y="287"/>
                  </a:lnTo>
                  <a:lnTo>
                    <a:pt x="441" y="283"/>
                  </a:lnTo>
                  <a:lnTo>
                    <a:pt x="444" y="277"/>
                  </a:lnTo>
                  <a:lnTo>
                    <a:pt x="447" y="274"/>
                  </a:lnTo>
                  <a:lnTo>
                    <a:pt x="448" y="269"/>
                  </a:lnTo>
                  <a:lnTo>
                    <a:pt x="448" y="265"/>
                  </a:lnTo>
                  <a:lnTo>
                    <a:pt x="447" y="260"/>
                  </a:lnTo>
                  <a:lnTo>
                    <a:pt x="447" y="257"/>
                  </a:lnTo>
                  <a:lnTo>
                    <a:pt x="445" y="254"/>
                  </a:lnTo>
                  <a:lnTo>
                    <a:pt x="444" y="251"/>
                  </a:lnTo>
                  <a:lnTo>
                    <a:pt x="441" y="250"/>
                  </a:lnTo>
                  <a:lnTo>
                    <a:pt x="438" y="250"/>
                  </a:lnTo>
                  <a:lnTo>
                    <a:pt x="438" y="247"/>
                  </a:lnTo>
                  <a:lnTo>
                    <a:pt x="436" y="245"/>
                  </a:lnTo>
                  <a:lnTo>
                    <a:pt x="436" y="244"/>
                  </a:lnTo>
                  <a:lnTo>
                    <a:pt x="432" y="244"/>
                  </a:lnTo>
                  <a:lnTo>
                    <a:pt x="429" y="244"/>
                  </a:lnTo>
                  <a:lnTo>
                    <a:pt x="427" y="241"/>
                  </a:lnTo>
                  <a:lnTo>
                    <a:pt x="426" y="238"/>
                  </a:lnTo>
                  <a:lnTo>
                    <a:pt x="426" y="235"/>
                  </a:lnTo>
                  <a:lnTo>
                    <a:pt x="426" y="232"/>
                  </a:lnTo>
                  <a:lnTo>
                    <a:pt x="424" y="232"/>
                  </a:lnTo>
                  <a:lnTo>
                    <a:pt x="423" y="230"/>
                  </a:lnTo>
                  <a:lnTo>
                    <a:pt x="421" y="230"/>
                  </a:lnTo>
                  <a:lnTo>
                    <a:pt x="423" y="220"/>
                  </a:lnTo>
                  <a:lnTo>
                    <a:pt x="426" y="212"/>
                  </a:lnTo>
                  <a:lnTo>
                    <a:pt x="429" y="205"/>
                  </a:lnTo>
                  <a:lnTo>
                    <a:pt x="432" y="194"/>
                  </a:lnTo>
                  <a:lnTo>
                    <a:pt x="432" y="191"/>
                  </a:lnTo>
                  <a:lnTo>
                    <a:pt x="432" y="190"/>
                  </a:lnTo>
                  <a:lnTo>
                    <a:pt x="432" y="187"/>
                  </a:lnTo>
                  <a:lnTo>
                    <a:pt x="432" y="185"/>
                  </a:lnTo>
                  <a:lnTo>
                    <a:pt x="432" y="184"/>
                  </a:lnTo>
                  <a:lnTo>
                    <a:pt x="433" y="184"/>
                  </a:lnTo>
                  <a:lnTo>
                    <a:pt x="436" y="182"/>
                  </a:lnTo>
                  <a:lnTo>
                    <a:pt x="438" y="181"/>
                  </a:lnTo>
                  <a:lnTo>
                    <a:pt x="439" y="179"/>
                  </a:lnTo>
                  <a:lnTo>
                    <a:pt x="441" y="176"/>
                  </a:lnTo>
                  <a:lnTo>
                    <a:pt x="441" y="170"/>
                  </a:lnTo>
                  <a:lnTo>
                    <a:pt x="441" y="164"/>
                  </a:lnTo>
                  <a:lnTo>
                    <a:pt x="439" y="158"/>
                  </a:lnTo>
                  <a:lnTo>
                    <a:pt x="378" y="116"/>
                  </a:lnTo>
                  <a:lnTo>
                    <a:pt x="372" y="104"/>
                  </a:lnTo>
                  <a:lnTo>
                    <a:pt x="376" y="95"/>
                  </a:lnTo>
                  <a:lnTo>
                    <a:pt x="376" y="93"/>
                  </a:lnTo>
                  <a:lnTo>
                    <a:pt x="376" y="92"/>
                  </a:lnTo>
                  <a:lnTo>
                    <a:pt x="376" y="89"/>
                  </a:lnTo>
                  <a:lnTo>
                    <a:pt x="376" y="87"/>
                  </a:lnTo>
                  <a:lnTo>
                    <a:pt x="375" y="86"/>
                  </a:lnTo>
                  <a:lnTo>
                    <a:pt x="372" y="84"/>
                  </a:lnTo>
                  <a:lnTo>
                    <a:pt x="367" y="84"/>
                  </a:lnTo>
                  <a:lnTo>
                    <a:pt x="215" y="0"/>
                  </a:lnTo>
                  <a:lnTo>
                    <a:pt x="77" y="0"/>
                  </a:lnTo>
                  <a:lnTo>
                    <a:pt x="66" y="5"/>
                  </a:lnTo>
                  <a:lnTo>
                    <a:pt x="57" y="12"/>
                  </a:lnTo>
                  <a:lnTo>
                    <a:pt x="48" y="20"/>
                  </a:lnTo>
                  <a:lnTo>
                    <a:pt x="47" y="20"/>
                  </a:lnTo>
                  <a:lnTo>
                    <a:pt x="45" y="20"/>
                  </a:lnTo>
                  <a:lnTo>
                    <a:pt x="44" y="18"/>
                  </a:lnTo>
                  <a:lnTo>
                    <a:pt x="44" y="15"/>
                  </a:lnTo>
                  <a:lnTo>
                    <a:pt x="44" y="14"/>
                  </a:lnTo>
                  <a:lnTo>
                    <a:pt x="42" y="15"/>
                  </a:lnTo>
                  <a:lnTo>
                    <a:pt x="41" y="15"/>
                  </a:lnTo>
                  <a:lnTo>
                    <a:pt x="41" y="17"/>
                  </a:lnTo>
                  <a:lnTo>
                    <a:pt x="39" y="17"/>
                  </a:lnTo>
                  <a:lnTo>
                    <a:pt x="38" y="17"/>
                  </a:lnTo>
                  <a:lnTo>
                    <a:pt x="36" y="17"/>
                  </a:lnTo>
                  <a:lnTo>
                    <a:pt x="35" y="17"/>
                  </a:lnTo>
                  <a:lnTo>
                    <a:pt x="33" y="18"/>
                  </a:lnTo>
                  <a:lnTo>
                    <a:pt x="30" y="21"/>
                  </a:lnTo>
                  <a:lnTo>
                    <a:pt x="30" y="23"/>
                  </a:lnTo>
                  <a:lnTo>
                    <a:pt x="29" y="24"/>
                  </a:lnTo>
                  <a:lnTo>
                    <a:pt x="24" y="26"/>
                  </a:lnTo>
                  <a:lnTo>
                    <a:pt x="21" y="27"/>
                  </a:lnTo>
                  <a:lnTo>
                    <a:pt x="17" y="29"/>
                  </a:lnTo>
                  <a:lnTo>
                    <a:pt x="15" y="29"/>
                  </a:lnTo>
                  <a:lnTo>
                    <a:pt x="14" y="29"/>
                  </a:lnTo>
                  <a:lnTo>
                    <a:pt x="12" y="32"/>
                  </a:lnTo>
                  <a:lnTo>
                    <a:pt x="12" y="36"/>
                  </a:lnTo>
                  <a:lnTo>
                    <a:pt x="12" y="41"/>
                  </a:lnTo>
                  <a:lnTo>
                    <a:pt x="12" y="45"/>
                  </a:lnTo>
                  <a:lnTo>
                    <a:pt x="12" y="50"/>
                  </a:lnTo>
                  <a:lnTo>
                    <a:pt x="12" y="53"/>
                  </a:lnTo>
                  <a:lnTo>
                    <a:pt x="9" y="57"/>
                  </a:lnTo>
                  <a:lnTo>
                    <a:pt x="8" y="59"/>
                  </a:lnTo>
                  <a:lnTo>
                    <a:pt x="6" y="59"/>
                  </a:lnTo>
                  <a:lnTo>
                    <a:pt x="3" y="60"/>
                  </a:lnTo>
                  <a:lnTo>
                    <a:pt x="2" y="62"/>
                  </a:lnTo>
                  <a:lnTo>
                    <a:pt x="0" y="63"/>
                  </a:lnTo>
                  <a:lnTo>
                    <a:pt x="0" y="66"/>
                  </a:lnTo>
                  <a:lnTo>
                    <a:pt x="2" y="71"/>
                  </a:lnTo>
                  <a:lnTo>
                    <a:pt x="3" y="74"/>
                  </a:lnTo>
                  <a:lnTo>
                    <a:pt x="5" y="77"/>
                  </a:lnTo>
                  <a:lnTo>
                    <a:pt x="5" y="80"/>
                  </a:lnTo>
                  <a:lnTo>
                    <a:pt x="6" y="80"/>
                  </a:lnTo>
                  <a:lnTo>
                    <a:pt x="6" y="81"/>
                  </a:lnTo>
                  <a:lnTo>
                    <a:pt x="8" y="83"/>
                  </a:lnTo>
                  <a:lnTo>
                    <a:pt x="8" y="84"/>
                  </a:lnTo>
                  <a:lnTo>
                    <a:pt x="9" y="87"/>
                  </a:lnTo>
                  <a:lnTo>
                    <a:pt x="11" y="89"/>
                  </a:lnTo>
                  <a:lnTo>
                    <a:pt x="12" y="90"/>
                  </a:lnTo>
                  <a:lnTo>
                    <a:pt x="17" y="89"/>
                  </a:lnTo>
                  <a:lnTo>
                    <a:pt x="17" y="92"/>
                  </a:lnTo>
                  <a:lnTo>
                    <a:pt x="15" y="96"/>
                  </a:lnTo>
                  <a:lnTo>
                    <a:pt x="15" y="101"/>
                  </a:lnTo>
                  <a:lnTo>
                    <a:pt x="14" y="104"/>
                  </a:lnTo>
                  <a:lnTo>
                    <a:pt x="14" y="107"/>
                  </a:lnTo>
                  <a:lnTo>
                    <a:pt x="14" y="110"/>
                  </a:lnTo>
                  <a:lnTo>
                    <a:pt x="15" y="113"/>
                  </a:lnTo>
                  <a:lnTo>
                    <a:pt x="17" y="116"/>
                  </a:lnTo>
                  <a:lnTo>
                    <a:pt x="20" y="119"/>
                  </a:lnTo>
                  <a:lnTo>
                    <a:pt x="20" y="122"/>
                  </a:lnTo>
                  <a:lnTo>
                    <a:pt x="21" y="125"/>
                  </a:lnTo>
                  <a:lnTo>
                    <a:pt x="20" y="125"/>
                  </a:lnTo>
                  <a:lnTo>
                    <a:pt x="20" y="126"/>
                  </a:lnTo>
                  <a:lnTo>
                    <a:pt x="18" y="126"/>
                  </a:lnTo>
                  <a:lnTo>
                    <a:pt x="17" y="126"/>
                  </a:lnTo>
                  <a:lnTo>
                    <a:pt x="23" y="139"/>
                  </a:lnTo>
                  <a:lnTo>
                    <a:pt x="27" y="152"/>
                  </a:lnTo>
                  <a:lnTo>
                    <a:pt x="27" y="158"/>
                  </a:lnTo>
                  <a:lnTo>
                    <a:pt x="26" y="163"/>
                  </a:lnTo>
                  <a:lnTo>
                    <a:pt x="24" y="169"/>
                  </a:lnTo>
                  <a:lnTo>
                    <a:pt x="24" y="182"/>
                  </a:lnTo>
                  <a:lnTo>
                    <a:pt x="29" y="196"/>
                  </a:lnTo>
                  <a:lnTo>
                    <a:pt x="30" y="200"/>
                  </a:lnTo>
                  <a:lnTo>
                    <a:pt x="32" y="203"/>
                  </a:lnTo>
                  <a:lnTo>
                    <a:pt x="32" y="208"/>
                  </a:lnTo>
                  <a:lnTo>
                    <a:pt x="32" y="212"/>
                  </a:lnTo>
                  <a:lnTo>
                    <a:pt x="32" y="217"/>
                  </a:lnTo>
                  <a:lnTo>
                    <a:pt x="30" y="221"/>
                  </a:lnTo>
                  <a:lnTo>
                    <a:pt x="30" y="229"/>
                  </a:lnTo>
                  <a:lnTo>
                    <a:pt x="32" y="235"/>
                  </a:lnTo>
                  <a:lnTo>
                    <a:pt x="36" y="241"/>
                  </a:lnTo>
                  <a:lnTo>
                    <a:pt x="38" y="245"/>
                  </a:lnTo>
                  <a:lnTo>
                    <a:pt x="41" y="248"/>
                  </a:lnTo>
                  <a:lnTo>
                    <a:pt x="45" y="251"/>
                  </a:lnTo>
                  <a:lnTo>
                    <a:pt x="50" y="256"/>
                  </a:lnTo>
                  <a:lnTo>
                    <a:pt x="54" y="259"/>
                  </a:lnTo>
                  <a:lnTo>
                    <a:pt x="57" y="262"/>
                  </a:lnTo>
                  <a:lnTo>
                    <a:pt x="59" y="265"/>
                  </a:lnTo>
                  <a:lnTo>
                    <a:pt x="60" y="269"/>
                  </a:lnTo>
                  <a:lnTo>
                    <a:pt x="65" y="280"/>
                  </a:lnTo>
                  <a:lnTo>
                    <a:pt x="69" y="292"/>
                  </a:lnTo>
                  <a:lnTo>
                    <a:pt x="72" y="295"/>
                  </a:lnTo>
                  <a:lnTo>
                    <a:pt x="74" y="299"/>
                  </a:lnTo>
                  <a:lnTo>
                    <a:pt x="77" y="302"/>
                  </a:lnTo>
                  <a:lnTo>
                    <a:pt x="78" y="307"/>
                  </a:lnTo>
                  <a:lnTo>
                    <a:pt x="80" y="310"/>
                  </a:lnTo>
                  <a:lnTo>
                    <a:pt x="81" y="314"/>
                  </a:lnTo>
                  <a:lnTo>
                    <a:pt x="83" y="317"/>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65" name="任意多边形 108"/>
            <p:cNvSpPr>
              <a:spLocks/>
            </p:cNvSpPr>
            <p:nvPr/>
          </p:nvSpPr>
          <p:spPr bwMode="gray">
            <a:xfrm>
              <a:off x="6009963" y="3679825"/>
              <a:ext cx="1133865" cy="1185863"/>
            </a:xfrm>
            <a:custGeom>
              <a:avLst/>
              <a:gdLst>
                <a:gd name="T0" fmla="*/ 36 w 771"/>
                <a:gd name="T1" fmla="*/ 347 h 807"/>
                <a:gd name="T2" fmla="*/ 67 w 771"/>
                <a:gd name="T3" fmla="*/ 326 h 807"/>
                <a:gd name="T4" fmla="*/ 79 w 771"/>
                <a:gd name="T5" fmla="*/ 317 h 807"/>
                <a:gd name="T6" fmla="*/ 93 w 771"/>
                <a:gd name="T7" fmla="*/ 280 h 807"/>
                <a:gd name="T8" fmla="*/ 94 w 771"/>
                <a:gd name="T9" fmla="*/ 266 h 807"/>
                <a:gd name="T10" fmla="*/ 112 w 771"/>
                <a:gd name="T11" fmla="*/ 235 h 807"/>
                <a:gd name="T12" fmla="*/ 159 w 771"/>
                <a:gd name="T13" fmla="*/ 106 h 807"/>
                <a:gd name="T14" fmla="*/ 176 w 771"/>
                <a:gd name="T15" fmla="*/ 58 h 807"/>
                <a:gd name="T16" fmla="*/ 197 w 771"/>
                <a:gd name="T17" fmla="*/ 11 h 807"/>
                <a:gd name="T18" fmla="*/ 249 w 771"/>
                <a:gd name="T19" fmla="*/ 31 h 807"/>
                <a:gd name="T20" fmla="*/ 313 w 771"/>
                <a:gd name="T21" fmla="*/ 29 h 807"/>
                <a:gd name="T22" fmla="*/ 335 w 771"/>
                <a:gd name="T23" fmla="*/ 19 h 807"/>
                <a:gd name="T24" fmla="*/ 382 w 771"/>
                <a:gd name="T25" fmla="*/ 11 h 807"/>
                <a:gd name="T26" fmla="*/ 447 w 771"/>
                <a:gd name="T27" fmla="*/ 6 h 807"/>
                <a:gd name="T28" fmla="*/ 489 w 771"/>
                <a:gd name="T29" fmla="*/ 17 h 807"/>
                <a:gd name="T30" fmla="*/ 520 w 771"/>
                <a:gd name="T31" fmla="*/ 24 h 807"/>
                <a:gd name="T32" fmla="*/ 541 w 771"/>
                <a:gd name="T33" fmla="*/ 26 h 807"/>
                <a:gd name="T34" fmla="*/ 568 w 771"/>
                <a:gd name="T35" fmla="*/ 38 h 807"/>
                <a:gd name="T36" fmla="*/ 591 w 771"/>
                <a:gd name="T37" fmla="*/ 52 h 807"/>
                <a:gd name="T38" fmla="*/ 596 w 771"/>
                <a:gd name="T39" fmla="*/ 74 h 807"/>
                <a:gd name="T40" fmla="*/ 608 w 771"/>
                <a:gd name="T41" fmla="*/ 97 h 807"/>
                <a:gd name="T42" fmla="*/ 586 w 771"/>
                <a:gd name="T43" fmla="*/ 126 h 807"/>
                <a:gd name="T44" fmla="*/ 573 w 771"/>
                <a:gd name="T45" fmla="*/ 142 h 807"/>
                <a:gd name="T46" fmla="*/ 563 w 771"/>
                <a:gd name="T47" fmla="*/ 164 h 807"/>
                <a:gd name="T48" fmla="*/ 536 w 771"/>
                <a:gd name="T49" fmla="*/ 231 h 807"/>
                <a:gd name="T50" fmla="*/ 525 w 771"/>
                <a:gd name="T51" fmla="*/ 263 h 807"/>
                <a:gd name="T52" fmla="*/ 536 w 771"/>
                <a:gd name="T53" fmla="*/ 289 h 807"/>
                <a:gd name="T54" fmla="*/ 539 w 771"/>
                <a:gd name="T55" fmla="*/ 308 h 807"/>
                <a:gd name="T56" fmla="*/ 551 w 771"/>
                <a:gd name="T57" fmla="*/ 372 h 807"/>
                <a:gd name="T58" fmla="*/ 557 w 771"/>
                <a:gd name="T59" fmla="*/ 405 h 807"/>
                <a:gd name="T60" fmla="*/ 586 w 771"/>
                <a:gd name="T61" fmla="*/ 447 h 807"/>
                <a:gd name="T62" fmla="*/ 513 w 771"/>
                <a:gd name="T63" fmla="*/ 492 h 807"/>
                <a:gd name="T64" fmla="*/ 516 w 771"/>
                <a:gd name="T65" fmla="*/ 506 h 807"/>
                <a:gd name="T66" fmla="*/ 510 w 771"/>
                <a:gd name="T67" fmla="*/ 568 h 807"/>
                <a:gd name="T68" fmla="*/ 513 w 771"/>
                <a:gd name="T69" fmla="*/ 585 h 807"/>
                <a:gd name="T70" fmla="*/ 539 w 771"/>
                <a:gd name="T71" fmla="*/ 600 h 807"/>
                <a:gd name="T72" fmla="*/ 555 w 771"/>
                <a:gd name="T73" fmla="*/ 625 h 807"/>
                <a:gd name="T74" fmla="*/ 532 w 771"/>
                <a:gd name="T75" fmla="*/ 635 h 807"/>
                <a:gd name="T76" fmla="*/ 518 w 771"/>
                <a:gd name="T77" fmla="*/ 623 h 807"/>
                <a:gd name="T78" fmla="*/ 489 w 771"/>
                <a:gd name="T79" fmla="*/ 599 h 807"/>
                <a:gd name="T80" fmla="*/ 474 w 771"/>
                <a:gd name="T81" fmla="*/ 594 h 807"/>
                <a:gd name="T82" fmla="*/ 474 w 771"/>
                <a:gd name="T83" fmla="*/ 579 h 807"/>
                <a:gd name="T84" fmla="*/ 457 w 771"/>
                <a:gd name="T85" fmla="*/ 585 h 807"/>
                <a:gd name="T86" fmla="*/ 432 w 771"/>
                <a:gd name="T87" fmla="*/ 584 h 807"/>
                <a:gd name="T88" fmla="*/ 407 w 771"/>
                <a:gd name="T89" fmla="*/ 581 h 807"/>
                <a:gd name="T90" fmla="*/ 399 w 771"/>
                <a:gd name="T91" fmla="*/ 561 h 807"/>
                <a:gd name="T92" fmla="*/ 366 w 771"/>
                <a:gd name="T93" fmla="*/ 568 h 807"/>
                <a:gd name="T94" fmla="*/ 363 w 771"/>
                <a:gd name="T95" fmla="*/ 552 h 807"/>
                <a:gd name="T96" fmla="*/ 307 w 771"/>
                <a:gd name="T97" fmla="*/ 554 h 807"/>
                <a:gd name="T98" fmla="*/ 296 w 771"/>
                <a:gd name="T99" fmla="*/ 559 h 807"/>
                <a:gd name="T100" fmla="*/ 296 w 771"/>
                <a:gd name="T101" fmla="*/ 523 h 807"/>
                <a:gd name="T102" fmla="*/ 284 w 771"/>
                <a:gd name="T103" fmla="*/ 489 h 807"/>
                <a:gd name="T104" fmla="*/ 283 w 771"/>
                <a:gd name="T105" fmla="*/ 441 h 807"/>
                <a:gd name="T106" fmla="*/ 243 w 771"/>
                <a:gd name="T107" fmla="*/ 424 h 807"/>
                <a:gd name="T108" fmla="*/ 207 w 771"/>
                <a:gd name="T109" fmla="*/ 420 h 807"/>
                <a:gd name="T110" fmla="*/ 199 w 771"/>
                <a:gd name="T111" fmla="*/ 445 h 807"/>
                <a:gd name="T112" fmla="*/ 149 w 771"/>
                <a:gd name="T113" fmla="*/ 450 h 807"/>
                <a:gd name="T114" fmla="*/ 107 w 771"/>
                <a:gd name="T115" fmla="*/ 388 h 807"/>
                <a:gd name="T116" fmla="*/ 27 w 771"/>
                <a:gd name="T117" fmla="*/ 379 h 807"/>
                <a:gd name="T118" fmla="*/ 13 w 771"/>
                <a:gd name="T119" fmla="*/ 362 h 80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71" h="807">
                  <a:moveTo>
                    <a:pt x="34" y="441"/>
                  </a:moveTo>
                  <a:lnTo>
                    <a:pt x="33" y="441"/>
                  </a:lnTo>
                  <a:lnTo>
                    <a:pt x="33" y="442"/>
                  </a:lnTo>
                  <a:lnTo>
                    <a:pt x="31" y="442"/>
                  </a:lnTo>
                  <a:lnTo>
                    <a:pt x="34" y="441"/>
                  </a:lnTo>
                  <a:lnTo>
                    <a:pt x="36" y="439"/>
                  </a:lnTo>
                  <a:lnTo>
                    <a:pt x="37" y="438"/>
                  </a:lnTo>
                  <a:lnTo>
                    <a:pt x="39" y="438"/>
                  </a:lnTo>
                  <a:lnTo>
                    <a:pt x="45" y="438"/>
                  </a:lnTo>
                  <a:lnTo>
                    <a:pt x="51" y="436"/>
                  </a:lnTo>
                  <a:lnTo>
                    <a:pt x="55" y="435"/>
                  </a:lnTo>
                  <a:lnTo>
                    <a:pt x="60" y="432"/>
                  </a:lnTo>
                  <a:lnTo>
                    <a:pt x="61" y="430"/>
                  </a:lnTo>
                  <a:lnTo>
                    <a:pt x="64" y="427"/>
                  </a:lnTo>
                  <a:lnTo>
                    <a:pt x="66" y="426"/>
                  </a:lnTo>
                  <a:lnTo>
                    <a:pt x="67" y="423"/>
                  </a:lnTo>
                  <a:lnTo>
                    <a:pt x="70" y="421"/>
                  </a:lnTo>
                  <a:lnTo>
                    <a:pt x="75" y="418"/>
                  </a:lnTo>
                  <a:lnTo>
                    <a:pt x="79" y="415"/>
                  </a:lnTo>
                  <a:lnTo>
                    <a:pt x="84" y="411"/>
                  </a:lnTo>
                  <a:lnTo>
                    <a:pt x="87" y="408"/>
                  </a:lnTo>
                  <a:lnTo>
                    <a:pt x="93" y="405"/>
                  </a:lnTo>
                  <a:lnTo>
                    <a:pt x="92" y="405"/>
                  </a:lnTo>
                  <a:lnTo>
                    <a:pt x="90" y="405"/>
                  </a:lnTo>
                  <a:lnTo>
                    <a:pt x="90" y="406"/>
                  </a:lnTo>
                  <a:lnTo>
                    <a:pt x="89" y="406"/>
                  </a:lnTo>
                  <a:lnTo>
                    <a:pt x="90" y="406"/>
                  </a:lnTo>
                  <a:lnTo>
                    <a:pt x="93" y="405"/>
                  </a:lnTo>
                  <a:lnTo>
                    <a:pt x="95" y="405"/>
                  </a:lnTo>
                  <a:lnTo>
                    <a:pt x="98" y="402"/>
                  </a:lnTo>
                  <a:lnTo>
                    <a:pt x="99" y="400"/>
                  </a:lnTo>
                  <a:lnTo>
                    <a:pt x="101" y="399"/>
                  </a:lnTo>
                  <a:lnTo>
                    <a:pt x="104" y="399"/>
                  </a:lnTo>
                  <a:lnTo>
                    <a:pt x="102" y="399"/>
                  </a:lnTo>
                  <a:lnTo>
                    <a:pt x="113" y="385"/>
                  </a:lnTo>
                  <a:lnTo>
                    <a:pt x="119" y="370"/>
                  </a:lnTo>
                  <a:lnTo>
                    <a:pt x="120" y="367"/>
                  </a:lnTo>
                  <a:lnTo>
                    <a:pt x="119" y="364"/>
                  </a:lnTo>
                  <a:lnTo>
                    <a:pt x="119" y="361"/>
                  </a:lnTo>
                  <a:lnTo>
                    <a:pt x="117" y="356"/>
                  </a:lnTo>
                  <a:lnTo>
                    <a:pt x="117" y="353"/>
                  </a:lnTo>
                  <a:lnTo>
                    <a:pt x="119" y="350"/>
                  </a:lnTo>
                  <a:lnTo>
                    <a:pt x="119" y="352"/>
                  </a:lnTo>
                  <a:lnTo>
                    <a:pt x="120" y="352"/>
                  </a:lnTo>
                  <a:lnTo>
                    <a:pt x="122" y="353"/>
                  </a:lnTo>
                  <a:lnTo>
                    <a:pt x="120" y="349"/>
                  </a:lnTo>
                  <a:lnTo>
                    <a:pt x="119" y="343"/>
                  </a:lnTo>
                  <a:lnTo>
                    <a:pt x="117" y="337"/>
                  </a:lnTo>
                  <a:lnTo>
                    <a:pt x="119" y="337"/>
                  </a:lnTo>
                  <a:lnTo>
                    <a:pt x="119" y="335"/>
                  </a:lnTo>
                  <a:lnTo>
                    <a:pt x="119" y="334"/>
                  </a:lnTo>
                  <a:lnTo>
                    <a:pt x="120" y="334"/>
                  </a:lnTo>
                  <a:lnTo>
                    <a:pt x="119" y="332"/>
                  </a:lnTo>
                  <a:lnTo>
                    <a:pt x="120" y="331"/>
                  </a:lnTo>
                  <a:lnTo>
                    <a:pt x="120" y="329"/>
                  </a:lnTo>
                  <a:lnTo>
                    <a:pt x="119" y="328"/>
                  </a:lnTo>
                  <a:lnTo>
                    <a:pt x="123" y="319"/>
                  </a:lnTo>
                  <a:lnTo>
                    <a:pt x="132" y="310"/>
                  </a:lnTo>
                  <a:lnTo>
                    <a:pt x="140" y="299"/>
                  </a:lnTo>
                  <a:lnTo>
                    <a:pt x="141" y="296"/>
                  </a:lnTo>
                  <a:lnTo>
                    <a:pt x="141" y="293"/>
                  </a:lnTo>
                  <a:lnTo>
                    <a:pt x="143" y="292"/>
                  </a:lnTo>
                  <a:lnTo>
                    <a:pt x="161" y="275"/>
                  </a:lnTo>
                  <a:lnTo>
                    <a:pt x="180" y="262"/>
                  </a:lnTo>
                  <a:lnTo>
                    <a:pt x="182" y="259"/>
                  </a:lnTo>
                  <a:lnTo>
                    <a:pt x="183" y="257"/>
                  </a:lnTo>
                  <a:lnTo>
                    <a:pt x="183" y="254"/>
                  </a:lnTo>
                  <a:lnTo>
                    <a:pt x="183" y="251"/>
                  </a:lnTo>
                  <a:lnTo>
                    <a:pt x="191" y="205"/>
                  </a:lnTo>
                  <a:lnTo>
                    <a:pt x="197" y="158"/>
                  </a:lnTo>
                  <a:lnTo>
                    <a:pt x="201" y="134"/>
                  </a:lnTo>
                  <a:lnTo>
                    <a:pt x="212" y="111"/>
                  </a:lnTo>
                  <a:lnTo>
                    <a:pt x="213" y="107"/>
                  </a:lnTo>
                  <a:lnTo>
                    <a:pt x="215" y="102"/>
                  </a:lnTo>
                  <a:lnTo>
                    <a:pt x="218" y="99"/>
                  </a:lnTo>
                  <a:lnTo>
                    <a:pt x="219" y="96"/>
                  </a:lnTo>
                  <a:lnTo>
                    <a:pt x="222" y="93"/>
                  </a:lnTo>
                  <a:lnTo>
                    <a:pt x="224" y="90"/>
                  </a:lnTo>
                  <a:lnTo>
                    <a:pt x="225" y="86"/>
                  </a:lnTo>
                  <a:lnTo>
                    <a:pt x="224" y="83"/>
                  </a:lnTo>
                  <a:lnTo>
                    <a:pt x="222" y="78"/>
                  </a:lnTo>
                  <a:lnTo>
                    <a:pt x="221" y="74"/>
                  </a:lnTo>
                  <a:lnTo>
                    <a:pt x="221" y="71"/>
                  </a:lnTo>
                  <a:lnTo>
                    <a:pt x="219" y="68"/>
                  </a:lnTo>
                  <a:lnTo>
                    <a:pt x="219" y="59"/>
                  </a:lnTo>
                  <a:lnTo>
                    <a:pt x="221" y="48"/>
                  </a:lnTo>
                  <a:lnTo>
                    <a:pt x="224" y="39"/>
                  </a:lnTo>
                  <a:lnTo>
                    <a:pt x="230" y="32"/>
                  </a:lnTo>
                  <a:lnTo>
                    <a:pt x="233" y="29"/>
                  </a:lnTo>
                  <a:lnTo>
                    <a:pt x="236" y="24"/>
                  </a:lnTo>
                  <a:lnTo>
                    <a:pt x="239" y="20"/>
                  </a:lnTo>
                  <a:lnTo>
                    <a:pt x="242" y="17"/>
                  </a:lnTo>
                  <a:lnTo>
                    <a:pt x="248" y="14"/>
                  </a:lnTo>
                  <a:lnTo>
                    <a:pt x="255" y="11"/>
                  </a:lnTo>
                  <a:lnTo>
                    <a:pt x="261" y="9"/>
                  </a:lnTo>
                  <a:lnTo>
                    <a:pt x="266" y="9"/>
                  </a:lnTo>
                  <a:lnTo>
                    <a:pt x="272" y="9"/>
                  </a:lnTo>
                  <a:lnTo>
                    <a:pt x="276" y="9"/>
                  </a:lnTo>
                  <a:lnTo>
                    <a:pt x="281" y="11"/>
                  </a:lnTo>
                  <a:lnTo>
                    <a:pt x="287" y="17"/>
                  </a:lnTo>
                  <a:lnTo>
                    <a:pt x="291" y="23"/>
                  </a:lnTo>
                  <a:lnTo>
                    <a:pt x="297" y="27"/>
                  </a:lnTo>
                  <a:lnTo>
                    <a:pt x="302" y="33"/>
                  </a:lnTo>
                  <a:lnTo>
                    <a:pt x="314" y="39"/>
                  </a:lnTo>
                  <a:lnTo>
                    <a:pt x="328" y="42"/>
                  </a:lnTo>
                  <a:lnTo>
                    <a:pt x="341" y="44"/>
                  </a:lnTo>
                  <a:lnTo>
                    <a:pt x="355" y="42"/>
                  </a:lnTo>
                  <a:lnTo>
                    <a:pt x="367" y="44"/>
                  </a:lnTo>
                  <a:lnTo>
                    <a:pt x="379" y="47"/>
                  </a:lnTo>
                  <a:lnTo>
                    <a:pt x="391" y="47"/>
                  </a:lnTo>
                  <a:lnTo>
                    <a:pt x="392" y="45"/>
                  </a:lnTo>
                  <a:lnTo>
                    <a:pt x="392" y="42"/>
                  </a:lnTo>
                  <a:lnTo>
                    <a:pt x="392" y="41"/>
                  </a:lnTo>
                  <a:lnTo>
                    <a:pt x="392" y="38"/>
                  </a:lnTo>
                  <a:lnTo>
                    <a:pt x="394" y="36"/>
                  </a:lnTo>
                  <a:lnTo>
                    <a:pt x="395" y="32"/>
                  </a:lnTo>
                  <a:lnTo>
                    <a:pt x="398" y="27"/>
                  </a:lnTo>
                  <a:lnTo>
                    <a:pt x="400" y="24"/>
                  </a:lnTo>
                  <a:lnTo>
                    <a:pt x="403" y="20"/>
                  </a:lnTo>
                  <a:lnTo>
                    <a:pt x="406" y="18"/>
                  </a:lnTo>
                  <a:lnTo>
                    <a:pt x="410" y="18"/>
                  </a:lnTo>
                  <a:lnTo>
                    <a:pt x="413" y="20"/>
                  </a:lnTo>
                  <a:lnTo>
                    <a:pt x="416" y="23"/>
                  </a:lnTo>
                  <a:lnTo>
                    <a:pt x="418" y="24"/>
                  </a:lnTo>
                  <a:lnTo>
                    <a:pt x="421" y="24"/>
                  </a:lnTo>
                  <a:lnTo>
                    <a:pt x="422" y="24"/>
                  </a:lnTo>
                  <a:lnTo>
                    <a:pt x="424" y="26"/>
                  </a:lnTo>
                  <a:lnTo>
                    <a:pt x="425" y="26"/>
                  </a:lnTo>
                  <a:lnTo>
                    <a:pt x="425" y="27"/>
                  </a:lnTo>
                  <a:lnTo>
                    <a:pt x="424" y="27"/>
                  </a:lnTo>
                  <a:lnTo>
                    <a:pt x="443" y="18"/>
                  </a:lnTo>
                  <a:lnTo>
                    <a:pt x="461" y="9"/>
                  </a:lnTo>
                  <a:lnTo>
                    <a:pt x="467" y="9"/>
                  </a:lnTo>
                  <a:lnTo>
                    <a:pt x="472" y="11"/>
                  </a:lnTo>
                  <a:lnTo>
                    <a:pt x="478" y="12"/>
                  </a:lnTo>
                  <a:lnTo>
                    <a:pt x="482" y="14"/>
                  </a:lnTo>
                  <a:lnTo>
                    <a:pt x="494" y="14"/>
                  </a:lnTo>
                  <a:lnTo>
                    <a:pt x="505" y="8"/>
                  </a:lnTo>
                  <a:lnTo>
                    <a:pt x="515" y="0"/>
                  </a:lnTo>
                  <a:lnTo>
                    <a:pt x="517" y="0"/>
                  </a:lnTo>
                  <a:lnTo>
                    <a:pt x="518" y="0"/>
                  </a:lnTo>
                  <a:lnTo>
                    <a:pt x="520" y="0"/>
                  </a:lnTo>
                  <a:lnTo>
                    <a:pt x="520" y="2"/>
                  </a:lnTo>
                  <a:lnTo>
                    <a:pt x="521" y="3"/>
                  </a:lnTo>
                  <a:lnTo>
                    <a:pt x="535" y="3"/>
                  </a:lnTo>
                  <a:lnTo>
                    <a:pt x="550" y="3"/>
                  </a:lnTo>
                  <a:lnTo>
                    <a:pt x="564" y="8"/>
                  </a:lnTo>
                  <a:lnTo>
                    <a:pt x="579" y="8"/>
                  </a:lnTo>
                  <a:lnTo>
                    <a:pt x="580" y="6"/>
                  </a:lnTo>
                  <a:lnTo>
                    <a:pt x="583" y="5"/>
                  </a:lnTo>
                  <a:lnTo>
                    <a:pt x="586" y="3"/>
                  </a:lnTo>
                  <a:lnTo>
                    <a:pt x="588" y="2"/>
                  </a:lnTo>
                  <a:lnTo>
                    <a:pt x="595" y="2"/>
                  </a:lnTo>
                  <a:lnTo>
                    <a:pt x="603" y="5"/>
                  </a:lnTo>
                  <a:lnTo>
                    <a:pt x="609" y="9"/>
                  </a:lnTo>
                  <a:lnTo>
                    <a:pt x="612" y="15"/>
                  </a:lnTo>
                  <a:lnTo>
                    <a:pt x="613" y="18"/>
                  </a:lnTo>
                  <a:lnTo>
                    <a:pt x="615" y="20"/>
                  </a:lnTo>
                  <a:lnTo>
                    <a:pt x="618" y="23"/>
                  </a:lnTo>
                  <a:lnTo>
                    <a:pt x="621" y="24"/>
                  </a:lnTo>
                  <a:lnTo>
                    <a:pt x="624" y="27"/>
                  </a:lnTo>
                  <a:lnTo>
                    <a:pt x="627" y="30"/>
                  </a:lnTo>
                  <a:lnTo>
                    <a:pt x="631" y="33"/>
                  </a:lnTo>
                  <a:lnTo>
                    <a:pt x="636" y="35"/>
                  </a:lnTo>
                  <a:lnTo>
                    <a:pt x="639" y="36"/>
                  </a:lnTo>
                  <a:lnTo>
                    <a:pt x="643" y="36"/>
                  </a:lnTo>
                  <a:lnTo>
                    <a:pt x="648" y="35"/>
                  </a:lnTo>
                  <a:lnTo>
                    <a:pt x="651" y="33"/>
                  </a:lnTo>
                  <a:lnTo>
                    <a:pt x="654" y="30"/>
                  </a:lnTo>
                  <a:lnTo>
                    <a:pt x="655" y="30"/>
                  </a:lnTo>
                  <a:lnTo>
                    <a:pt x="657" y="30"/>
                  </a:lnTo>
                  <a:lnTo>
                    <a:pt x="658" y="32"/>
                  </a:lnTo>
                  <a:lnTo>
                    <a:pt x="658" y="30"/>
                  </a:lnTo>
                  <a:lnTo>
                    <a:pt x="663" y="30"/>
                  </a:lnTo>
                  <a:lnTo>
                    <a:pt x="666" y="32"/>
                  </a:lnTo>
                  <a:lnTo>
                    <a:pt x="672" y="33"/>
                  </a:lnTo>
                  <a:lnTo>
                    <a:pt x="673" y="33"/>
                  </a:lnTo>
                  <a:lnTo>
                    <a:pt x="676" y="33"/>
                  </a:lnTo>
                  <a:lnTo>
                    <a:pt x="681" y="32"/>
                  </a:lnTo>
                  <a:lnTo>
                    <a:pt x="684" y="30"/>
                  </a:lnTo>
                  <a:lnTo>
                    <a:pt x="685" y="29"/>
                  </a:lnTo>
                  <a:lnTo>
                    <a:pt x="687" y="27"/>
                  </a:lnTo>
                  <a:lnTo>
                    <a:pt x="687" y="26"/>
                  </a:lnTo>
                  <a:lnTo>
                    <a:pt x="688" y="24"/>
                  </a:lnTo>
                  <a:lnTo>
                    <a:pt x="691" y="23"/>
                  </a:lnTo>
                  <a:lnTo>
                    <a:pt x="694" y="24"/>
                  </a:lnTo>
                  <a:lnTo>
                    <a:pt x="696" y="26"/>
                  </a:lnTo>
                  <a:lnTo>
                    <a:pt x="703" y="32"/>
                  </a:lnTo>
                  <a:lnTo>
                    <a:pt x="711" y="39"/>
                  </a:lnTo>
                  <a:lnTo>
                    <a:pt x="715" y="48"/>
                  </a:lnTo>
                  <a:lnTo>
                    <a:pt x="718" y="50"/>
                  </a:lnTo>
                  <a:lnTo>
                    <a:pt x="721" y="51"/>
                  </a:lnTo>
                  <a:lnTo>
                    <a:pt x="724" y="53"/>
                  </a:lnTo>
                  <a:lnTo>
                    <a:pt x="727" y="53"/>
                  </a:lnTo>
                  <a:lnTo>
                    <a:pt x="730" y="54"/>
                  </a:lnTo>
                  <a:lnTo>
                    <a:pt x="733" y="56"/>
                  </a:lnTo>
                  <a:lnTo>
                    <a:pt x="735" y="57"/>
                  </a:lnTo>
                  <a:lnTo>
                    <a:pt x="736" y="60"/>
                  </a:lnTo>
                  <a:lnTo>
                    <a:pt x="738" y="63"/>
                  </a:lnTo>
                  <a:lnTo>
                    <a:pt x="739" y="65"/>
                  </a:lnTo>
                  <a:lnTo>
                    <a:pt x="744" y="65"/>
                  </a:lnTo>
                  <a:lnTo>
                    <a:pt x="748" y="66"/>
                  </a:lnTo>
                  <a:lnTo>
                    <a:pt x="751" y="69"/>
                  </a:lnTo>
                  <a:lnTo>
                    <a:pt x="753" y="74"/>
                  </a:lnTo>
                  <a:lnTo>
                    <a:pt x="754" y="77"/>
                  </a:lnTo>
                  <a:lnTo>
                    <a:pt x="753" y="78"/>
                  </a:lnTo>
                  <a:lnTo>
                    <a:pt x="750" y="78"/>
                  </a:lnTo>
                  <a:lnTo>
                    <a:pt x="748" y="80"/>
                  </a:lnTo>
                  <a:lnTo>
                    <a:pt x="747" y="83"/>
                  </a:lnTo>
                  <a:lnTo>
                    <a:pt x="747" y="84"/>
                  </a:lnTo>
                  <a:lnTo>
                    <a:pt x="748" y="89"/>
                  </a:lnTo>
                  <a:lnTo>
                    <a:pt x="750" y="93"/>
                  </a:lnTo>
                  <a:lnTo>
                    <a:pt x="750" y="96"/>
                  </a:lnTo>
                  <a:lnTo>
                    <a:pt x="750" y="101"/>
                  </a:lnTo>
                  <a:lnTo>
                    <a:pt x="748" y="104"/>
                  </a:lnTo>
                  <a:lnTo>
                    <a:pt x="745" y="107"/>
                  </a:lnTo>
                  <a:lnTo>
                    <a:pt x="744" y="108"/>
                  </a:lnTo>
                  <a:lnTo>
                    <a:pt x="742" y="111"/>
                  </a:lnTo>
                  <a:lnTo>
                    <a:pt x="742" y="114"/>
                  </a:lnTo>
                  <a:lnTo>
                    <a:pt x="748" y="114"/>
                  </a:lnTo>
                  <a:lnTo>
                    <a:pt x="754" y="116"/>
                  </a:lnTo>
                  <a:lnTo>
                    <a:pt x="761" y="117"/>
                  </a:lnTo>
                  <a:lnTo>
                    <a:pt x="765" y="122"/>
                  </a:lnTo>
                  <a:lnTo>
                    <a:pt x="765" y="123"/>
                  </a:lnTo>
                  <a:lnTo>
                    <a:pt x="765" y="125"/>
                  </a:lnTo>
                  <a:lnTo>
                    <a:pt x="767" y="125"/>
                  </a:lnTo>
                  <a:lnTo>
                    <a:pt x="770" y="125"/>
                  </a:lnTo>
                  <a:lnTo>
                    <a:pt x="771" y="125"/>
                  </a:lnTo>
                  <a:lnTo>
                    <a:pt x="771" y="126"/>
                  </a:lnTo>
                  <a:lnTo>
                    <a:pt x="771" y="128"/>
                  </a:lnTo>
                  <a:lnTo>
                    <a:pt x="754" y="143"/>
                  </a:lnTo>
                  <a:lnTo>
                    <a:pt x="739" y="159"/>
                  </a:lnTo>
                  <a:lnTo>
                    <a:pt x="738" y="161"/>
                  </a:lnTo>
                  <a:lnTo>
                    <a:pt x="736" y="164"/>
                  </a:lnTo>
                  <a:lnTo>
                    <a:pt x="736" y="167"/>
                  </a:lnTo>
                  <a:lnTo>
                    <a:pt x="735" y="168"/>
                  </a:lnTo>
                  <a:lnTo>
                    <a:pt x="733" y="170"/>
                  </a:lnTo>
                  <a:lnTo>
                    <a:pt x="730" y="170"/>
                  </a:lnTo>
                  <a:lnTo>
                    <a:pt x="729" y="168"/>
                  </a:lnTo>
                  <a:lnTo>
                    <a:pt x="726" y="170"/>
                  </a:lnTo>
                  <a:lnTo>
                    <a:pt x="724" y="171"/>
                  </a:lnTo>
                  <a:lnTo>
                    <a:pt x="723" y="174"/>
                  </a:lnTo>
                  <a:lnTo>
                    <a:pt x="721" y="178"/>
                  </a:lnTo>
                  <a:lnTo>
                    <a:pt x="720" y="181"/>
                  </a:lnTo>
                  <a:lnTo>
                    <a:pt x="717" y="182"/>
                  </a:lnTo>
                  <a:lnTo>
                    <a:pt x="714" y="184"/>
                  </a:lnTo>
                  <a:lnTo>
                    <a:pt x="711" y="184"/>
                  </a:lnTo>
                  <a:lnTo>
                    <a:pt x="708" y="184"/>
                  </a:lnTo>
                  <a:lnTo>
                    <a:pt x="709" y="188"/>
                  </a:lnTo>
                  <a:lnTo>
                    <a:pt x="709" y="191"/>
                  </a:lnTo>
                  <a:lnTo>
                    <a:pt x="711" y="196"/>
                  </a:lnTo>
                  <a:lnTo>
                    <a:pt x="712" y="200"/>
                  </a:lnTo>
                  <a:lnTo>
                    <a:pt x="711" y="203"/>
                  </a:lnTo>
                  <a:lnTo>
                    <a:pt x="709" y="206"/>
                  </a:lnTo>
                  <a:lnTo>
                    <a:pt x="705" y="214"/>
                  </a:lnTo>
                  <a:lnTo>
                    <a:pt x="700" y="221"/>
                  </a:lnTo>
                  <a:lnTo>
                    <a:pt x="696" y="241"/>
                  </a:lnTo>
                  <a:lnTo>
                    <a:pt x="696" y="259"/>
                  </a:lnTo>
                  <a:lnTo>
                    <a:pt x="694" y="278"/>
                  </a:lnTo>
                  <a:lnTo>
                    <a:pt x="693" y="283"/>
                  </a:lnTo>
                  <a:lnTo>
                    <a:pt x="690" y="286"/>
                  </a:lnTo>
                  <a:lnTo>
                    <a:pt x="685" y="289"/>
                  </a:lnTo>
                  <a:lnTo>
                    <a:pt x="681" y="292"/>
                  </a:lnTo>
                  <a:lnTo>
                    <a:pt x="676" y="292"/>
                  </a:lnTo>
                  <a:lnTo>
                    <a:pt x="675" y="292"/>
                  </a:lnTo>
                  <a:lnTo>
                    <a:pt x="675" y="293"/>
                  </a:lnTo>
                  <a:lnTo>
                    <a:pt x="673" y="295"/>
                  </a:lnTo>
                  <a:lnTo>
                    <a:pt x="673" y="308"/>
                  </a:lnTo>
                  <a:lnTo>
                    <a:pt x="672" y="320"/>
                  </a:lnTo>
                  <a:lnTo>
                    <a:pt x="670" y="322"/>
                  </a:lnTo>
                  <a:lnTo>
                    <a:pt x="669" y="322"/>
                  </a:lnTo>
                  <a:lnTo>
                    <a:pt x="666" y="322"/>
                  </a:lnTo>
                  <a:lnTo>
                    <a:pt x="664" y="323"/>
                  </a:lnTo>
                  <a:lnTo>
                    <a:pt x="663" y="325"/>
                  </a:lnTo>
                  <a:lnTo>
                    <a:pt x="661" y="329"/>
                  </a:lnTo>
                  <a:lnTo>
                    <a:pt x="661" y="332"/>
                  </a:lnTo>
                  <a:lnTo>
                    <a:pt x="663" y="337"/>
                  </a:lnTo>
                  <a:lnTo>
                    <a:pt x="666" y="340"/>
                  </a:lnTo>
                  <a:lnTo>
                    <a:pt x="666" y="343"/>
                  </a:lnTo>
                  <a:lnTo>
                    <a:pt x="667" y="346"/>
                  </a:lnTo>
                  <a:lnTo>
                    <a:pt x="669" y="349"/>
                  </a:lnTo>
                  <a:lnTo>
                    <a:pt x="672" y="352"/>
                  </a:lnTo>
                  <a:lnTo>
                    <a:pt x="673" y="353"/>
                  </a:lnTo>
                  <a:lnTo>
                    <a:pt x="675" y="352"/>
                  </a:lnTo>
                  <a:lnTo>
                    <a:pt x="678" y="352"/>
                  </a:lnTo>
                  <a:lnTo>
                    <a:pt x="676" y="358"/>
                  </a:lnTo>
                  <a:lnTo>
                    <a:pt x="675" y="364"/>
                  </a:lnTo>
                  <a:lnTo>
                    <a:pt x="675" y="370"/>
                  </a:lnTo>
                  <a:lnTo>
                    <a:pt x="675" y="376"/>
                  </a:lnTo>
                  <a:lnTo>
                    <a:pt x="676" y="377"/>
                  </a:lnTo>
                  <a:lnTo>
                    <a:pt x="678" y="380"/>
                  </a:lnTo>
                  <a:lnTo>
                    <a:pt x="679" y="382"/>
                  </a:lnTo>
                  <a:lnTo>
                    <a:pt x="681" y="383"/>
                  </a:lnTo>
                  <a:lnTo>
                    <a:pt x="679" y="385"/>
                  </a:lnTo>
                  <a:lnTo>
                    <a:pt x="678" y="386"/>
                  </a:lnTo>
                  <a:lnTo>
                    <a:pt x="676" y="386"/>
                  </a:lnTo>
                  <a:lnTo>
                    <a:pt x="676" y="388"/>
                  </a:lnTo>
                  <a:lnTo>
                    <a:pt x="678" y="389"/>
                  </a:lnTo>
                  <a:lnTo>
                    <a:pt x="678" y="391"/>
                  </a:lnTo>
                  <a:lnTo>
                    <a:pt x="681" y="394"/>
                  </a:lnTo>
                  <a:lnTo>
                    <a:pt x="682" y="397"/>
                  </a:lnTo>
                  <a:lnTo>
                    <a:pt x="684" y="400"/>
                  </a:lnTo>
                  <a:lnTo>
                    <a:pt x="687" y="414"/>
                  </a:lnTo>
                  <a:lnTo>
                    <a:pt x="685" y="429"/>
                  </a:lnTo>
                  <a:lnTo>
                    <a:pt x="685" y="439"/>
                  </a:lnTo>
                  <a:lnTo>
                    <a:pt x="688" y="450"/>
                  </a:lnTo>
                  <a:lnTo>
                    <a:pt x="691" y="460"/>
                  </a:lnTo>
                  <a:lnTo>
                    <a:pt x="693" y="465"/>
                  </a:lnTo>
                  <a:lnTo>
                    <a:pt x="693" y="469"/>
                  </a:lnTo>
                  <a:lnTo>
                    <a:pt x="693" y="474"/>
                  </a:lnTo>
                  <a:lnTo>
                    <a:pt x="693" y="477"/>
                  </a:lnTo>
                  <a:lnTo>
                    <a:pt x="691" y="478"/>
                  </a:lnTo>
                  <a:lnTo>
                    <a:pt x="690" y="480"/>
                  </a:lnTo>
                  <a:lnTo>
                    <a:pt x="690" y="481"/>
                  </a:lnTo>
                  <a:lnTo>
                    <a:pt x="690" y="487"/>
                  </a:lnTo>
                  <a:lnTo>
                    <a:pt x="691" y="493"/>
                  </a:lnTo>
                  <a:lnTo>
                    <a:pt x="694" y="501"/>
                  </a:lnTo>
                  <a:lnTo>
                    <a:pt x="696" y="505"/>
                  </a:lnTo>
                  <a:lnTo>
                    <a:pt x="697" y="508"/>
                  </a:lnTo>
                  <a:lnTo>
                    <a:pt x="702" y="511"/>
                  </a:lnTo>
                  <a:lnTo>
                    <a:pt x="705" y="514"/>
                  </a:lnTo>
                  <a:lnTo>
                    <a:pt x="709" y="517"/>
                  </a:lnTo>
                  <a:lnTo>
                    <a:pt x="714" y="520"/>
                  </a:lnTo>
                  <a:lnTo>
                    <a:pt x="717" y="523"/>
                  </a:lnTo>
                  <a:lnTo>
                    <a:pt x="721" y="531"/>
                  </a:lnTo>
                  <a:lnTo>
                    <a:pt x="724" y="540"/>
                  </a:lnTo>
                  <a:lnTo>
                    <a:pt x="727" y="549"/>
                  </a:lnTo>
                  <a:lnTo>
                    <a:pt x="729" y="552"/>
                  </a:lnTo>
                  <a:lnTo>
                    <a:pt x="732" y="556"/>
                  </a:lnTo>
                  <a:lnTo>
                    <a:pt x="735" y="561"/>
                  </a:lnTo>
                  <a:lnTo>
                    <a:pt x="738" y="564"/>
                  </a:lnTo>
                  <a:lnTo>
                    <a:pt x="738" y="568"/>
                  </a:lnTo>
                  <a:lnTo>
                    <a:pt x="739" y="573"/>
                  </a:lnTo>
                  <a:lnTo>
                    <a:pt x="741" y="576"/>
                  </a:lnTo>
                  <a:lnTo>
                    <a:pt x="742" y="580"/>
                  </a:lnTo>
                  <a:lnTo>
                    <a:pt x="715" y="582"/>
                  </a:lnTo>
                  <a:lnTo>
                    <a:pt x="690" y="585"/>
                  </a:lnTo>
                  <a:lnTo>
                    <a:pt x="664" y="592"/>
                  </a:lnTo>
                  <a:lnTo>
                    <a:pt x="663" y="604"/>
                  </a:lnTo>
                  <a:lnTo>
                    <a:pt x="657" y="613"/>
                  </a:lnTo>
                  <a:lnTo>
                    <a:pt x="648" y="621"/>
                  </a:lnTo>
                  <a:lnTo>
                    <a:pt x="646" y="621"/>
                  </a:lnTo>
                  <a:lnTo>
                    <a:pt x="645" y="621"/>
                  </a:lnTo>
                  <a:lnTo>
                    <a:pt x="642" y="621"/>
                  </a:lnTo>
                  <a:lnTo>
                    <a:pt x="642" y="623"/>
                  </a:lnTo>
                  <a:lnTo>
                    <a:pt x="642" y="624"/>
                  </a:lnTo>
                  <a:lnTo>
                    <a:pt x="642" y="627"/>
                  </a:lnTo>
                  <a:lnTo>
                    <a:pt x="645" y="629"/>
                  </a:lnTo>
                  <a:lnTo>
                    <a:pt x="646" y="630"/>
                  </a:lnTo>
                  <a:lnTo>
                    <a:pt x="648" y="632"/>
                  </a:lnTo>
                  <a:lnTo>
                    <a:pt x="649" y="636"/>
                  </a:lnTo>
                  <a:lnTo>
                    <a:pt x="649" y="639"/>
                  </a:lnTo>
                  <a:lnTo>
                    <a:pt x="651" y="642"/>
                  </a:lnTo>
                  <a:lnTo>
                    <a:pt x="651" y="653"/>
                  </a:lnTo>
                  <a:lnTo>
                    <a:pt x="649" y="662"/>
                  </a:lnTo>
                  <a:lnTo>
                    <a:pt x="649" y="672"/>
                  </a:lnTo>
                  <a:lnTo>
                    <a:pt x="649" y="675"/>
                  </a:lnTo>
                  <a:lnTo>
                    <a:pt x="651" y="678"/>
                  </a:lnTo>
                  <a:lnTo>
                    <a:pt x="651" y="681"/>
                  </a:lnTo>
                  <a:lnTo>
                    <a:pt x="651" y="683"/>
                  </a:lnTo>
                  <a:lnTo>
                    <a:pt x="646" y="695"/>
                  </a:lnTo>
                  <a:lnTo>
                    <a:pt x="643" y="705"/>
                  </a:lnTo>
                  <a:lnTo>
                    <a:pt x="642" y="716"/>
                  </a:lnTo>
                  <a:lnTo>
                    <a:pt x="640" y="719"/>
                  </a:lnTo>
                  <a:lnTo>
                    <a:pt x="640" y="720"/>
                  </a:lnTo>
                  <a:lnTo>
                    <a:pt x="639" y="723"/>
                  </a:lnTo>
                  <a:lnTo>
                    <a:pt x="637" y="725"/>
                  </a:lnTo>
                  <a:lnTo>
                    <a:pt x="636" y="726"/>
                  </a:lnTo>
                  <a:lnTo>
                    <a:pt x="637" y="726"/>
                  </a:lnTo>
                  <a:lnTo>
                    <a:pt x="637" y="725"/>
                  </a:lnTo>
                  <a:lnTo>
                    <a:pt x="637" y="728"/>
                  </a:lnTo>
                  <a:lnTo>
                    <a:pt x="637" y="729"/>
                  </a:lnTo>
                  <a:lnTo>
                    <a:pt x="637" y="731"/>
                  </a:lnTo>
                  <a:lnTo>
                    <a:pt x="646" y="738"/>
                  </a:lnTo>
                  <a:lnTo>
                    <a:pt x="657" y="746"/>
                  </a:lnTo>
                  <a:lnTo>
                    <a:pt x="663" y="756"/>
                  </a:lnTo>
                  <a:lnTo>
                    <a:pt x="664" y="756"/>
                  </a:lnTo>
                  <a:lnTo>
                    <a:pt x="666" y="756"/>
                  </a:lnTo>
                  <a:lnTo>
                    <a:pt x="669" y="756"/>
                  </a:lnTo>
                  <a:lnTo>
                    <a:pt x="670" y="758"/>
                  </a:lnTo>
                  <a:lnTo>
                    <a:pt x="672" y="761"/>
                  </a:lnTo>
                  <a:lnTo>
                    <a:pt x="673" y="761"/>
                  </a:lnTo>
                  <a:lnTo>
                    <a:pt x="676" y="759"/>
                  </a:lnTo>
                  <a:lnTo>
                    <a:pt x="676" y="758"/>
                  </a:lnTo>
                  <a:lnTo>
                    <a:pt x="678" y="756"/>
                  </a:lnTo>
                  <a:lnTo>
                    <a:pt x="678" y="753"/>
                  </a:lnTo>
                  <a:lnTo>
                    <a:pt x="679" y="752"/>
                  </a:lnTo>
                  <a:lnTo>
                    <a:pt x="681" y="749"/>
                  </a:lnTo>
                  <a:lnTo>
                    <a:pt x="682" y="749"/>
                  </a:lnTo>
                  <a:lnTo>
                    <a:pt x="685" y="747"/>
                  </a:lnTo>
                  <a:lnTo>
                    <a:pt x="690" y="747"/>
                  </a:lnTo>
                  <a:lnTo>
                    <a:pt x="693" y="747"/>
                  </a:lnTo>
                  <a:lnTo>
                    <a:pt x="696" y="747"/>
                  </a:lnTo>
                  <a:lnTo>
                    <a:pt x="697" y="744"/>
                  </a:lnTo>
                  <a:lnTo>
                    <a:pt x="697" y="765"/>
                  </a:lnTo>
                  <a:lnTo>
                    <a:pt x="699" y="788"/>
                  </a:lnTo>
                  <a:lnTo>
                    <a:pt x="696" y="807"/>
                  </a:lnTo>
                  <a:lnTo>
                    <a:pt x="690" y="803"/>
                  </a:lnTo>
                  <a:lnTo>
                    <a:pt x="685" y="798"/>
                  </a:lnTo>
                  <a:lnTo>
                    <a:pt x="679" y="792"/>
                  </a:lnTo>
                  <a:lnTo>
                    <a:pt x="679" y="795"/>
                  </a:lnTo>
                  <a:lnTo>
                    <a:pt x="678" y="797"/>
                  </a:lnTo>
                  <a:lnTo>
                    <a:pt x="676" y="797"/>
                  </a:lnTo>
                  <a:lnTo>
                    <a:pt x="675" y="800"/>
                  </a:lnTo>
                  <a:lnTo>
                    <a:pt x="673" y="800"/>
                  </a:lnTo>
                  <a:lnTo>
                    <a:pt x="672" y="800"/>
                  </a:lnTo>
                  <a:lnTo>
                    <a:pt x="670" y="800"/>
                  </a:lnTo>
                  <a:lnTo>
                    <a:pt x="670" y="801"/>
                  </a:lnTo>
                  <a:lnTo>
                    <a:pt x="669" y="803"/>
                  </a:lnTo>
                  <a:lnTo>
                    <a:pt x="667" y="804"/>
                  </a:lnTo>
                  <a:lnTo>
                    <a:pt x="664" y="804"/>
                  </a:lnTo>
                  <a:lnTo>
                    <a:pt x="661" y="803"/>
                  </a:lnTo>
                  <a:lnTo>
                    <a:pt x="658" y="801"/>
                  </a:lnTo>
                  <a:lnTo>
                    <a:pt x="657" y="800"/>
                  </a:lnTo>
                  <a:lnTo>
                    <a:pt x="655" y="797"/>
                  </a:lnTo>
                  <a:lnTo>
                    <a:pt x="654" y="792"/>
                  </a:lnTo>
                  <a:lnTo>
                    <a:pt x="654" y="788"/>
                  </a:lnTo>
                  <a:lnTo>
                    <a:pt x="652" y="785"/>
                  </a:lnTo>
                  <a:lnTo>
                    <a:pt x="651" y="780"/>
                  </a:lnTo>
                  <a:lnTo>
                    <a:pt x="649" y="780"/>
                  </a:lnTo>
                  <a:lnTo>
                    <a:pt x="648" y="780"/>
                  </a:lnTo>
                  <a:lnTo>
                    <a:pt x="646" y="780"/>
                  </a:lnTo>
                  <a:lnTo>
                    <a:pt x="645" y="780"/>
                  </a:lnTo>
                  <a:lnTo>
                    <a:pt x="643" y="779"/>
                  </a:lnTo>
                  <a:lnTo>
                    <a:pt x="639" y="768"/>
                  </a:lnTo>
                  <a:lnTo>
                    <a:pt x="630" y="762"/>
                  </a:lnTo>
                  <a:lnTo>
                    <a:pt x="619" y="759"/>
                  </a:lnTo>
                  <a:lnTo>
                    <a:pt x="616" y="758"/>
                  </a:lnTo>
                  <a:lnTo>
                    <a:pt x="615" y="755"/>
                  </a:lnTo>
                  <a:lnTo>
                    <a:pt x="615" y="752"/>
                  </a:lnTo>
                  <a:lnTo>
                    <a:pt x="615" y="749"/>
                  </a:lnTo>
                  <a:lnTo>
                    <a:pt x="613" y="750"/>
                  </a:lnTo>
                  <a:lnTo>
                    <a:pt x="613" y="752"/>
                  </a:lnTo>
                  <a:lnTo>
                    <a:pt x="610" y="750"/>
                  </a:lnTo>
                  <a:lnTo>
                    <a:pt x="607" y="752"/>
                  </a:lnTo>
                  <a:lnTo>
                    <a:pt x="606" y="753"/>
                  </a:lnTo>
                  <a:lnTo>
                    <a:pt x="603" y="753"/>
                  </a:lnTo>
                  <a:lnTo>
                    <a:pt x="600" y="753"/>
                  </a:lnTo>
                  <a:lnTo>
                    <a:pt x="598" y="752"/>
                  </a:lnTo>
                  <a:lnTo>
                    <a:pt x="597" y="750"/>
                  </a:lnTo>
                  <a:lnTo>
                    <a:pt x="595" y="747"/>
                  </a:lnTo>
                  <a:lnTo>
                    <a:pt x="594" y="743"/>
                  </a:lnTo>
                  <a:lnTo>
                    <a:pt x="594" y="738"/>
                  </a:lnTo>
                  <a:lnTo>
                    <a:pt x="592" y="734"/>
                  </a:lnTo>
                  <a:lnTo>
                    <a:pt x="595" y="735"/>
                  </a:lnTo>
                  <a:lnTo>
                    <a:pt x="598" y="734"/>
                  </a:lnTo>
                  <a:lnTo>
                    <a:pt x="600" y="732"/>
                  </a:lnTo>
                  <a:lnTo>
                    <a:pt x="601" y="729"/>
                  </a:lnTo>
                  <a:lnTo>
                    <a:pt x="603" y="728"/>
                  </a:lnTo>
                  <a:lnTo>
                    <a:pt x="600" y="729"/>
                  </a:lnTo>
                  <a:lnTo>
                    <a:pt x="597" y="729"/>
                  </a:lnTo>
                  <a:lnTo>
                    <a:pt x="594" y="729"/>
                  </a:lnTo>
                  <a:lnTo>
                    <a:pt x="592" y="729"/>
                  </a:lnTo>
                  <a:lnTo>
                    <a:pt x="589" y="726"/>
                  </a:lnTo>
                  <a:lnTo>
                    <a:pt x="586" y="725"/>
                  </a:lnTo>
                  <a:lnTo>
                    <a:pt x="585" y="723"/>
                  </a:lnTo>
                  <a:lnTo>
                    <a:pt x="582" y="725"/>
                  </a:lnTo>
                  <a:lnTo>
                    <a:pt x="580" y="728"/>
                  </a:lnTo>
                  <a:lnTo>
                    <a:pt x="579" y="731"/>
                  </a:lnTo>
                  <a:lnTo>
                    <a:pt x="577" y="734"/>
                  </a:lnTo>
                  <a:lnTo>
                    <a:pt x="577" y="737"/>
                  </a:lnTo>
                  <a:lnTo>
                    <a:pt x="576" y="738"/>
                  </a:lnTo>
                  <a:lnTo>
                    <a:pt x="573" y="740"/>
                  </a:lnTo>
                  <a:lnTo>
                    <a:pt x="571" y="741"/>
                  </a:lnTo>
                  <a:lnTo>
                    <a:pt x="571" y="743"/>
                  </a:lnTo>
                  <a:lnTo>
                    <a:pt x="571" y="744"/>
                  </a:lnTo>
                  <a:lnTo>
                    <a:pt x="570" y="744"/>
                  </a:lnTo>
                  <a:lnTo>
                    <a:pt x="564" y="746"/>
                  </a:lnTo>
                  <a:lnTo>
                    <a:pt x="558" y="743"/>
                  </a:lnTo>
                  <a:lnTo>
                    <a:pt x="550" y="738"/>
                  </a:lnTo>
                  <a:lnTo>
                    <a:pt x="544" y="737"/>
                  </a:lnTo>
                  <a:lnTo>
                    <a:pt x="543" y="737"/>
                  </a:lnTo>
                  <a:lnTo>
                    <a:pt x="543" y="735"/>
                  </a:lnTo>
                  <a:lnTo>
                    <a:pt x="540" y="735"/>
                  </a:lnTo>
                  <a:lnTo>
                    <a:pt x="537" y="735"/>
                  </a:lnTo>
                  <a:lnTo>
                    <a:pt x="533" y="737"/>
                  </a:lnTo>
                  <a:lnTo>
                    <a:pt x="530" y="735"/>
                  </a:lnTo>
                  <a:lnTo>
                    <a:pt x="526" y="734"/>
                  </a:lnTo>
                  <a:lnTo>
                    <a:pt x="521" y="732"/>
                  </a:lnTo>
                  <a:lnTo>
                    <a:pt x="517" y="732"/>
                  </a:lnTo>
                  <a:lnTo>
                    <a:pt x="512" y="732"/>
                  </a:lnTo>
                  <a:lnTo>
                    <a:pt x="508" y="729"/>
                  </a:lnTo>
                  <a:lnTo>
                    <a:pt x="506" y="726"/>
                  </a:lnTo>
                  <a:lnTo>
                    <a:pt x="506" y="723"/>
                  </a:lnTo>
                  <a:lnTo>
                    <a:pt x="506" y="720"/>
                  </a:lnTo>
                  <a:lnTo>
                    <a:pt x="505" y="717"/>
                  </a:lnTo>
                  <a:lnTo>
                    <a:pt x="505" y="716"/>
                  </a:lnTo>
                  <a:lnTo>
                    <a:pt x="503" y="714"/>
                  </a:lnTo>
                  <a:lnTo>
                    <a:pt x="502" y="713"/>
                  </a:lnTo>
                  <a:lnTo>
                    <a:pt x="502" y="711"/>
                  </a:lnTo>
                  <a:lnTo>
                    <a:pt x="502" y="710"/>
                  </a:lnTo>
                  <a:lnTo>
                    <a:pt x="502" y="708"/>
                  </a:lnTo>
                  <a:lnTo>
                    <a:pt x="496" y="708"/>
                  </a:lnTo>
                  <a:lnTo>
                    <a:pt x="491" y="708"/>
                  </a:lnTo>
                  <a:lnTo>
                    <a:pt x="487" y="710"/>
                  </a:lnTo>
                  <a:lnTo>
                    <a:pt x="482" y="711"/>
                  </a:lnTo>
                  <a:lnTo>
                    <a:pt x="478" y="716"/>
                  </a:lnTo>
                  <a:lnTo>
                    <a:pt x="475" y="719"/>
                  </a:lnTo>
                  <a:lnTo>
                    <a:pt x="470" y="720"/>
                  </a:lnTo>
                  <a:lnTo>
                    <a:pt x="469" y="720"/>
                  </a:lnTo>
                  <a:lnTo>
                    <a:pt x="466" y="719"/>
                  </a:lnTo>
                  <a:lnTo>
                    <a:pt x="463" y="719"/>
                  </a:lnTo>
                  <a:lnTo>
                    <a:pt x="460" y="716"/>
                  </a:lnTo>
                  <a:lnTo>
                    <a:pt x="463" y="714"/>
                  </a:lnTo>
                  <a:lnTo>
                    <a:pt x="464" y="711"/>
                  </a:lnTo>
                  <a:lnTo>
                    <a:pt x="466" y="708"/>
                  </a:lnTo>
                  <a:lnTo>
                    <a:pt x="464" y="705"/>
                  </a:lnTo>
                  <a:lnTo>
                    <a:pt x="464" y="704"/>
                  </a:lnTo>
                  <a:lnTo>
                    <a:pt x="463" y="704"/>
                  </a:lnTo>
                  <a:lnTo>
                    <a:pt x="461" y="704"/>
                  </a:lnTo>
                  <a:lnTo>
                    <a:pt x="460" y="702"/>
                  </a:lnTo>
                  <a:lnTo>
                    <a:pt x="458" y="699"/>
                  </a:lnTo>
                  <a:lnTo>
                    <a:pt x="457" y="696"/>
                  </a:lnTo>
                  <a:lnTo>
                    <a:pt x="454" y="695"/>
                  </a:lnTo>
                  <a:lnTo>
                    <a:pt x="451" y="693"/>
                  </a:lnTo>
                  <a:lnTo>
                    <a:pt x="449" y="695"/>
                  </a:lnTo>
                  <a:lnTo>
                    <a:pt x="449" y="696"/>
                  </a:lnTo>
                  <a:lnTo>
                    <a:pt x="448" y="698"/>
                  </a:lnTo>
                  <a:lnTo>
                    <a:pt x="430" y="701"/>
                  </a:lnTo>
                  <a:lnTo>
                    <a:pt x="413" y="704"/>
                  </a:lnTo>
                  <a:lnTo>
                    <a:pt x="395" y="701"/>
                  </a:lnTo>
                  <a:lnTo>
                    <a:pt x="394" y="699"/>
                  </a:lnTo>
                  <a:lnTo>
                    <a:pt x="391" y="699"/>
                  </a:lnTo>
                  <a:lnTo>
                    <a:pt x="388" y="699"/>
                  </a:lnTo>
                  <a:lnTo>
                    <a:pt x="385" y="701"/>
                  </a:lnTo>
                  <a:lnTo>
                    <a:pt x="385" y="702"/>
                  </a:lnTo>
                  <a:lnTo>
                    <a:pt x="385" y="704"/>
                  </a:lnTo>
                  <a:lnTo>
                    <a:pt x="385" y="705"/>
                  </a:lnTo>
                  <a:lnTo>
                    <a:pt x="382" y="705"/>
                  </a:lnTo>
                  <a:lnTo>
                    <a:pt x="380" y="707"/>
                  </a:lnTo>
                  <a:lnTo>
                    <a:pt x="379" y="708"/>
                  </a:lnTo>
                  <a:lnTo>
                    <a:pt x="377" y="710"/>
                  </a:lnTo>
                  <a:lnTo>
                    <a:pt x="376" y="713"/>
                  </a:lnTo>
                  <a:lnTo>
                    <a:pt x="374" y="708"/>
                  </a:lnTo>
                  <a:lnTo>
                    <a:pt x="374" y="704"/>
                  </a:lnTo>
                  <a:lnTo>
                    <a:pt x="374" y="699"/>
                  </a:lnTo>
                  <a:lnTo>
                    <a:pt x="374" y="696"/>
                  </a:lnTo>
                  <a:lnTo>
                    <a:pt x="374" y="695"/>
                  </a:lnTo>
                  <a:lnTo>
                    <a:pt x="373" y="695"/>
                  </a:lnTo>
                  <a:lnTo>
                    <a:pt x="374" y="695"/>
                  </a:lnTo>
                  <a:lnTo>
                    <a:pt x="376" y="693"/>
                  </a:lnTo>
                  <a:lnTo>
                    <a:pt x="376" y="692"/>
                  </a:lnTo>
                  <a:lnTo>
                    <a:pt x="379" y="675"/>
                  </a:lnTo>
                  <a:lnTo>
                    <a:pt x="374" y="657"/>
                  </a:lnTo>
                  <a:lnTo>
                    <a:pt x="374" y="659"/>
                  </a:lnTo>
                  <a:lnTo>
                    <a:pt x="373" y="659"/>
                  </a:lnTo>
                  <a:lnTo>
                    <a:pt x="371" y="654"/>
                  </a:lnTo>
                  <a:lnTo>
                    <a:pt x="368" y="650"/>
                  </a:lnTo>
                  <a:lnTo>
                    <a:pt x="364" y="647"/>
                  </a:lnTo>
                  <a:lnTo>
                    <a:pt x="361" y="642"/>
                  </a:lnTo>
                  <a:lnTo>
                    <a:pt x="358" y="638"/>
                  </a:lnTo>
                  <a:lnTo>
                    <a:pt x="356" y="635"/>
                  </a:lnTo>
                  <a:lnTo>
                    <a:pt x="356" y="630"/>
                  </a:lnTo>
                  <a:lnTo>
                    <a:pt x="356" y="624"/>
                  </a:lnTo>
                  <a:lnTo>
                    <a:pt x="358" y="620"/>
                  </a:lnTo>
                  <a:lnTo>
                    <a:pt x="359" y="616"/>
                  </a:lnTo>
                  <a:lnTo>
                    <a:pt x="359" y="613"/>
                  </a:lnTo>
                  <a:lnTo>
                    <a:pt x="359" y="609"/>
                  </a:lnTo>
                  <a:lnTo>
                    <a:pt x="359" y="600"/>
                  </a:lnTo>
                  <a:lnTo>
                    <a:pt x="362" y="591"/>
                  </a:lnTo>
                  <a:lnTo>
                    <a:pt x="361" y="582"/>
                  </a:lnTo>
                  <a:lnTo>
                    <a:pt x="359" y="577"/>
                  </a:lnTo>
                  <a:lnTo>
                    <a:pt x="356" y="573"/>
                  </a:lnTo>
                  <a:lnTo>
                    <a:pt x="355" y="568"/>
                  </a:lnTo>
                  <a:lnTo>
                    <a:pt x="353" y="562"/>
                  </a:lnTo>
                  <a:lnTo>
                    <a:pt x="355" y="558"/>
                  </a:lnTo>
                  <a:lnTo>
                    <a:pt x="356" y="555"/>
                  </a:lnTo>
                  <a:lnTo>
                    <a:pt x="356" y="550"/>
                  </a:lnTo>
                  <a:lnTo>
                    <a:pt x="358" y="546"/>
                  </a:lnTo>
                  <a:lnTo>
                    <a:pt x="358" y="543"/>
                  </a:lnTo>
                  <a:lnTo>
                    <a:pt x="358" y="540"/>
                  </a:lnTo>
                  <a:lnTo>
                    <a:pt x="356" y="538"/>
                  </a:lnTo>
                  <a:lnTo>
                    <a:pt x="343" y="537"/>
                  </a:lnTo>
                  <a:lnTo>
                    <a:pt x="328" y="537"/>
                  </a:lnTo>
                  <a:lnTo>
                    <a:pt x="314" y="538"/>
                  </a:lnTo>
                  <a:lnTo>
                    <a:pt x="311" y="538"/>
                  </a:lnTo>
                  <a:lnTo>
                    <a:pt x="308" y="537"/>
                  </a:lnTo>
                  <a:lnTo>
                    <a:pt x="306" y="535"/>
                  </a:lnTo>
                  <a:lnTo>
                    <a:pt x="305" y="534"/>
                  </a:lnTo>
                  <a:lnTo>
                    <a:pt x="305" y="531"/>
                  </a:lnTo>
                  <a:lnTo>
                    <a:pt x="305" y="529"/>
                  </a:lnTo>
                  <a:lnTo>
                    <a:pt x="306" y="526"/>
                  </a:lnTo>
                  <a:lnTo>
                    <a:pt x="310" y="525"/>
                  </a:lnTo>
                  <a:lnTo>
                    <a:pt x="313" y="523"/>
                  </a:lnTo>
                  <a:lnTo>
                    <a:pt x="290" y="523"/>
                  </a:lnTo>
                  <a:lnTo>
                    <a:pt x="267" y="525"/>
                  </a:lnTo>
                  <a:lnTo>
                    <a:pt x="264" y="525"/>
                  </a:lnTo>
                  <a:lnTo>
                    <a:pt x="263" y="528"/>
                  </a:lnTo>
                  <a:lnTo>
                    <a:pt x="261" y="529"/>
                  </a:lnTo>
                  <a:lnTo>
                    <a:pt x="260" y="534"/>
                  </a:lnTo>
                  <a:lnTo>
                    <a:pt x="258" y="540"/>
                  </a:lnTo>
                  <a:lnTo>
                    <a:pt x="261" y="546"/>
                  </a:lnTo>
                  <a:lnTo>
                    <a:pt x="261" y="547"/>
                  </a:lnTo>
                  <a:lnTo>
                    <a:pt x="260" y="550"/>
                  </a:lnTo>
                  <a:lnTo>
                    <a:pt x="258" y="553"/>
                  </a:lnTo>
                  <a:lnTo>
                    <a:pt x="257" y="555"/>
                  </a:lnTo>
                  <a:lnTo>
                    <a:pt x="254" y="556"/>
                  </a:lnTo>
                  <a:lnTo>
                    <a:pt x="252" y="558"/>
                  </a:lnTo>
                  <a:lnTo>
                    <a:pt x="251" y="561"/>
                  </a:lnTo>
                  <a:lnTo>
                    <a:pt x="251" y="562"/>
                  </a:lnTo>
                  <a:lnTo>
                    <a:pt x="251" y="565"/>
                  </a:lnTo>
                  <a:lnTo>
                    <a:pt x="251" y="568"/>
                  </a:lnTo>
                  <a:lnTo>
                    <a:pt x="249" y="570"/>
                  </a:lnTo>
                  <a:lnTo>
                    <a:pt x="248" y="570"/>
                  </a:lnTo>
                  <a:lnTo>
                    <a:pt x="233" y="568"/>
                  </a:lnTo>
                  <a:lnTo>
                    <a:pt x="218" y="567"/>
                  </a:lnTo>
                  <a:lnTo>
                    <a:pt x="210" y="567"/>
                  </a:lnTo>
                  <a:lnTo>
                    <a:pt x="201" y="570"/>
                  </a:lnTo>
                  <a:lnTo>
                    <a:pt x="194" y="570"/>
                  </a:lnTo>
                  <a:lnTo>
                    <a:pt x="188" y="567"/>
                  </a:lnTo>
                  <a:lnTo>
                    <a:pt x="183" y="567"/>
                  </a:lnTo>
                  <a:lnTo>
                    <a:pt x="179" y="571"/>
                  </a:lnTo>
                  <a:lnTo>
                    <a:pt x="176" y="571"/>
                  </a:lnTo>
                  <a:lnTo>
                    <a:pt x="174" y="570"/>
                  </a:lnTo>
                  <a:lnTo>
                    <a:pt x="173" y="568"/>
                  </a:lnTo>
                  <a:lnTo>
                    <a:pt x="173" y="567"/>
                  </a:lnTo>
                  <a:lnTo>
                    <a:pt x="158" y="546"/>
                  </a:lnTo>
                  <a:lnTo>
                    <a:pt x="147" y="523"/>
                  </a:lnTo>
                  <a:lnTo>
                    <a:pt x="143" y="505"/>
                  </a:lnTo>
                  <a:lnTo>
                    <a:pt x="135" y="489"/>
                  </a:lnTo>
                  <a:lnTo>
                    <a:pt x="134" y="486"/>
                  </a:lnTo>
                  <a:lnTo>
                    <a:pt x="134" y="483"/>
                  </a:lnTo>
                  <a:lnTo>
                    <a:pt x="134" y="480"/>
                  </a:lnTo>
                  <a:lnTo>
                    <a:pt x="132" y="478"/>
                  </a:lnTo>
                  <a:lnTo>
                    <a:pt x="131" y="477"/>
                  </a:lnTo>
                  <a:lnTo>
                    <a:pt x="122" y="475"/>
                  </a:lnTo>
                  <a:lnTo>
                    <a:pt x="114" y="478"/>
                  </a:lnTo>
                  <a:lnTo>
                    <a:pt x="108" y="480"/>
                  </a:lnTo>
                  <a:lnTo>
                    <a:pt x="99" y="477"/>
                  </a:lnTo>
                  <a:lnTo>
                    <a:pt x="67" y="477"/>
                  </a:lnTo>
                  <a:lnTo>
                    <a:pt x="34" y="478"/>
                  </a:lnTo>
                  <a:lnTo>
                    <a:pt x="3" y="477"/>
                  </a:lnTo>
                  <a:lnTo>
                    <a:pt x="3" y="478"/>
                  </a:lnTo>
                  <a:lnTo>
                    <a:pt x="1" y="478"/>
                  </a:lnTo>
                  <a:lnTo>
                    <a:pt x="0" y="478"/>
                  </a:lnTo>
                  <a:lnTo>
                    <a:pt x="0" y="474"/>
                  </a:lnTo>
                  <a:lnTo>
                    <a:pt x="1" y="469"/>
                  </a:lnTo>
                  <a:lnTo>
                    <a:pt x="3" y="465"/>
                  </a:lnTo>
                  <a:lnTo>
                    <a:pt x="6" y="460"/>
                  </a:lnTo>
                  <a:lnTo>
                    <a:pt x="10" y="457"/>
                  </a:lnTo>
                  <a:lnTo>
                    <a:pt x="16" y="456"/>
                  </a:lnTo>
                  <a:lnTo>
                    <a:pt x="21" y="453"/>
                  </a:lnTo>
                  <a:lnTo>
                    <a:pt x="25" y="450"/>
                  </a:lnTo>
                  <a:lnTo>
                    <a:pt x="27" y="448"/>
                  </a:lnTo>
                  <a:lnTo>
                    <a:pt x="27" y="447"/>
                  </a:lnTo>
                  <a:lnTo>
                    <a:pt x="25" y="444"/>
                  </a:lnTo>
                  <a:lnTo>
                    <a:pt x="25" y="442"/>
                  </a:lnTo>
                  <a:lnTo>
                    <a:pt x="28" y="442"/>
                  </a:lnTo>
                  <a:lnTo>
                    <a:pt x="31" y="442"/>
                  </a:lnTo>
                  <a:lnTo>
                    <a:pt x="34" y="441"/>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66" name="任意多边形 109"/>
            <p:cNvSpPr>
              <a:spLocks/>
            </p:cNvSpPr>
            <p:nvPr/>
          </p:nvSpPr>
          <p:spPr bwMode="gray">
            <a:xfrm>
              <a:off x="6994552" y="4165600"/>
              <a:ext cx="122280" cy="130175"/>
            </a:xfrm>
            <a:custGeom>
              <a:avLst/>
              <a:gdLst>
                <a:gd name="T0" fmla="*/ 51 w 84"/>
                <a:gd name="T1" fmla="*/ 6 h 89"/>
                <a:gd name="T2" fmla="*/ 50 w 84"/>
                <a:gd name="T3" fmla="*/ 7 h 89"/>
                <a:gd name="T4" fmla="*/ 49 w 84"/>
                <a:gd name="T5" fmla="*/ 12 h 89"/>
                <a:gd name="T6" fmla="*/ 49 w 84"/>
                <a:gd name="T7" fmla="*/ 15 h 89"/>
                <a:gd name="T8" fmla="*/ 56 w 84"/>
                <a:gd name="T9" fmla="*/ 17 h 89"/>
                <a:gd name="T10" fmla="*/ 61 w 84"/>
                <a:gd name="T11" fmla="*/ 21 h 89"/>
                <a:gd name="T12" fmla="*/ 65 w 84"/>
                <a:gd name="T13" fmla="*/ 25 h 89"/>
                <a:gd name="T14" fmla="*/ 63 w 84"/>
                <a:gd name="T15" fmla="*/ 28 h 89"/>
                <a:gd name="T16" fmla="*/ 56 w 84"/>
                <a:gd name="T17" fmla="*/ 36 h 89"/>
                <a:gd name="T18" fmla="*/ 46 w 84"/>
                <a:gd name="T19" fmla="*/ 43 h 89"/>
                <a:gd name="T20" fmla="*/ 42 w 84"/>
                <a:gd name="T21" fmla="*/ 49 h 89"/>
                <a:gd name="T22" fmla="*/ 40 w 84"/>
                <a:gd name="T23" fmla="*/ 56 h 89"/>
                <a:gd name="T24" fmla="*/ 36 w 84"/>
                <a:gd name="T25" fmla="*/ 64 h 89"/>
                <a:gd name="T26" fmla="*/ 30 w 84"/>
                <a:gd name="T27" fmla="*/ 68 h 89"/>
                <a:gd name="T28" fmla="*/ 24 w 84"/>
                <a:gd name="T29" fmla="*/ 70 h 89"/>
                <a:gd name="T30" fmla="*/ 17 w 84"/>
                <a:gd name="T31" fmla="*/ 70 h 89"/>
                <a:gd name="T32" fmla="*/ 10 w 84"/>
                <a:gd name="T33" fmla="*/ 61 h 89"/>
                <a:gd name="T34" fmla="*/ 6 w 84"/>
                <a:gd name="T35" fmla="*/ 45 h 89"/>
                <a:gd name="T36" fmla="*/ 12 w 84"/>
                <a:gd name="T37" fmla="*/ 45 h 89"/>
                <a:gd name="T38" fmla="*/ 12 w 84"/>
                <a:gd name="T39" fmla="*/ 43 h 89"/>
                <a:gd name="T40" fmla="*/ 12 w 84"/>
                <a:gd name="T41" fmla="*/ 42 h 89"/>
                <a:gd name="T42" fmla="*/ 6 w 84"/>
                <a:gd name="T43" fmla="*/ 36 h 89"/>
                <a:gd name="T44" fmla="*/ 6 w 84"/>
                <a:gd name="T45" fmla="*/ 30 h 89"/>
                <a:gd name="T46" fmla="*/ 6 w 84"/>
                <a:gd name="T47" fmla="*/ 26 h 89"/>
                <a:gd name="T48" fmla="*/ 6 w 84"/>
                <a:gd name="T49" fmla="*/ 22 h 89"/>
                <a:gd name="T50" fmla="*/ 7 w 84"/>
                <a:gd name="T51" fmla="*/ 18 h 89"/>
                <a:gd name="T52" fmla="*/ 6 w 84"/>
                <a:gd name="T53" fmla="*/ 18 h 89"/>
                <a:gd name="T54" fmla="*/ 6 w 84"/>
                <a:gd name="T55" fmla="*/ 17 h 89"/>
                <a:gd name="T56" fmla="*/ 1 w 84"/>
                <a:gd name="T57" fmla="*/ 15 h 89"/>
                <a:gd name="T58" fmla="*/ 0 w 84"/>
                <a:gd name="T59" fmla="*/ 13 h 89"/>
                <a:gd name="T60" fmla="*/ 7 w 84"/>
                <a:gd name="T61" fmla="*/ 10 h 89"/>
                <a:gd name="T62" fmla="*/ 28 w 84"/>
                <a:gd name="T63" fmla="*/ 10 h 89"/>
                <a:gd name="T64" fmla="*/ 38 w 84"/>
                <a:gd name="T65" fmla="*/ 1 h 89"/>
                <a:gd name="T66" fmla="*/ 51 w 84"/>
                <a:gd name="T67" fmla="*/ 4 h 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4" h="89">
                  <a:moveTo>
                    <a:pt x="66" y="4"/>
                  </a:moveTo>
                  <a:lnTo>
                    <a:pt x="66" y="6"/>
                  </a:lnTo>
                  <a:lnTo>
                    <a:pt x="66" y="7"/>
                  </a:lnTo>
                  <a:lnTo>
                    <a:pt x="64" y="10"/>
                  </a:lnTo>
                  <a:lnTo>
                    <a:pt x="64" y="12"/>
                  </a:lnTo>
                  <a:lnTo>
                    <a:pt x="63" y="15"/>
                  </a:lnTo>
                  <a:lnTo>
                    <a:pt x="63" y="16"/>
                  </a:lnTo>
                  <a:lnTo>
                    <a:pt x="63" y="18"/>
                  </a:lnTo>
                  <a:lnTo>
                    <a:pt x="67" y="19"/>
                  </a:lnTo>
                  <a:lnTo>
                    <a:pt x="72" y="22"/>
                  </a:lnTo>
                  <a:lnTo>
                    <a:pt x="76" y="24"/>
                  </a:lnTo>
                  <a:lnTo>
                    <a:pt x="79" y="27"/>
                  </a:lnTo>
                  <a:lnTo>
                    <a:pt x="82" y="30"/>
                  </a:lnTo>
                  <a:lnTo>
                    <a:pt x="84" y="31"/>
                  </a:lnTo>
                  <a:lnTo>
                    <a:pt x="84" y="34"/>
                  </a:lnTo>
                  <a:lnTo>
                    <a:pt x="82" y="36"/>
                  </a:lnTo>
                  <a:lnTo>
                    <a:pt x="78" y="42"/>
                  </a:lnTo>
                  <a:lnTo>
                    <a:pt x="73" y="46"/>
                  </a:lnTo>
                  <a:lnTo>
                    <a:pt x="67" y="51"/>
                  </a:lnTo>
                  <a:lnTo>
                    <a:pt x="60" y="55"/>
                  </a:lnTo>
                  <a:lnTo>
                    <a:pt x="57" y="58"/>
                  </a:lnTo>
                  <a:lnTo>
                    <a:pt x="55" y="63"/>
                  </a:lnTo>
                  <a:lnTo>
                    <a:pt x="54" y="68"/>
                  </a:lnTo>
                  <a:lnTo>
                    <a:pt x="52" y="72"/>
                  </a:lnTo>
                  <a:lnTo>
                    <a:pt x="49" y="77"/>
                  </a:lnTo>
                  <a:lnTo>
                    <a:pt x="46" y="81"/>
                  </a:lnTo>
                  <a:lnTo>
                    <a:pt x="43" y="84"/>
                  </a:lnTo>
                  <a:lnTo>
                    <a:pt x="39" y="87"/>
                  </a:lnTo>
                  <a:lnTo>
                    <a:pt x="34" y="89"/>
                  </a:lnTo>
                  <a:lnTo>
                    <a:pt x="30" y="89"/>
                  </a:lnTo>
                  <a:lnTo>
                    <a:pt x="25" y="89"/>
                  </a:lnTo>
                  <a:lnTo>
                    <a:pt x="22" y="89"/>
                  </a:lnTo>
                  <a:lnTo>
                    <a:pt x="19" y="86"/>
                  </a:lnTo>
                  <a:lnTo>
                    <a:pt x="13" y="78"/>
                  </a:lnTo>
                  <a:lnTo>
                    <a:pt x="10" y="68"/>
                  </a:lnTo>
                  <a:lnTo>
                    <a:pt x="6" y="58"/>
                  </a:lnTo>
                  <a:lnTo>
                    <a:pt x="10" y="58"/>
                  </a:lnTo>
                  <a:lnTo>
                    <a:pt x="15" y="58"/>
                  </a:lnTo>
                  <a:lnTo>
                    <a:pt x="15" y="57"/>
                  </a:lnTo>
                  <a:lnTo>
                    <a:pt x="15" y="55"/>
                  </a:lnTo>
                  <a:lnTo>
                    <a:pt x="15" y="54"/>
                  </a:lnTo>
                  <a:lnTo>
                    <a:pt x="10" y="51"/>
                  </a:lnTo>
                  <a:lnTo>
                    <a:pt x="9" y="46"/>
                  </a:lnTo>
                  <a:lnTo>
                    <a:pt x="7" y="43"/>
                  </a:lnTo>
                  <a:lnTo>
                    <a:pt x="6" y="39"/>
                  </a:lnTo>
                  <a:lnTo>
                    <a:pt x="6" y="36"/>
                  </a:lnTo>
                  <a:lnTo>
                    <a:pt x="6" y="33"/>
                  </a:lnTo>
                  <a:lnTo>
                    <a:pt x="7" y="31"/>
                  </a:lnTo>
                  <a:lnTo>
                    <a:pt x="9" y="28"/>
                  </a:lnTo>
                  <a:lnTo>
                    <a:pt x="10" y="27"/>
                  </a:lnTo>
                  <a:lnTo>
                    <a:pt x="10" y="24"/>
                  </a:lnTo>
                  <a:lnTo>
                    <a:pt x="9" y="24"/>
                  </a:lnTo>
                  <a:lnTo>
                    <a:pt x="7" y="24"/>
                  </a:lnTo>
                  <a:lnTo>
                    <a:pt x="6" y="22"/>
                  </a:lnTo>
                  <a:lnTo>
                    <a:pt x="3" y="21"/>
                  </a:lnTo>
                  <a:lnTo>
                    <a:pt x="1" y="18"/>
                  </a:lnTo>
                  <a:lnTo>
                    <a:pt x="0" y="18"/>
                  </a:lnTo>
                  <a:lnTo>
                    <a:pt x="0" y="16"/>
                  </a:lnTo>
                  <a:lnTo>
                    <a:pt x="0" y="15"/>
                  </a:lnTo>
                  <a:lnTo>
                    <a:pt x="10" y="13"/>
                  </a:lnTo>
                  <a:lnTo>
                    <a:pt x="24" y="13"/>
                  </a:lnTo>
                  <a:lnTo>
                    <a:pt x="36" y="13"/>
                  </a:lnTo>
                  <a:lnTo>
                    <a:pt x="40" y="6"/>
                  </a:lnTo>
                  <a:lnTo>
                    <a:pt x="49" y="1"/>
                  </a:lnTo>
                  <a:lnTo>
                    <a:pt x="58" y="0"/>
                  </a:lnTo>
                  <a:lnTo>
                    <a:pt x="66" y="4"/>
                  </a:lnTo>
                  <a:close/>
                </a:path>
              </a:pathLst>
            </a:custGeom>
            <a:solidFill>
              <a:srgbClr val="B9CE90"/>
            </a:solidFill>
            <a:ln w="0">
              <a:solidFill>
                <a:srgbClr val="000514"/>
              </a:solidFill>
              <a:prstDash val="solid"/>
              <a:round/>
              <a:headEnd/>
              <a:tailEnd/>
            </a:ln>
          </p:spPr>
          <p:txBody>
            <a:bodyPr/>
            <a:lstStyle/>
            <a:p>
              <a:endParaRPr lang="zh-CN" altLang="en-US">
                <a:solidFill>
                  <a:srgbClr val="000000"/>
                </a:solidFill>
              </a:endParaRPr>
            </a:p>
          </p:txBody>
        </p:sp>
        <p:sp>
          <p:nvSpPr>
            <p:cNvPr id="67" name="任意多边形 110"/>
            <p:cNvSpPr>
              <a:spLocks/>
            </p:cNvSpPr>
            <p:nvPr/>
          </p:nvSpPr>
          <p:spPr bwMode="gray">
            <a:xfrm>
              <a:off x="6981847" y="4070350"/>
              <a:ext cx="131808" cy="122238"/>
            </a:xfrm>
            <a:custGeom>
              <a:avLst/>
              <a:gdLst>
                <a:gd name="T0" fmla="*/ 58 w 89"/>
                <a:gd name="T1" fmla="*/ 0 h 83"/>
                <a:gd name="T2" fmla="*/ 61 w 89"/>
                <a:gd name="T3" fmla="*/ 5 h 83"/>
                <a:gd name="T4" fmla="*/ 65 w 89"/>
                <a:gd name="T5" fmla="*/ 6 h 83"/>
                <a:gd name="T6" fmla="*/ 67 w 89"/>
                <a:gd name="T7" fmla="*/ 11 h 83"/>
                <a:gd name="T8" fmla="*/ 70 w 89"/>
                <a:gd name="T9" fmla="*/ 15 h 83"/>
                <a:gd name="T10" fmla="*/ 71 w 89"/>
                <a:gd name="T11" fmla="*/ 19 h 83"/>
                <a:gd name="T12" fmla="*/ 72 w 89"/>
                <a:gd name="T13" fmla="*/ 30 h 83"/>
                <a:gd name="T14" fmla="*/ 72 w 89"/>
                <a:gd name="T15" fmla="*/ 42 h 83"/>
                <a:gd name="T16" fmla="*/ 68 w 89"/>
                <a:gd name="T17" fmla="*/ 53 h 83"/>
                <a:gd name="T18" fmla="*/ 54 w 89"/>
                <a:gd name="T19" fmla="*/ 53 h 83"/>
                <a:gd name="T20" fmla="*/ 41 w 89"/>
                <a:gd name="T21" fmla="*/ 53 h 83"/>
                <a:gd name="T22" fmla="*/ 41 w 89"/>
                <a:gd name="T23" fmla="*/ 55 h 83"/>
                <a:gd name="T24" fmla="*/ 39 w 89"/>
                <a:gd name="T25" fmla="*/ 59 h 83"/>
                <a:gd name="T26" fmla="*/ 36 w 89"/>
                <a:gd name="T27" fmla="*/ 61 h 83"/>
                <a:gd name="T28" fmla="*/ 34 w 89"/>
                <a:gd name="T29" fmla="*/ 64 h 83"/>
                <a:gd name="T30" fmla="*/ 32 w 89"/>
                <a:gd name="T31" fmla="*/ 66 h 83"/>
                <a:gd name="T32" fmla="*/ 29 w 89"/>
                <a:gd name="T33" fmla="*/ 66 h 83"/>
                <a:gd name="T34" fmla="*/ 24 w 89"/>
                <a:gd name="T35" fmla="*/ 65 h 83"/>
                <a:gd name="T36" fmla="*/ 15 w 89"/>
                <a:gd name="T37" fmla="*/ 64 h 83"/>
                <a:gd name="T38" fmla="*/ 6 w 89"/>
                <a:gd name="T39" fmla="*/ 62 h 83"/>
                <a:gd name="T40" fmla="*/ 3 w 89"/>
                <a:gd name="T41" fmla="*/ 61 h 83"/>
                <a:gd name="T42" fmla="*/ 2 w 89"/>
                <a:gd name="T43" fmla="*/ 59 h 83"/>
                <a:gd name="T44" fmla="*/ 0 w 89"/>
                <a:gd name="T45" fmla="*/ 55 h 83"/>
                <a:gd name="T46" fmla="*/ 0 w 89"/>
                <a:gd name="T47" fmla="*/ 52 h 83"/>
                <a:gd name="T48" fmla="*/ 2 w 89"/>
                <a:gd name="T49" fmla="*/ 48 h 83"/>
                <a:gd name="T50" fmla="*/ 3 w 89"/>
                <a:gd name="T51" fmla="*/ 45 h 83"/>
                <a:gd name="T52" fmla="*/ 5 w 89"/>
                <a:gd name="T53" fmla="*/ 45 h 83"/>
                <a:gd name="T54" fmla="*/ 7 w 89"/>
                <a:gd name="T55" fmla="*/ 43 h 83"/>
                <a:gd name="T56" fmla="*/ 8 w 89"/>
                <a:gd name="T57" fmla="*/ 42 h 83"/>
                <a:gd name="T58" fmla="*/ 9 w 89"/>
                <a:gd name="T59" fmla="*/ 41 h 83"/>
                <a:gd name="T60" fmla="*/ 11 w 89"/>
                <a:gd name="T61" fmla="*/ 39 h 83"/>
                <a:gd name="T62" fmla="*/ 11 w 89"/>
                <a:gd name="T63" fmla="*/ 30 h 83"/>
                <a:gd name="T64" fmla="*/ 11 w 89"/>
                <a:gd name="T65" fmla="*/ 21 h 83"/>
                <a:gd name="T66" fmla="*/ 11 w 89"/>
                <a:gd name="T67" fmla="*/ 20 h 83"/>
                <a:gd name="T68" fmla="*/ 12 w 89"/>
                <a:gd name="T69" fmla="*/ 20 h 83"/>
                <a:gd name="T70" fmla="*/ 15 w 89"/>
                <a:gd name="T71" fmla="*/ 19 h 83"/>
                <a:gd name="T72" fmla="*/ 18 w 89"/>
                <a:gd name="T73" fmla="*/ 19 h 83"/>
                <a:gd name="T74" fmla="*/ 20 w 89"/>
                <a:gd name="T75" fmla="*/ 19 h 83"/>
                <a:gd name="T76" fmla="*/ 21 w 89"/>
                <a:gd name="T77" fmla="*/ 18 h 83"/>
                <a:gd name="T78" fmla="*/ 23 w 89"/>
                <a:gd name="T79" fmla="*/ 17 h 83"/>
                <a:gd name="T80" fmla="*/ 24 w 89"/>
                <a:gd name="T81" fmla="*/ 15 h 83"/>
                <a:gd name="T82" fmla="*/ 27 w 89"/>
                <a:gd name="T83" fmla="*/ 12 h 83"/>
                <a:gd name="T84" fmla="*/ 30 w 89"/>
                <a:gd name="T85" fmla="*/ 11 h 83"/>
                <a:gd name="T86" fmla="*/ 32 w 89"/>
                <a:gd name="T87" fmla="*/ 9 h 83"/>
                <a:gd name="T88" fmla="*/ 34 w 89"/>
                <a:gd name="T89" fmla="*/ 9 h 83"/>
                <a:gd name="T90" fmla="*/ 36 w 89"/>
                <a:gd name="T91" fmla="*/ 11 h 83"/>
                <a:gd name="T92" fmla="*/ 38 w 89"/>
                <a:gd name="T93" fmla="*/ 14 h 83"/>
                <a:gd name="T94" fmla="*/ 44 w 89"/>
                <a:gd name="T95" fmla="*/ 6 h 83"/>
                <a:gd name="T96" fmla="*/ 50 w 89"/>
                <a:gd name="T97" fmla="*/ 3 h 83"/>
                <a:gd name="T98" fmla="*/ 58 w 89"/>
                <a:gd name="T99" fmla="*/ 0 h 83"/>
                <a:gd name="T100" fmla="*/ 58 w 89"/>
                <a:gd name="T101" fmla="*/ 2 h 83"/>
                <a:gd name="T102" fmla="*/ 58 w 89"/>
                <a:gd name="T103" fmla="*/ 2 h 83"/>
                <a:gd name="T104" fmla="*/ 60 w 89"/>
                <a:gd name="T105" fmla="*/ 3 h 83"/>
                <a:gd name="T106" fmla="*/ 60 w 89"/>
                <a:gd name="T107" fmla="*/ 3 h 83"/>
                <a:gd name="T108" fmla="*/ 60 w 89"/>
                <a:gd name="T109" fmla="*/ 3 h 83"/>
                <a:gd name="T110" fmla="*/ 58 w 89"/>
                <a:gd name="T111" fmla="*/ 0 h 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9" h="83">
                  <a:moveTo>
                    <a:pt x="71" y="0"/>
                  </a:moveTo>
                  <a:lnTo>
                    <a:pt x="75" y="5"/>
                  </a:lnTo>
                  <a:lnTo>
                    <a:pt x="80" y="9"/>
                  </a:lnTo>
                  <a:lnTo>
                    <a:pt x="83" y="14"/>
                  </a:lnTo>
                  <a:lnTo>
                    <a:pt x="86" y="18"/>
                  </a:lnTo>
                  <a:lnTo>
                    <a:pt x="87" y="24"/>
                  </a:lnTo>
                  <a:lnTo>
                    <a:pt x="89" y="38"/>
                  </a:lnTo>
                  <a:lnTo>
                    <a:pt x="89" y="53"/>
                  </a:lnTo>
                  <a:lnTo>
                    <a:pt x="84" y="66"/>
                  </a:lnTo>
                  <a:lnTo>
                    <a:pt x="66" y="66"/>
                  </a:lnTo>
                  <a:lnTo>
                    <a:pt x="50" y="66"/>
                  </a:lnTo>
                  <a:lnTo>
                    <a:pt x="50" y="69"/>
                  </a:lnTo>
                  <a:lnTo>
                    <a:pt x="48" y="74"/>
                  </a:lnTo>
                  <a:lnTo>
                    <a:pt x="45" y="77"/>
                  </a:lnTo>
                  <a:lnTo>
                    <a:pt x="42" y="80"/>
                  </a:lnTo>
                  <a:lnTo>
                    <a:pt x="39" y="83"/>
                  </a:lnTo>
                  <a:lnTo>
                    <a:pt x="35" y="83"/>
                  </a:lnTo>
                  <a:lnTo>
                    <a:pt x="30" y="81"/>
                  </a:lnTo>
                  <a:lnTo>
                    <a:pt x="18" y="80"/>
                  </a:lnTo>
                  <a:lnTo>
                    <a:pt x="6" y="78"/>
                  </a:lnTo>
                  <a:lnTo>
                    <a:pt x="3" y="77"/>
                  </a:lnTo>
                  <a:lnTo>
                    <a:pt x="2" y="74"/>
                  </a:lnTo>
                  <a:lnTo>
                    <a:pt x="0" y="69"/>
                  </a:lnTo>
                  <a:lnTo>
                    <a:pt x="0" y="65"/>
                  </a:lnTo>
                  <a:lnTo>
                    <a:pt x="2" y="60"/>
                  </a:lnTo>
                  <a:lnTo>
                    <a:pt x="3" y="57"/>
                  </a:lnTo>
                  <a:lnTo>
                    <a:pt x="5" y="56"/>
                  </a:lnTo>
                  <a:lnTo>
                    <a:pt x="8" y="54"/>
                  </a:lnTo>
                  <a:lnTo>
                    <a:pt x="11" y="53"/>
                  </a:lnTo>
                  <a:lnTo>
                    <a:pt x="12" y="51"/>
                  </a:lnTo>
                  <a:lnTo>
                    <a:pt x="14" y="48"/>
                  </a:lnTo>
                  <a:lnTo>
                    <a:pt x="14" y="38"/>
                  </a:lnTo>
                  <a:lnTo>
                    <a:pt x="14" y="27"/>
                  </a:lnTo>
                  <a:lnTo>
                    <a:pt x="14" y="26"/>
                  </a:lnTo>
                  <a:lnTo>
                    <a:pt x="15" y="26"/>
                  </a:lnTo>
                  <a:lnTo>
                    <a:pt x="18" y="24"/>
                  </a:lnTo>
                  <a:lnTo>
                    <a:pt x="21" y="24"/>
                  </a:lnTo>
                  <a:lnTo>
                    <a:pt x="24" y="24"/>
                  </a:lnTo>
                  <a:lnTo>
                    <a:pt x="27" y="23"/>
                  </a:lnTo>
                  <a:lnTo>
                    <a:pt x="29" y="20"/>
                  </a:lnTo>
                  <a:lnTo>
                    <a:pt x="30" y="18"/>
                  </a:lnTo>
                  <a:lnTo>
                    <a:pt x="33" y="15"/>
                  </a:lnTo>
                  <a:lnTo>
                    <a:pt x="36" y="14"/>
                  </a:lnTo>
                  <a:lnTo>
                    <a:pt x="39" y="12"/>
                  </a:lnTo>
                  <a:lnTo>
                    <a:pt x="42" y="12"/>
                  </a:lnTo>
                  <a:lnTo>
                    <a:pt x="45" y="14"/>
                  </a:lnTo>
                  <a:lnTo>
                    <a:pt x="47" y="17"/>
                  </a:lnTo>
                  <a:lnTo>
                    <a:pt x="54" y="9"/>
                  </a:lnTo>
                  <a:lnTo>
                    <a:pt x="62" y="3"/>
                  </a:lnTo>
                  <a:lnTo>
                    <a:pt x="72" y="0"/>
                  </a:lnTo>
                  <a:lnTo>
                    <a:pt x="72" y="2"/>
                  </a:lnTo>
                  <a:lnTo>
                    <a:pt x="74" y="3"/>
                  </a:lnTo>
                  <a:lnTo>
                    <a:pt x="71" y="0"/>
                  </a:lnTo>
                  <a:close/>
                </a:path>
              </a:pathLst>
            </a:custGeom>
            <a:solidFill>
              <a:srgbClr val="B9CE90"/>
            </a:solidFill>
            <a:ln w="0">
              <a:solidFill>
                <a:srgbClr val="000514"/>
              </a:solidFill>
              <a:prstDash val="solid"/>
              <a:round/>
              <a:headEnd/>
              <a:tailEnd/>
            </a:ln>
          </p:spPr>
          <p:txBody>
            <a:bodyPr/>
            <a:lstStyle/>
            <a:p>
              <a:endParaRPr lang="zh-CN" altLang="en-US">
                <a:solidFill>
                  <a:srgbClr val="000000"/>
                </a:solidFill>
              </a:endParaRPr>
            </a:p>
          </p:txBody>
        </p:sp>
        <p:sp>
          <p:nvSpPr>
            <p:cNvPr id="68" name="任意多边形 111"/>
            <p:cNvSpPr>
              <a:spLocks/>
            </p:cNvSpPr>
            <p:nvPr/>
          </p:nvSpPr>
          <p:spPr bwMode="gray">
            <a:xfrm>
              <a:off x="7742522" y="3144838"/>
              <a:ext cx="708269" cy="955675"/>
            </a:xfrm>
            <a:custGeom>
              <a:avLst/>
              <a:gdLst>
                <a:gd name="T0" fmla="*/ 41 w 482"/>
                <a:gd name="T1" fmla="*/ 474 h 651"/>
                <a:gd name="T2" fmla="*/ 58 w 482"/>
                <a:gd name="T3" fmla="*/ 468 h 651"/>
                <a:gd name="T4" fmla="*/ 87 w 482"/>
                <a:gd name="T5" fmla="*/ 426 h 651"/>
                <a:gd name="T6" fmla="*/ 140 w 482"/>
                <a:gd name="T7" fmla="*/ 384 h 651"/>
                <a:gd name="T8" fmla="*/ 160 w 482"/>
                <a:gd name="T9" fmla="*/ 369 h 651"/>
                <a:gd name="T10" fmla="*/ 203 w 482"/>
                <a:gd name="T11" fmla="*/ 330 h 651"/>
                <a:gd name="T12" fmla="*/ 242 w 482"/>
                <a:gd name="T13" fmla="*/ 278 h 651"/>
                <a:gd name="T14" fmla="*/ 254 w 482"/>
                <a:gd name="T15" fmla="*/ 248 h 651"/>
                <a:gd name="T16" fmla="*/ 271 w 482"/>
                <a:gd name="T17" fmla="*/ 199 h 651"/>
                <a:gd name="T18" fmla="*/ 298 w 482"/>
                <a:gd name="T19" fmla="*/ 142 h 651"/>
                <a:gd name="T20" fmla="*/ 324 w 482"/>
                <a:gd name="T21" fmla="*/ 113 h 651"/>
                <a:gd name="T22" fmla="*/ 345 w 482"/>
                <a:gd name="T23" fmla="*/ 96 h 651"/>
                <a:gd name="T24" fmla="*/ 365 w 482"/>
                <a:gd name="T25" fmla="*/ 44 h 651"/>
                <a:gd name="T26" fmla="*/ 369 w 482"/>
                <a:gd name="T27" fmla="*/ 42 h 651"/>
                <a:gd name="T28" fmla="*/ 377 w 482"/>
                <a:gd name="T29" fmla="*/ 42 h 651"/>
                <a:gd name="T30" fmla="*/ 377 w 482"/>
                <a:gd name="T31" fmla="*/ 40 h 651"/>
                <a:gd name="T32" fmla="*/ 361 w 482"/>
                <a:gd name="T33" fmla="*/ 32 h 651"/>
                <a:gd name="T34" fmla="*/ 357 w 482"/>
                <a:gd name="T35" fmla="*/ 15 h 651"/>
                <a:gd name="T36" fmla="*/ 348 w 482"/>
                <a:gd name="T37" fmla="*/ 0 h 651"/>
                <a:gd name="T38" fmla="*/ 333 w 482"/>
                <a:gd name="T39" fmla="*/ 6 h 651"/>
                <a:gd name="T40" fmla="*/ 328 w 482"/>
                <a:gd name="T41" fmla="*/ 11 h 651"/>
                <a:gd name="T42" fmla="*/ 322 w 482"/>
                <a:gd name="T43" fmla="*/ 18 h 651"/>
                <a:gd name="T44" fmla="*/ 313 w 482"/>
                <a:gd name="T45" fmla="*/ 24 h 651"/>
                <a:gd name="T46" fmla="*/ 303 w 482"/>
                <a:gd name="T47" fmla="*/ 24 h 651"/>
                <a:gd name="T48" fmla="*/ 289 w 482"/>
                <a:gd name="T49" fmla="*/ 36 h 651"/>
                <a:gd name="T50" fmla="*/ 279 w 482"/>
                <a:gd name="T51" fmla="*/ 47 h 651"/>
                <a:gd name="T52" fmla="*/ 262 w 482"/>
                <a:gd name="T53" fmla="*/ 51 h 651"/>
                <a:gd name="T54" fmla="*/ 240 w 482"/>
                <a:gd name="T55" fmla="*/ 45 h 651"/>
                <a:gd name="T56" fmla="*/ 210 w 482"/>
                <a:gd name="T57" fmla="*/ 59 h 651"/>
                <a:gd name="T58" fmla="*/ 182 w 482"/>
                <a:gd name="T59" fmla="*/ 58 h 651"/>
                <a:gd name="T60" fmla="*/ 148 w 482"/>
                <a:gd name="T61" fmla="*/ 67 h 651"/>
                <a:gd name="T62" fmla="*/ 116 w 482"/>
                <a:gd name="T63" fmla="*/ 89 h 651"/>
                <a:gd name="T64" fmla="*/ 85 w 482"/>
                <a:gd name="T65" fmla="*/ 87 h 651"/>
                <a:gd name="T66" fmla="*/ 70 w 482"/>
                <a:gd name="T67" fmla="*/ 75 h 651"/>
                <a:gd name="T68" fmla="*/ 61 w 482"/>
                <a:gd name="T69" fmla="*/ 56 h 651"/>
                <a:gd name="T70" fmla="*/ 48 w 482"/>
                <a:gd name="T71" fmla="*/ 78 h 651"/>
                <a:gd name="T72" fmla="*/ 47 w 482"/>
                <a:gd name="T73" fmla="*/ 80 h 651"/>
                <a:gd name="T74" fmla="*/ 46 w 482"/>
                <a:gd name="T75" fmla="*/ 87 h 651"/>
                <a:gd name="T76" fmla="*/ 65 w 482"/>
                <a:gd name="T77" fmla="*/ 116 h 651"/>
                <a:gd name="T78" fmla="*/ 77 w 482"/>
                <a:gd name="T79" fmla="*/ 129 h 651"/>
                <a:gd name="T80" fmla="*/ 81 w 482"/>
                <a:gd name="T81" fmla="*/ 131 h 651"/>
                <a:gd name="T82" fmla="*/ 82 w 482"/>
                <a:gd name="T83" fmla="*/ 139 h 651"/>
                <a:gd name="T84" fmla="*/ 86 w 482"/>
                <a:gd name="T85" fmla="*/ 142 h 651"/>
                <a:gd name="T86" fmla="*/ 132 w 482"/>
                <a:gd name="T87" fmla="*/ 153 h 651"/>
                <a:gd name="T88" fmla="*/ 178 w 482"/>
                <a:gd name="T89" fmla="*/ 167 h 651"/>
                <a:gd name="T90" fmla="*/ 204 w 482"/>
                <a:gd name="T91" fmla="*/ 170 h 651"/>
                <a:gd name="T92" fmla="*/ 207 w 482"/>
                <a:gd name="T93" fmla="*/ 182 h 651"/>
                <a:gd name="T94" fmla="*/ 166 w 482"/>
                <a:gd name="T95" fmla="*/ 241 h 651"/>
                <a:gd name="T96" fmla="*/ 128 w 482"/>
                <a:gd name="T97" fmla="*/ 288 h 651"/>
                <a:gd name="T98" fmla="*/ 101 w 482"/>
                <a:gd name="T99" fmla="*/ 283 h 651"/>
                <a:gd name="T100" fmla="*/ 68 w 482"/>
                <a:gd name="T101" fmla="*/ 300 h 651"/>
                <a:gd name="T102" fmla="*/ 49 w 482"/>
                <a:gd name="T103" fmla="*/ 311 h 651"/>
                <a:gd name="T104" fmla="*/ 27 w 482"/>
                <a:gd name="T105" fmla="*/ 326 h 651"/>
                <a:gd name="T106" fmla="*/ 6 w 482"/>
                <a:gd name="T107" fmla="*/ 351 h 651"/>
                <a:gd name="T108" fmla="*/ 5 w 482"/>
                <a:gd name="T109" fmla="*/ 354 h 651"/>
                <a:gd name="T110" fmla="*/ 0 w 482"/>
                <a:gd name="T111" fmla="*/ 378 h 651"/>
                <a:gd name="T112" fmla="*/ 0 w 482"/>
                <a:gd name="T113" fmla="*/ 446 h 651"/>
                <a:gd name="T114" fmla="*/ 3 w 482"/>
                <a:gd name="T115" fmla="*/ 486 h 651"/>
                <a:gd name="T116" fmla="*/ 19 w 482"/>
                <a:gd name="T117" fmla="*/ 506 h 65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82" h="651">
                  <a:moveTo>
                    <a:pt x="27" y="651"/>
                  </a:moveTo>
                  <a:lnTo>
                    <a:pt x="55" y="615"/>
                  </a:lnTo>
                  <a:lnTo>
                    <a:pt x="52" y="600"/>
                  </a:lnTo>
                  <a:lnTo>
                    <a:pt x="65" y="605"/>
                  </a:lnTo>
                  <a:lnTo>
                    <a:pt x="67" y="602"/>
                  </a:lnTo>
                  <a:lnTo>
                    <a:pt x="73" y="591"/>
                  </a:lnTo>
                  <a:lnTo>
                    <a:pt x="82" y="576"/>
                  </a:lnTo>
                  <a:lnTo>
                    <a:pt x="94" y="558"/>
                  </a:lnTo>
                  <a:lnTo>
                    <a:pt x="110" y="538"/>
                  </a:lnTo>
                  <a:lnTo>
                    <a:pt x="128" y="519"/>
                  </a:lnTo>
                  <a:lnTo>
                    <a:pt x="151" y="501"/>
                  </a:lnTo>
                  <a:lnTo>
                    <a:pt x="176" y="486"/>
                  </a:lnTo>
                  <a:lnTo>
                    <a:pt x="179" y="483"/>
                  </a:lnTo>
                  <a:lnTo>
                    <a:pt x="188" y="477"/>
                  </a:lnTo>
                  <a:lnTo>
                    <a:pt x="202" y="466"/>
                  </a:lnTo>
                  <a:lnTo>
                    <a:pt x="218" y="453"/>
                  </a:lnTo>
                  <a:lnTo>
                    <a:pt x="236" y="436"/>
                  </a:lnTo>
                  <a:lnTo>
                    <a:pt x="256" y="417"/>
                  </a:lnTo>
                  <a:lnTo>
                    <a:pt x="274" y="397"/>
                  </a:lnTo>
                  <a:lnTo>
                    <a:pt x="291" y="375"/>
                  </a:lnTo>
                  <a:lnTo>
                    <a:pt x="306" y="352"/>
                  </a:lnTo>
                  <a:lnTo>
                    <a:pt x="315" y="330"/>
                  </a:lnTo>
                  <a:lnTo>
                    <a:pt x="316" y="325"/>
                  </a:lnTo>
                  <a:lnTo>
                    <a:pt x="321" y="314"/>
                  </a:lnTo>
                  <a:lnTo>
                    <a:pt x="327" y="296"/>
                  </a:lnTo>
                  <a:lnTo>
                    <a:pt x="334" y="275"/>
                  </a:lnTo>
                  <a:lnTo>
                    <a:pt x="343" y="251"/>
                  </a:lnTo>
                  <a:lnTo>
                    <a:pt x="354" y="226"/>
                  </a:lnTo>
                  <a:lnTo>
                    <a:pt x="364" y="202"/>
                  </a:lnTo>
                  <a:lnTo>
                    <a:pt x="376" y="181"/>
                  </a:lnTo>
                  <a:lnTo>
                    <a:pt x="387" y="163"/>
                  </a:lnTo>
                  <a:lnTo>
                    <a:pt x="397" y="151"/>
                  </a:lnTo>
                  <a:lnTo>
                    <a:pt x="408" y="143"/>
                  </a:lnTo>
                  <a:lnTo>
                    <a:pt x="420" y="137"/>
                  </a:lnTo>
                  <a:lnTo>
                    <a:pt x="429" y="131"/>
                  </a:lnTo>
                  <a:lnTo>
                    <a:pt x="436" y="122"/>
                  </a:lnTo>
                  <a:lnTo>
                    <a:pt x="447" y="101"/>
                  </a:lnTo>
                  <a:lnTo>
                    <a:pt x="456" y="80"/>
                  </a:lnTo>
                  <a:lnTo>
                    <a:pt x="460" y="56"/>
                  </a:lnTo>
                  <a:lnTo>
                    <a:pt x="462" y="54"/>
                  </a:lnTo>
                  <a:lnTo>
                    <a:pt x="463" y="53"/>
                  </a:lnTo>
                  <a:lnTo>
                    <a:pt x="466" y="53"/>
                  </a:lnTo>
                  <a:lnTo>
                    <a:pt x="469" y="53"/>
                  </a:lnTo>
                  <a:lnTo>
                    <a:pt x="472" y="53"/>
                  </a:lnTo>
                  <a:lnTo>
                    <a:pt x="475" y="53"/>
                  </a:lnTo>
                  <a:lnTo>
                    <a:pt x="479" y="51"/>
                  </a:lnTo>
                  <a:lnTo>
                    <a:pt x="482" y="50"/>
                  </a:lnTo>
                  <a:lnTo>
                    <a:pt x="475" y="50"/>
                  </a:lnTo>
                  <a:lnTo>
                    <a:pt x="468" y="48"/>
                  </a:lnTo>
                  <a:lnTo>
                    <a:pt x="460" y="45"/>
                  </a:lnTo>
                  <a:lnTo>
                    <a:pt x="456" y="41"/>
                  </a:lnTo>
                  <a:lnTo>
                    <a:pt x="456" y="35"/>
                  </a:lnTo>
                  <a:lnTo>
                    <a:pt x="456" y="26"/>
                  </a:lnTo>
                  <a:lnTo>
                    <a:pt x="451" y="18"/>
                  </a:lnTo>
                  <a:lnTo>
                    <a:pt x="448" y="9"/>
                  </a:lnTo>
                  <a:lnTo>
                    <a:pt x="448" y="2"/>
                  </a:lnTo>
                  <a:lnTo>
                    <a:pt x="439" y="0"/>
                  </a:lnTo>
                  <a:lnTo>
                    <a:pt x="430" y="3"/>
                  </a:lnTo>
                  <a:lnTo>
                    <a:pt x="421" y="8"/>
                  </a:lnTo>
                  <a:lnTo>
                    <a:pt x="420" y="9"/>
                  </a:lnTo>
                  <a:lnTo>
                    <a:pt x="417" y="9"/>
                  </a:lnTo>
                  <a:lnTo>
                    <a:pt x="414" y="9"/>
                  </a:lnTo>
                  <a:lnTo>
                    <a:pt x="414" y="14"/>
                  </a:lnTo>
                  <a:lnTo>
                    <a:pt x="412" y="18"/>
                  </a:lnTo>
                  <a:lnTo>
                    <a:pt x="409" y="21"/>
                  </a:lnTo>
                  <a:lnTo>
                    <a:pt x="406" y="24"/>
                  </a:lnTo>
                  <a:lnTo>
                    <a:pt x="403" y="27"/>
                  </a:lnTo>
                  <a:lnTo>
                    <a:pt x="399" y="29"/>
                  </a:lnTo>
                  <a:lnTo>
                    <a:pt x="394" y="30"/>
                  </a:lnTo>
                  <a:lnTo>
                    <a:pt x="391" y="30"/>
                  </a:lnTo>
                  <a:lnTo>
                    <a:pt x="387" y="30"/>
                  </a:lnTo>
                  <a:lnTo>
                    <a:pt x="382" y="30"/>
                  </a:lnTo>
                  <a:lnTo>
                    <a:pt x="379" y="30"/>
                  </a:lnTo>
                  <a:lnTo>
                    <a:pt x="370" y="36"/>
                  </a:lnTo>
                  <a:lnTo>
                    <a:pt x="364" y="45"/>
                  </a:lnTo>
                  <a:lnTo>
                    <a:pt x="357" y="56"/>
                  </a:lnTo>
                  <a:lnTo>
                    <a:pt x="354" y="59"/>
                  </a:lnTo>
                  <a:lnTo>
                    <a:pt x="351" y="60"/>
                  </a:lnTo>
                  <a:lnTo>
                    <a:pt x="346" y="62"/>
                  </a:lnTo>
                  <a:lnTo>
                    <a:pt x="342" y="63"/>
                  </a:lnTo>
                  <a:lnTo>
                    <a:pt x="331" y="65"/>
                  </a:lnTo>
                  <a:lnTo>
                    <a:pt x="322" y="62"/>
                  </a:lnTo>
                  <a:lnTo>
                    <a:pt x="313" y="59"/>
                  </a:lnTo>
                  <a:lnTo>
                    <a:pt x="303" y="57"/>
                  </a:lnTo>
                  <a:lnTo>
                    <a:pt x="291" y="60"/>
                  </a:lnTo>
                  <a:lnTo>
                    <a:pt x="277" y="68"/>
                  </a:lnTo>
                  <a:lnTo>
                    <a:pt x="265" y="75"/>
                  </a:lnTo>
                  <a:lnTo>
                    <a:pt x="253" y="75"/>
                  </a:lnTo>
                  <a:lnTo>
                    <a:pt x="241" y="74"/>
                  </a:lnTo>
                  <a:lnTo>
                    <a:pt x="230" y="74"/>
                  </a:lnTo>
                  <a:lnTo>
                    <a:pt x="215" y="78"/>
                  </a:lnTo>
                  <a:lnTo>
                    <a:pt x="200" y="80"/>
                  </a:lnTo>
                  <a:lnTo>
                    <a:pt x="187" y="84"/>
                  </a:lnTo>
                  <a:lnTo>
                    <a:pt x="175" y="95"/>
                  </a:lnTo>
                  <a:lnTo>
                    <a:pt x="161" y="107"/>
                  </a:lnTo>
                  <a:lnTo>
                    <a:pt x="146" y="113"/>
                  </a:lnTo>
                  <a:lnTo>
                    <a:pt x="130" y="115"/>
                  </a:lnTo>
                  <a:lnTo>
                    <a:pt x="113" y="112"/>
                  </a:lnTo>
                  <a:lnTo>
                    <a:pt x="107" y="110"/>
                  </a:lnTo>
                  <a:lnTo>
                    <a:pt x="101" y="106"/>
                  </a:lnTo>
                  <a:lnTo>
                    <a:pt x="95" y="103"/>
                  </a:lnTo>
                  <a:lnTo>
                    <a:pt x="89" y="95"/>
                  </a:lnTo>
                  <a:lnTo>
                    <a:pt x="86" y="86"/>
                  </a:lnTo>
                  <a:lnTo>
                    <a:pt x="83" y="78"/>
                  </a:lnTo>
                  <a:lnTo>
                    <a:pt x="77" y="71"/>
                  </a:lnTo>
                  <a:lnTo>
                    <a:pt x="71" y="80"/>
                  </a:lnTo>
                  <a:lnTo>
                    <a:pt x="65" y="87"/>
                  </a:lnTo>
                  <a:lnTo>
                    <a:pt x="61" y="98"/>
                  </a:lnTo>
                  <a:lnTo>
                    <a:pt x="61" y="99"/>
                  </a:lnTo>
                  <a:lnTo>
                    <a:pt x="61" y="101"/>
                  </a:lnTo>
                  <a:lnTo>
                    <a:pt x="59" y="101"/>
                  </a:lnTo>
                  <a:lnTo>
                    <a:pt x="59" y="103"/>
                  </a:lnTo>
                  <a:lnTo>
                    <a:pt x="58" y="106"/>
                  </a:lnTo>
                  <a:lnTo>
                    <a:pt x="58" y="110"/>
                  </a:lnTo>
                  <a:lnTo>
                    <a:pt x="59" y="113"/>
                  </a:lnTo>
                  <a:lnTo>
                    <a:pt x="70" y="130"/>
                  </a:lnTo>
                  <a:lnTo>
                    <a:pt x="82" y="146"/>
                  </a:lnTo>
                  <a:lnTo>
                    <a:pt x="92" y="161"/>
                  </a:lnTo>
                  <a:lnTo>
                    <a:pt x="94" y="163"/>
                  </a:lnTo>
                  <a:lnTo>
                    <a:pt x="97" y="163"/>
                  </a:lnTo>
                  <a:lnTo>
                    <a:pt x="98" y="163"/>
                  </a:lnTo>
                  <a:lnTo>
                    <a:pt x="100" y="163"/>
                  </a:lnTo>
                  <a:lnTo>
                    <a:pt x="103" y="166"/>
                  </a:lnTo>
                  <a:lnTo>
                    <a:pt x="103" y="167"/>
                  </a:lnTo>
                  <a:lnTo>
                    <a:pt x="104" y="172"/>
                  </a:lnTo>
                  <a:lnTo>
                    <a:pt x="104" y="175"/>
                  </a:lnTo>
                  <a:lnTo>
                    <a:pt x="106" y="178"/>
                  </a:lnTo>
                  <a:lnTo>
                    <a:pt x="106" y="179"/>
                  </a:lnTo>
                  <a:lnTo>
                    <a:pt x="109" y="181"/>
                  </a:lnTo>
                  <a:lnTo>
                    <a:pt x="128" y="185"/>
                  </a:lnTo>
                  <a:lnTo>
                    <a:pt x="148" y="188"/>
                  </a:lnTo>
                  <a:lnTo>
                    <a:pt x="167" y="193"/>
                  </a:lnTo>
                  <a:lnTo>
                    <a:pt x="190" y="200"/>
                  </a:lnTo>
                  <a:lnTo>
                    <a:pt x="212" y="208"/>
                  </a:lnTo>
                  <a:lnTo>
                    <a:pt x="224" y="212"/>
                  </a:lnTo>
                  <a:lnTo>
                    <a:pt x="236" y="215"/>
                  </a:lnTo>
                  <a:lnTo>
                    <a:pt x="248" y="215"/>
                  </a:lnTo>
                  <a:lnTo>
                    <a:pt x="258" y="215"/>
                  </a:lnTo>
                  <a:lnTo>
                    <a:pt x="268" y="215"/>
                  </a:lnTo>
                  <a:lnTo>
                    <a:pt x="277" y="212"/>
                  </a:lnTo>
                  <a:lnTo>
                    <a:pt x="261" y="230"/>
                  </a:lnTo>
                  <a:lnTo>
                    <a:pt x="245" y="253"/>
                  </a:lnTo>
                  <a:lnTo>
                    <a:pt x="230" y="275"/>
                  </a:lnTo>
                  <a:lnTo>
                    <a:pt x="209" y="305"/>
                  </a:lnTo>
                  <a:lnTo>
                    <a:pt x="188" y="334"/>
                  </a:lnTo>
                  <a:lnTo>
                    <a:pt x="166" y="361"/>
                  </a:lnTo>
                  <a:lnTo>
                    <a:pt x="161" y="363"/>
                  </a:lnTo>
                  <a:lnTo>
                    <a:pt x="152" y="361"/>
                  </a:lnTo>
                  <a:lnTo>
                    <a:pt x="139" y="360"/>
                  </a:lnTo>
                  <a:lnTo>
                    <a:pt x="127" y="358"/>
                  </a:lnTo>
                  <a:lnTo>
                    <a:pt x="115" y="358"/>
                  </a:lnTo>
                  <a:lnTo>
                    <a:pt x="98" y="366"/>
                  </a:lnTo>
                  <a:lnTo>
                    <a:pt x="85" y="378"/>
                  </a:lnTo>
                  <a:lnTo>
                    <a:pt x="74" y="390"/>
                  </a:lnTo>
                  <a:lnTo>
                    <a:pt x="70" y="393"/>
                  </a:lnTo>
                  <a:lnTo>
                    <a:pt x="62" y="393"/>
                  </a:lnTo>
                  <a:lnTo>
                    <a:pt x="52" y="393"/>
                  </a:lnTo>
                  <a:lnTo>
                    <a:pt x="41" y="393"/>
                  </a:lnTo>
                  <a:lnTo>
                    <a:pt x="34" y="412"/>
                  </a:lnTo>
                  <a:lnTo>
                    <a:pt x="23" y="429"/>
                  </a:lnTo>
                  <a:lnTo>
                    <a:pt x="11" y="442"/>
                  </a:lnTo>
                  <a:lnTo>
                    <a:pt x="9" y="444"/>
                  </a:lnTo>
                  <a:lnTo>
                    <a:pt x="6" y="445"/>
                  </a:lnTo>
                  <a:lnTo>
                    <a:pt x="5" y="447"/>
                  </a:lnTo>
                  <a:lnTo>
                    <a:pt x="5" y="448"/>
                  </a:lnTo>
                  <a:lnTo>
                    <a:pt x="3" y="451"/>
                  </a:lnTo>
                  <a:lnTo>
                    <a:pt x="3" y="457"/>
                  </a:lnTo>
                  <a:lnTo>
                    <a:pt x="0" y="478"/>
                  </a:lnTo>
                  <a:lnTo>
                    <a:pt x="0" y="505"/>
                  </a:lnTo>
                  <a:lnTo>
                    <a:pt x="0" y="534"/>
                  </a:lnTo>
                  <a:lnTo>
                    <a:pt x="0" y="563"/>
                  </a:lnTo>
                  <a:lnTo>
                    <a:pt x="2" y="588"/>
                  </a:lnTo>
                  <a:lnTo>
                    <a:pt x="2" y="611"/>
                  </a:lnTo>
                  <a:lnTo>
                    <a:pt x="3" y="615"/>
                  </a:lnTo>
                  <a:lnTo>
                    <a:pt x="9" y="623"/>
                  </a:lnTo>
                  <a:lnTo>
                    <a:pt x="17" y="632"/>
                  </a:lnTo>
                  <a:lnTo>
                    <a:pt x="24" y="639"/>
                  </a:lnTo>
                  <a:lnTo>
                    <a:pt x="29" y="647"/>
                  </a:lnTo>
                  <a:lnTo>
                    <a:pt x="27" y="651"/>
                  </a:lnTo>
                  <a:close/>
                </a:path>
              </a:pathLst>
            </a:custGeom>
            <a:solidFill>
              <a:srgbClr val="B9CE90"/>
            </a:solidFill>
            <a:ln w="0">
              <a:solidFill>
                <a:srgbClr val="000514"/>
              </a:solidFill>
              <a:prstDash val="solid"/>
              <a:round/>
              <a:headEnd/>
              <a:tailEnd/>
            </a:ln>
          </p:spPr>
          <p:txBody>
            <a:bodyPr/>
            <a:lstStyle/>
            <a:p>
              <a:endParaRPr lang="zh-CN" altLang="en-US">
                <a:solidFill>
                  <a:srgbClr val="000000"/>
                </a:solidFill>
              </a:endParaRPr>
            </a:p>
          </p:txBody>
        </p:sp>
        <p:sp>
          <p:nvSpPr>
            <p:cNvPr id="69" name="任意多边形 112"/>
            <p:cNvSpPr>
              <a:spLocks/>
            </p:cNvSpPr>
            <p:nvPr/>
          </p:nvSpPr>
          <p:spPr bwMode="gray">
            <a:xfrm>
              <a:off x="7296281" y="3708400"/>
              <a:ext cx="501823" cy="598488"/>
            </a:xfrm>
            <a:custGeom>
              <a:avLst/>
              <a:gdLst>
                <a:gd name="T0" fmla="*/ 123 w 341"/>
                <a:gd name="T1" fmla="*/ 260 h 407"/>
                <a:gd name="T2" fmla="*/ 126 w 341"/>
                <a:gd name="T3" fmla="*/ 260 h 407"/>
                <a:gd name="T4" fmla="*/ 131 w 341"/>
                <a:gd name="T5" fmla="*/ 264 h 407"/>
                <a:gd name="T6" fmla="*/ 126 w 341"/>
                <a:gd name="T7" fmla="*/ 272 h 407"/>
                <a:gd name="T8" fmla="*/ 126 w 341"/>
                <a:gd name="T9" fmla="*/ 281 h 407"/>
                <a:gd name="T10" fmla="*/ 134 w 341"/>
                <a:gd name="T11" fmla="*/ 285 h 407"/>
                <a:gd name="T12" fmla="*/ 137 w 341"/>
                <a:gd name="T13" fmla="*/ 290 h 407"/>
                <a:gd name="T14" fmla="*/ 182 w 341"/>
                <a:gd name="T15" fmla="*/ 322 h 407"/>
                <a:gd name="T16" fmla="*/ 186 w 341"/>
                <a:gd name="T17" fmla="*/ 317 h 407"/>
                <a:gd name="T18" fmla="*/ 190 w 341"/>
                <a:gd name="T19" fmla="*/ 308 h 407"/>
                <a:gd name="T20" fmla="*/ 191 w 341"/>
                <a:gd name="T21" fmla="*/ 304 h 407"/>
                <a:gd name="T22" fmla="*/ 200 w 341"/>
                <a:gd name="T23" fmla="*/ 296 h 407"/>
                <a:gd name="T24" fmla="*/ 207 w 341"/>
                <a:gd name="T25" fmla="*/ 281 h 407"/>
                <a:gd name="T26" fmla="*/ 215 w 341"/>
                <a:gd name="T27" fmla="*/ 262 h 407"/>
                <a:gd name="T28" fmla="*/ 211 w 341"/>
                <a:gd name="T29" fmla="*/ 254 h 407"/>
                <a:gd name="T30" fmla="*/ 207 w 341"/>
                <a:gd name="T31" fmla="*/ 250 h 407"/>
                <a:gd name="T32" fmla="*/ 209 w 341"/>
                <a:gd name="T33" fmla="*/ 247 h 407"/>
                <a:gd name="T34" fmla="*/ 217 w 341"/>
                <a:gd name="T35" fmla="*/ 243 h 407"/>
                <a:gd name="T36" fmla="*/ 221 w 341"/>
                <a:gd name="T37" fmla="*/ 241 h 407"/>
                <a:gd name="T38" fmla="*/ 228 w 341"/>
                <a:gd name="T39" fmla="*/ 243 h 407"/>
                <a:gd name="T40" fmla="*/ 234 w 341"/>
                <a:gd name="T41" fmla="*/ 241 h 407"/>
                <a:gd name="T42" fmla="*/ 244 w 341"/>
                <a:gd name="T43" fmla="*/ 228 h 407"/>
                <a:gd name="T44" fmla="*/ 245 w 341"/>
                <a:gd name="T45" fmla="*/ 220 h 407"/>
                <a:gd name="T46" fmla="*/ 257 w 341"/>
                <a:gd name="T47" fmla="*/ 217 h 407"/>
                <a:gd name="T48" fmla="*/ 264 w 341"/>
                <a:gd name="T49" fmla="*/ 211 h 407"/>
                <a:gd name="T50" fmla="*/ 243 w 341"/>
                <a:gd name="T51" fmla="*/ 55 h 407"/>
                <a:gd name="T52" fmla="*/ 253 w 341"/>
                <a:gd name="T53" fmla="*/ 41 h 407"/>
                <a:gd name="T54" fmla="*/ 271 w 341"/>
                <a:gd name="T55" fmla="*/ 19 h 407"/>
                <a:gd name="T56" fmla="*/ 268 w 341"/>
                <a:gd name="T57" fmla="*/ 15 h 407"/>
                <a:gd name="T58" fmla="*/ 255 w 341"/>
                <a:gd name="T59" fmla="*/ 16 h 407"/>
                <a:gd name="T60" fmla="*/ 250 w 341"/>
                <a:gd name="T61" fmla="*/ 18 h 407"/>
                <a:gd name="T62" fmla="*/ 240 w 341"/>
                <a:gd name="T63" fmla="*/ 17 h 407"/>
                <a:gd name="T64" fmla="*/ 231 w 341"/>
                <a:gd name="T65" fmla="*/ 12 h 407"/>
                <a:gd name="T66" fmla="*/ 211 w 341"/>
                <a:gd name="T67" fmla="*/ 15 h 407"/>
                <a:gd name="T68" fmla="*/ 180 w 341"/>
                <a:gd name="T69" fmla="*/ 31 h 407"/>
                <a:gd name="T70" fmla="*/ 165 w 341"/>
                <a:gd name="T71" fmla="*/ 29 h 407"/>
                <a:gd name="T72" fmla="*/ 146 w 341"/>
                <a:gd name="T73" fmla="*/ 29 h 407"/>
                <a:gd name="T74" fmla="*/ 121 w 341"/>
                <a:gd name="T75" fmla="*/ 17 h 407"/>
                <a:gd name="T76" fmla="*/ 98 w 341"/>
                <a:gd name="T77" fmla="*/ 4 h 407"/>
                <a:gd name="T78" fmla="*/ 86 w 341"/>
                <a:gd name="T79" fmla="*/ 6 h 407"/>
                <a:gd name="T80" fmla="*/ 77 w 341"/>
                <a:gd name="T81" fmla="*/ 4 h 407"/>
                <a:gd name="T82" fmla="*/ 16 w 341"/>
                <a:gd name="T83" fmla="*/ 0 h 407"/>
                <a:gd name="T84" fmla="*/ 6 w 341"/>
                <a:gd name="T85" fmla="*/ 19 h 407"/>
                <a:gd name="T86" fmla="*/ 10 w 341"/>
                <a:gd name="T87" fmla="*/ 27 h 407"/>
                <a:gd name="T88" fmla="*/ 18 w 341"/>
                <a:gd name="T89" fmla="*/ 31 h 407"/>
                <a:gd name="T90" fmla="*/ 18 w 341"/>
                <a:gd name="T91" fmla="*/ 39 h 407"/>
                <a:gd name="T92" fmla="*/ 19 w 341"/>
                <a:gd name="T93" fmla="*/ 51 h 407"/>
                <a:gd name="T94" fmla="*/ 27 w 341"/>
                <a:gd name="T95" fmla="*/ 59 h 407"/>
                <a:gd name="T96" fmla="*/ 34 w 341"/>
                <a:gd name="T97" fmla="*/ 72 h 407"/>
                <a:gd name="T98" fmla="*/ 41 w 341"/>
                <a:gd name="T99" fmla="*/ 96 h 407"/>
                <a:gd name="T100" fmla="*/ 32 w 341"/>
                <a:gd name="T101" fmla="*/ 110 h 407"/>
                <a:gd name="T102" fmla="*/ 27 w 341"/>
                <a:gd name="T103" fmla="*/ 114 h 407"/>
                <a:gd name="T104" fmla="*/ 1 w 341"/>
                <a:gd name="T105" fmla="*/ 156 h 407"/>
                <a:gd name="T106" fmla="*/ 1 w 341"/>
                <a:gd name="T107" fmla="*/ 161 h 40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41" h="407">
                  <a:moveTo>
                    <a:pt x="1" y="243"/>
                  </a:moveTo>
                  <a:lnTo>
                    <a:pt x="153" y="327"/>
                  </a:lnTo>
                  <a:lnTo>
                    <a:pt x="155" y="327"/>
                  </a:lnTo>
                  <a:lnTo>
                    <a:pt x="156" y="327"/>
                  </a:lnTo>
                  <a:lnTo>
                    <a:pt x="158" y="327"/>
                  </a:lnTo>
                  <a:lnTo>
                    <a:pt x="159" y="327"/>
                  </a:lnTo>
                  <a:lnTo>
                    <a:pt x="161" y="329"/>
                  </a:lnTo>
                  <a:lnTo>
                    <a:pt x="162" y="330"/>
                  </a:lnTo>
                  <a:lnTo>
                    <a:pt x="164" y="332"/>
                  </a:lnTo>
                  <a:lnTo>
                    <a:pt x="164" y="335"/>
                  </a:lnTo>
                  <a:lnTo>
                    <a:pt x="162" y="338"/>
                  </a:lnTo>
                  <a:lnTo>
                    <a:pt x="159" y="342"/>
                  </a:lnTo>
                  <a:lnTo>
                    <a:pt x="158" y="345"/>
                  </a:lnTo>
                  <a:lnTo>
                    <a:pt x="158" y="350"/>
                  </a:lnTo>
                  <a:lnTo>
                    <a:pt x="159" y="353"/>
                  </a:lnTo>
                  <a:lnTo>
                    <a:pt x="161" y="356"/>
                  </a:lnTo>
                  <a:lnTo>
                    <a:pt x="164" y="359"/>
                  </a:lnTo>
                  <a:lnTo>
                    <a:pt x="168" y="360"/>
                  </a:lnTo>
                  <a:lnTo>
                    <a:pt x="171" y="363"/>
                  </a:lnTo>
                  <a:lnTo>
                    <a:pt x="173" y="363"/>
                  </a:lnTo>
                  <a:lnTo>
                    <a:pt x="173" y="365"/>
                  </a:lnTo>
                  <a:lnTo>
                    <a:pt x="222" y="400"/>
                  </a:lnTo>
                  <a:lnTo>
                    <a:pt x="225" y="407"/>
                  </a:lnTo>
                  <a:lnTo>
                    <a:pt x="228" y="406"/>
                  </a:lnTo>
                  <a:lnTo>
                    <a:pt x="230" y="404"/>
                  </a:lnTo>
                  <a:lnTo>
                    <a:pt x="233" y="401"/>
                  </a:lnTo>
                  <a:lnTo>
                    <a:pt x="234" y="398"/>
                  </a:lnTo>
                  <a:lnTo>
                    <a:pt x="236" y="394"/>
                  </a:lnTo>
                  <a:lnTo>
                    <a:pt x="237" y="391"/>
                  </a:lnTo>
                  <a:lnTo>
                    <a:pt x="239" y="386"/>
                  </a:lnTo>
                  <a:lnTo>
                    <a:pt x="240" y="385"/>
                  </a:lnTo>
                  <a:lnTo>
                    <a:pt x="240" y="383"/>
                  </a:lnTo>
                  <a:lnTo>
                    <a:pt x="240" y="382"/>
                  </a:lnTo>
                  <a:lnTo>
                    <a:pt x="242" y="380"/>
                  </a:lnTo>
                  <a:lnTo>
                    <a:pt x="246" y="377"/>
                  </a:lnTo>
                  <a:lnTo>
                    <a:pt x="251" y="372"/>
                  </a:lnTo>
                  <a:lnTo>
                    <a:pt x="255" y="369"/>
                  </a:lnTo>
                  <a:lnTo>
                    <a:pt x="257" y="365"/>
                  </a:lnTo>
                  <a:lnTo>
                    <a:pt x="260" y="353"/>
                  </a:lnTo>
                  <a:lnTo>
                    <a:pt x="264" y="341"/>
                  </a:lnTo>
                  <a:lnTo>
                    <a:pt x="270" y="330"/>
                  </a:lnTo>
                  <a:lnTo>
                    <a:pt x="270" y="329"/>
                  </a:lnTo>
                  <a:lnTo>
                    <a:pt x="270" y="326"/>
                  </a:lnTo>
                  <a:lnTo>
                    <a:pt x="269" y="321"/>
                  </a:lnTo>
                  <a:lnTo>
                    <a:pt x="266" y="320"/>
                  </a:lnTo>
                  <a:lnTo>
                    <a:pt x="261" y="318"/>
                  </a:lnTo>
                  <a:lnTo>
                    <a:pt x="261" y="317"/>
                  </a:lnTo>
                  <a:lnTo>
                    <a:pt x="260" y="315"/>
                  </a:lnTo>
                  <a:lnTo>
                    <a:pt x="261" y="314"/>
                  </a:lnTo>
                  <a:lnTo>
                    <a:pt x="263" y="311"/>
                  </a:lnTo>
                  <a:lnTo>
                    <a:pt x="266" y="309"/>
                  </a:lnTo>
                  <a:lnTo>
                    <a:pt x="269" y="308"/>
                  </a:lnTo>
                  <a:lnTo>
                    <a:pt x="272" y="306"/>
                  </a:lnTo>
                  <a:lnTo>
                    <a:pt x="273" y="305"/>
                  </a:lnTo>
                  <a:lnTo>
                    <a:pt x="276" y="303"/>
                  </a:lnTo>
                  <a:lnTo>
                    <a:pt x="278" y="303"/>
                  </a:lnTo>
                  <a:lnTo>
                    <a:pt x="279" y="303"/>
                  </a:lnTo>
                  <a:lnTo>
                    <a:pt x="282" y="305"/>
                  </a:lnTo>
                  <a:lnTo>
                    <a:pt x="287" y="305"/>
                  </a:lnTo>
                  <a:lnTo>
                    <a:pt x="290" y="305"/>
                  </a:lnTo>
                  <a:lnTo>
                    <a:pt x="291" y="305"/>
                  </a:lnTo>
                  <a:lnTo>
                    <a:pt x="293" y="303"/>
                  </a:lnTo>
                  <a:lnTo>
                    <a:pt x="297" y="297"/>
                  </a:lnTo>
                  <a:lnTo>
                    <a:pt x="302" y="291"/>
                  </a:lnTo>
                  <a:lnTo>
                    <a:pt x="306" y="287"/>
                  </a:lnTo>
                  <a:lnTo>
                    <a:pt x="309" y="284"/>
                  </a:lnTo>
                  <a:lnTo>
                    <a:pt x="309" y="281"/>
                  </a:lnTo>
                  <a:lnTo>
                    <a:pt x="308" y="276"/>
                  </a:lnTo>
                  <a:lnTo>
                    <a:pt x="312" y="276"/>
                  </a:lnTo>
                  <a:lnTo>
                    <a:pt x="317" y="275"/>
                  </a:lnTo>
                  <a:lnTo>
                    <a:pt x="323" y="273"/>
                  </a:lnTo>
                  <a:lnTo>
                    <a:pt x="326" y="270"/>
                  </a:lnTo>
                  <a:lnTo>
                    <a:pt x="330" y="267"/>
                  </a:lnTo>
                  <a:lnTo>
                    <a:pt x="332" y="266"/>
                  </a:lnTo>
                  <a:lnTo>
                    <a:pt x="332" y="263"/>
                  </a:lnTo>
                  <a:lnTo>
                    <a:pt x="305" y="227"/>
                  </a:lnTo>
                  <a:lnTo>
                    <a:pt x="305" y="69"/>
                  </a:lnTo>
                  <a:lnTo>
                    <a:pt x="306" y="67"/>
                  </a:lnTo>
                  <a:lnTo>
                    <a:pt x="311" y="60"/>
                  </a:lnTo>
                  <a:lnTo>
                    <a:pt x="318" y="52"/>
                  </a:lnTo>
                  <a:lnTo>
                    <a:pt x="326" y="42"/>
                  </a:lnTo>
                  <a:lnTo>
                    <a:pt x="334" y="33"/>
                  </a:lnTo>
                  <a:lnTo>
                    <a:pt x="340" y="24"/>
                  </a:lnTo>
                  <a:lnTo>
                    <a:pt x="341" y="19"/>
                  </a:lnTo>
                  <a:lnTo>
                    <a:pt x="340" y="18"/>
                  </a:lnTo>
                  <a:lnTo>
                    <a:pt x="337" y="18"/>
                  </a:lnTo>
                  <a:lnTo>
                    <a:pt x="332" y="18"/>
                  </a:lnTo>
                  <a:lnTo>
                    <a:pt x="326" y="18"/>
                  </a:lnTo>
                  <a:lnTo>
                    <a:pt x="320" y="19"/>
                  </a:lnTo>
                  <a:lnTo>
                    <a:pt x="318" y="19"/>
                  </a:lnTo>
                  <a:lnTo>
                    <a:pt x="317" y="21"/>
                  </a:lnTo>
                  <a:lnTo>
                    <a:pt x="314" y="22"/>
                  </a:lnTo>
                  <a:lnTo>
                    <a:pt x="311" y="22"/>
                  </a:lnTo>
                  <a:lnTo>
                    <a:pt x="306" y="22"/>
                  </a:lnTo>
                  <a:lnTo>
                    <a:pt x="302" y="21"/>
                  </a:lnTo>
                  <a:lnTo>
                    <a:pt x="297" y="19"/>
                  </a:lnTo>
                  <a:lnTo>
                    <a:pt x="296" y="18"/>
                  </a:lnTo>
                  <a:lnTo>
                    <a:pt x="290" y="15"/>
                  </a:lnTo>
                  <a:lnTo>
                    <a:pt x="282" y="13"/>
                  </a:lnTo>
                  <a:lnTo>
                    <a:pt x="273" y="15"/>
                  </a:lnTo>
                  <a:lnTo>
                    <a:pt x="266" y="18"/>
                  </a:lnTo>
                  <a:lnTo>
                    <a:pt x="260" y="28"/>
                  </a:lnTo>
                  <a:lnTo>
                    <a:pt x="249" y="40"/>
                  </a:lnTo>
                  <a:lnTo>
                    <a:pt x="225" y="40"/>
                  </a:lnTo>
                  <a:lnTo>
                    <a:pt x="222" y="40"/>
                  </a:lnTo>
                  <a:lnTo>
                    <a:pt x="216" y="39"/>
                  </a:lnTo>
                  <a:lnTo>
                    <a:pt x="207" y="37"/>
                  </a:lnTo>
                  <a:lnTo>
                    <a:pt x="197" y="39"/>
                  </a:lnTo>
                  <a:lnTo>
                    <a:pt x="192" y="37"/>
                  </a:lnTo>
                  <a:lnTo>
                    <a:pt x="183" y="36"/>
                  </a:lnTo>
                  <a:lnTo>
                    <a:pt x="170" y="31"/>
                  </a:lnTo>
                  <a:lnTo>
                    <a:pt x="155" y="22"/>
                  </a:lnTo>
                  <a:lnTo>
                    <a:pt x="152" y="21"/>
                  </a:lnTo>
                  <a:lnTo>
                    <a:pt x="144" y="15"/>
                  </a:lnTo>
                  <a:lnTo>
                    <a:pt x="135" y="9"/>
                  </a:lnTo>
                  <a:lnTo>
                    <a:pt x="123" y="4"/>
                  </a:lnTo>
                  <a:lnTo>
                    <a:pt x="111" y="6"/>
                  </a:lnTo>
                  <a:lnTo>
                    <a:pt x="110" y="6"/>
                  </a:lnTo>
                  <a:lnTo>
                    <a:pt x="108" y="6"/>
                  </a:lnTo>
                  <a:lnTo>
                    <a:pt x="105" y="6"/>
                  </a:lnTo>
                  <a:lnTo>
                    <a:pt x="102" y="6"/>
                  </a:lnTo>
                  <a:lnTo>
                    <a:pt x="97" y="4"/>
                  </a:lnTo>
                  <a:lnTo>
                    <a:pt x="94" y="3"/>
                  </a:lnTo>
                  <a:lnTo>
                    <a:pt x="93" y="0"/>
                  </a:lnTo>
                  <a:lnTo>
                    <a:pt x="19" y="0"/>
                  </a:lnTo>
                  <a:lnTo>
                    <a:pt x="1" y="22"/>
                  </a:lnTo>
                  <a:lnTo>
                    <a:pt x="4" y="24"/>
                  </a:lnTo>
                  <a:lnTo>
                    <a:pt x="6" y="25"/>
                  </a:lnTo>
                  <a:lnTo>
                    <a:pt x="7" y="25"/>
                  </a:lnTo>
                  <a:lnTo>
                    <a:pt x="9" y="31"/>
                  </a:lnTo>
                  <a:lnTo>
                    <a:pt x="13" y="34"/>
                  </a:lnTo>
                  <a:lnTo>
                    <a:pt x="16" y="37"/>
                  </a:lnTo>
                  <a:lnTo>
                    <a:pt x="22" y="39"/>
                  </a:lnTo>
                  <a:lnTo>
                    <a:pt x="22" y="40"/>
                  </a:lnTo>
                  <a:lnTo>
                    <a:pt x="24" y="42"/>
                  </a:lnTo>
                  <a:lnTo>
                    <a:pt x="24" y="43"/>
                  </a:lnTo>
                  <a:lnTo>
                    <a:pt x="22" y="49"/>
                  </a:lnTo>
                  <a:lnTo>
                    <a:pt x="22" y="55"/>
                  </a:lnTo>
                  <a:lnTo>
                    <a:pt x="22" y="60"/>
                  </a:lnTo>
                  <a:lnTo>
                    <a:pt x="24" y="64"/>
                  </a:lnTo>
                  <a:lnTo>
                    <a:pt x="27" y="67"/>
                  </a:lnTo>
                  <a:lnTo>
                    <a:pt x="30" y="72"/>
                  </a:lnTo>
                  <a:lnTo>
                    <a:pt x="33" y="75"/>
                  </a:lnTo>
                  <a:lnTo>
                    <a:pt x="37" y="78"/>
                  </a:lnTo>
                  <a:lnTo>
                    <a:pt x="42" y="79"/>
                  </a:lnTo>
                  <a:lnTo>
                    <a:pt x="43" y="91"/>
                  </a:lnTo>
                  <a:lnTo>
                    <a:pt x="48" y="105"/>
                  </a:lnTo>
                  <a:lnTo>
                    <a:pt x="51" y="112"/>
                  </a:lnTo>
                  <a:lnTo>
                    <a:pt x="51" y="121"/>
                  </a:lnTo>
                  <a:lnTo>
                    <a:pt x="48" y="129"/>
                  </a:lnTo>
                  <a:lnTo>
                    <a:pt x="45" y="133"/>
                  </a:lnTo>
                  <a:lnTo>
                    <a:pt x="40" y="138"/>
                  </a:lnTo>
                  <a:lnTo>
                    <a:pt x="36" y="142"/>
                  </a:lnTo>
                  <a:lnTo>
                    <a:pt x="34" y="142"/>
                  </a:lnTo>
                  <a:lnTo>
                    <a:pt x="33" y="144"/>
                  </a:lnTo>
                  <a:lnTo>
                    <a:pt x="31" y="145"/>
                  </a:lnTo>
                  <a:lnTo>
                    <a:pt x="16" y="171"/>
                  </a:lnTo>
                  <a:lnTo>
                    <a:pt x="1" y="195"/>
                  </a:lnTo>
                  <a:lnTo>
                    <a:pt x="0" y="198"/>
                  </a:lnTo>
                  <a:lnTo>
                    <a:pt x="0" y="200"/>
                  </a:lnTo>
                  <a:lnTo>
                    <a:pt x="1" y="203"/>
                  </a:lnTo>
                  <a:lnTo>
                    <a:pt x="1" y="206"/>
                  </a:lnTo>
                  <a:lnTo>
                    <a:pt x="1" y="243"/>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70" name="任意多边形 113"/>
            <p:cNvSpPr>
              <a:spLocks/>
            </p:cNvSpPr>
            <p:nvPr/>
          </p:nvSpPr>
          <p:spPr bwMode="gray">
            <a:xfrm>
              <a:off x="7029489" y="3741738"/>
              <a:ext cx="343018" cy="354013"/>
            </a:xfrm>
            <a:custGeom>
              <a:avLst/>
              <a:gdLst>
                <a:gd name="T0" fmla="*/ 4 w 233"/>
                <a:gd name="T1" fmla="*/ 189 h 241"/>
                <a:gd name="T2" fmla="*/ 6 w 233"/>
                <a:gd name="T3" fmla="*/ 187 h 241"/>
                <a:gd name="T4" fmla="*/ 9 w 233"/>
                <a:gd name="T5" fmla="*/ 186 h 241"/>
                <a:gd name="T6" fmla="*/ 12 w 233"/>
                <a:gd name="T7" fmla="*/ 191 h 241"/>
                <a:gd name="T8" fmla="*/ 36 w 233"/>
                <a:gd name="T9" fmla="*/ 175 h 241"/>
                <a:gd name="T10" fmla="*/ 146 w 233"/>
                <a:gd name="T11" fmla="*/ 146 h 241"/>
                <a:gd name="T12" fmla="*/ 144 w 233"/>
                <a:gd name="T13" fmla="*/ 142 h 241"/>
                <a:gd name="T14" fmla="*/ 147 w 233"/>
                <a:gd name="T15" fmla="*/ 134 h 241"/>
                <a:gd name="T16" fmla="*/ 150 w 233"/>
                <a:gd name="T17" fmla="*/ 130 h 241"/>
                <a:gd name="T18" fmla="*/ 155 w 233"/>
                <a:gd name="T19" fmla="*/ 120 h 241"/>
                <a:gd name="T20" fmla="*/ 158 w 233"/>
                <a:gd name="T21" fmla="*/ 120 h 241"/>
                <a:gd name="T22" fmla="*/ 159 w 233"/>
                <a:gd name="T23" fmla="*/ 112 h 241"/>
                <a:gd name="T24" fmla="*/ 167 w 233"/>
                <a:gd name="T25" fmla="*/ 106 h 241"/>
                <a:gd name="T26" fmla="*/ 170 w 233"/>
                <a:gd name="T27" fmla="*/ 101 h 241"/>
                <a:gd name="T28" fmla="*/ 172 w 233"/>
                <a:gd name="T29" fmla="*/ 95 h 241"/>
                <a:gd name="T30" fmla="*/ 177 w 233"/>
                <a:gd name="T31" fmla="*/ 88 h 241"/>
                <a:gd name="T32" fmla="*/ 182 w 233"/>
                <a:gd name="T33" fmla="*/ 86 h 241"/>
                <a:gd name="T34" fmla="*/ 181 w 233"/>
                <a:gd name="T35" fmla="*/ 58 h 241"/>
                <a:gd name="T36" fmla="*/ 176 w 233"/>
                <a:gd name="T37" fmla="*/ 44 h 241"/>
                <a:gd name="T38" fmla="*/ 168 w 233"/>
                <a:gd name="T39" fmla="*/ 38 h 241"/>
                <a:gd name="T40" fmla="*/ 164 w 233"/>
                <a:gd name="T41" fmla="*/ 31 h 241"/>
                <a:gd name="T42" fmla="*/ 162 w 233"/>
                <a:gd name="T43" fmla="*/ 26 h 241"/>
                <a:gd name="T44" fmla="*/ 164 w 233"/>
                <a:gd name="T45" fmla="*/ 17 h 241"/>
                <a:gd name="T46" fmla="*/ 159 w 233"/>
                <a:gd name="T47" fmla="*/ 12 h 241"/>
                <a:gd name="T48" fmla="*/ 155 w 233"/>
                <a:gd name="T49" fmla="*/ 11 h 241"/>
                <a:gd name="T50" fmla="*/ 149 w 233"/>
                <a:gd name="T51" fmla="*/ 5 h 241"/>
                <a:gd name="T52" fmla="*/ 147 w 233"/>
                <a:gd name="T53" fmla="*/ 0 h 241"/>
                <a:gd name="T54" fmla="*/ 141 w 233"/>
                <a:gd name="T55" fmla="*/ 6 h 241"/>
                <a:gd name="T56" fmla="*/ 135 w 233"/>
                <a:gd name="T57" fmla="*/ 14 h 241"/>
                <a:gd name="T58" fmla="*/ 132 w 233"/>
                <a:gd name="T59" fmla="*/ 14 h 241"/>
                <a:gd name="T60" fmla="*/ 129 w 233"/>
                <a:gd name="T61" fmla="*/ 12 h 241"/>
                <a:gd name="T62" fmla="*/ 119 w 233"/>
                <a:gd name="T63" fmla="*/ 12 h 241"/>
                <a:gd name="T64" fmla="*/ 107 w 233"/>
                <a:gd name="T65" fmla="*/ 12 h 241"/>
                <a:gd name="T66" fmla="*/ 93 w 233"/>
                <a:gd name="T67" fmla="*/ 17 h 241"/>
                <a:gd name="T68" fmla="*/ 93 w 233"/>
                <a:gd name="T69" fmla="*/ 18 h 241"/>
                <a:gd name="T70" fmla="*/ 85 w 233"/>
                <a:gd name="T71" fmla="*/ 21 h 241"/>
                <a:gd name="T72" fmla="*/ 79 w 233"/>
                <a:gd name="T73" fmla="*/ 19 h 241"/>
                <a:gd name="T74" fmla="*/ 71 w 233"/>
                <a:gd name="T75" fmla="*/ 17 h 241"/>
                <a:gd name="T76" fmla="*/ 62 w 233"/>
                <a:gd name="T77" fmla="*/ 17 h 241"/>
                <a:gd name="T78" fmla="*/ 60 w 233"/>
                <a:gd name="T79" fmla="*/ 17 h 241"/>
                <a:gd name="T80" fmla="*/ 54 w 233"/>
                <a:gd name="T81" fmla="*/ 17 h 241"/>
                <a:gd name="T82" fmla="*/ 46 w 233"/>
                <a:gd name="T83" fmla="*/ 19 h 241"/>
                <a:gd name="T84" fmla="*/ 46 w 233"/>
                <a:gd name="T85" fmla="*/ 26 h 241"/>
                <a:gd name="T86" fmla="*/ 49 w 233"/>
                <a:gd name="T87" fmla="*/ 28 h 241"/>
                <a:gd name="T88" fmla="*/ 50 w 233"/>
                <a:gd name="T89" fmla="*/ 29 h 241"/>
                <a:gd name="T90" fmla="*/ 45 w 233"/>
                <a:gd name="T91" fmla="*/ 31 h 241"/>
                <a:gd name="T92" fmla="*/ 43 w 233"/>
                <a:gd name="T93" fmla="*/ 36 h 241"/>
                <a:gd name="T94" fmla="*/ 46 w 233"/>
                <a:gd name="T95" fmla="*/ 42 h 241"/>
                <a:gd name="T96" fmla="*/ 44 w 233"/>
                <a:gd name="T97" fmla="*/ 49 h 241"/>
                <a:gd name="T98" fmla="*/ 41 w 233"/>
                <a:gd name="T99" fmla="*/ 54 h 241"/>
                <a:gd name="T100" fmla="*/ 48 w 233"/>
                <a:gd name="T101" fmla="*/ 58 h 241"/>
                <a:gd name="T102" fmla="*/ 62 w 233"/>
                <a:gd name="T103" fmla="*/ 68 h 241"/>
                <a:gd name="T104" fmla="*/ 34 w 233"/>
                <a:gd name="T105" fmla="*/ 101 h 241"/>
                <a:gd name="T106" fmla="*/ 24 w 233"/>
                <a:gd name="T107" fmla="*/ 104 h 241"/>
                <a:gd name="T108" fmla="*/ 19 w 233"/>
                <a:gd name="T109" fmla="*/ 112 h 241"/>
                <a:gd name="T110" fmla="*/ 16 w 233"/>
                <a:gd name="T111" fmla="*/ 113 h 241"/>
                <a:gd name="T112" fmla="*/ 13 w 233"/>
                <a:gd name="T113" fmla="*/ 120 h 241"/>
                <a:gd name="T114" fmla="*/ 15 w 233"/>
                <a:gd name="T115" fmla="*/ 130 h 241"/>
                <a:gd name="T116" fmla="*/ 4 w 233"/>
                <a:gd name="T117" fmla="*/ 149 h 241"/>
                <a:gd name="T118" fmla="*/ 0 w 233"/>
                <a:gd name="T119" fmla="*/ 191 h 241"/>
                <a:gd name="T120" fmla="*/ 3 w 233"/>
                <a:gd name="T121" fmla="*/ 189 h 24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33" h="241">
                  <a:moveTo>
                    <a:pt x="3" y="238"/>
                  </a:moveTo>
                  <a:lnTo>
                    <a:pt x="3" y="238"/>
                  </a:lnTo>
                  <a:lnTo>
                    <a:pt x="4" y="238"/>
                  </a:lnTo>
                  <a:lnTo>
                    <a:pt x="6" y="238"/>
                  </a:lnTo>
                  <a:lnTo>
                    <a:pt x="7" y="238"/>
                  </a:lnTo>
                  <a:lnTo>
                    <a:pt x="7" y="236"/>
                  </a:lnTo>
                  <a:lnTo>
                    <a:pt x="9" y="235"/>
                  </a:lnTo>
                  <a:lnTo>
                    <a:pt x="10" y="235"/>
                  </a:lnTo>
                  <a:lnTo>
                    <a:pt x="12" y="235"/>
                  </a:lnTo>
                  <a:lnTo>
                    <a:pt x="12" y="238"/>
                  </a:lnTo>
                  <a:lnTo>
                    <a:pt x="13" y="241"/>
                  </a:lnTo>
                  <a:lnTo>
                    <a:pt x="15" y="241"/>
                  </a:lnTo>
                  <a:lnTo>
                    <a:pt x="18" y="239"/>
                  </a:lnTo>
                  <a:lnTo>
                    <a:pt x="30" y="229"/>
                  </a:lnTo>
                  <a:lnTo>
                    <a:pt x="45" y="221"/>
                  </a:lnTo>
                  <a:lnTo>
                    <a:pt x="183" y="221"/>
                  </a:lnTo>
                  <a:lnTo>
                    <a:pt x="183" y="188"/>
                  </a:lnTo>
                  <a:lnTo>
                    <a:pt x="183" y="185"/>
                  </a:lnTo>
                  <a:lnTo>
                    <a:pt x="183" y="182"/>
                  </a:lnTo>
                  <a:lnTo>
                    <a:pt x="182" y="179"/>
                  </a:lnTo>
                  <a:lnTo>
                    <a:pt x="180" y="178"/>
                  </a:lnTo>
                  <a:lnTo>
                    <a:pt x="180" y="175"/>
                  </a:lnTo>
                  <a:lnTo>
                    <a:pt x="182" y="172"/>
                  </a:lnTo>
                  <a:lnTo>
                    <a:pt x="185" y="170"/>
                  </a:lnTo>
                  <a:lnTo>
                    <a:pt x="186" y="169"/>
                  </a:lnTo>
                  <a:lnTo>
                    <a:pt x="188" y="166"/>
                  </a:lnTo>
                  <a:lnTo>
                    <a:pt x="189" y="163"/>
                  </a:lnTo>
                  <a:lnTo>
                    <a:pt x="191" y="160"/>
                  </a:lnTo>
                  <a:lnTo>
                    <a:pt x="192" y="157"/>
                  </a:lnTo>
                  <a:lnTo>
                    <a:pt x="194" y="152"/>
                  </a:lnTo>
                  <a:lnTo>
                    <a:pt x="195" y="151"/>
                  </a:lnTo>
                  <a:lnTo>
                    <a:pt x="197" y="151"/>
                  </a:lnTo>
                  <a:lnTo>
                    <a:pt x="198" y="149"/>
                  </a:lnTo>
                  <a:lnTo>
                    <a:pt x="200" y="146"/>
                  </a:lnTo>
                  <a:lnTo>
                    <a:pt x="201" y="142"/>
                  </a:lnTo>
                  <a:lnTo>
                    <a:pt x="204" y="140"/>
                  </a:lnTo>
                  <a:lnTo>
                    <a:pt x="206" y="137"/>
                  </a:lnTo>
                  <a:lnTo>
                    <a:pt x="209" y="134"/>
                  </a:lnTo>
                  <a:lnTo>
                    <a:pt x="212" y="131"/>
                  </a:lnTo>
                  <a:lnTo>
                    <a:pt x="212" y="129"/>
                  </a:lnTo>
                  <a:lnTo>
                    <a:pt x="212" y="128"/>
                  </a:lnTo>
                  <a:lnTo>
                    <a:pt x="212" y="126"/>
                  </a:lnTo>
                  <a:lnTo>
                    <a:pt x="215" y="123"/>
                  </a:lnTo>
                  <a:lnTo>
                    <a:pt x="216" y="120"/>
                  </a:lnTo>
                  <a:lnTo>
                    <a:pt x="219" y="119"/>
                  </a:lnTo>
                  <a:lnTo>
                    <a:pt x="221" y="116"/>
                  </a:lnTo>
                  <a:lnTo>
                    <a:pt x="222" y="111"/>
                  </a:lnTo>
                  <a:lnTo>
                    <a:pt x="225" y="111"/>
                  </a:lnTo>
                  <a:lnTo>
                    <a:pt x="227" y="110"/>
                  </a:lnTo>
                  <a:lnTo>
                    <a:pt x="228" y="108"/>
                  </a:lnTo>
                  <a:lnTo>
                    <a:pt x="233" y="96"/>
                  </a:lnTo>
                  <a:lnTo>
                    <a:pt x="230" y="86"/>
                  </a:lnTo>
                  <a:lnTo>
                    <a:pt x="227" y="74"/>
                  </a:lnTo>
                  <a:lnTo>
                    <a:pt x="224" y="60"/>
                  </a:lnTo>
                  <a:lnTo>
                    <a:pt x="222" y="59"/>
                  </a:lnTo>
                  <a:lnTo>
                    <a:pt x="221" y="56"/>
                  </a:lnTo>
                  <a:lnTo>
                    <a:pt x="218" y="53"/>
                  </a:lnTo>
                  <a:lnTo>
                    <a:pt x="215" y="51"/>
                  </a:lnTo>
                  <a:lnTo>
                    <a:pt x="210" y="48"/>
                  </a:lnTo>
                  <a:lnTo>
                    <a:pt x="209" y="45"/>
                  </a:lnTo>
                  <a:lnTo>
                    <a:pt x="207" y="42"/>
                  </a:lnTo>
                  <a:lnTo>
                    <a:pt x="206" y="39"/>
                  </a:lnTo>
                  <a:lnTo>
                    <a:pt x="204" y="38"/>
                  </a:lnTo>
                  <a:lnTo>
                    <a:pt x="203" y="35"/>
                  </a:lnTo>
                  <a:lnTo>
                    <a:pt x="204" y="32"/>
                  </a:lnTo>
                  <a:lnTo>
                    <a:pt x="206" y="27"/>
                  </a:lnTo>
                  <a:lnTo>
                    <a:pt x="206" y="23"/>
                  </a:lnTo>
                  <a:lnTo>
                    <a:pt x="206" y="20"/>
                  </a:lnTo>
                  <a:lnTo>
                    <a:pt x="203" y="17"/>
                  </a:lnTo>
                  <a:lnTo>
                    <a:pt x="201" y="15"/>
                  </a:lnTo>
                  <a:lnTo>
                    <a:pt x="200" y="15"/>
                  </a:lnTo>
                  <a:lnTo>
                    <a:pt x="198" y="15"/>
                  </a:lnTo>
                  <a:lnTo>
                    <a:pt x="195" y="15"/>
                  </a:lnTo>
                  <a:lnTo>
                    <a:pt x="194" y="14"/>
                  </a:lnTo>
                  <a:lnTo>
                    <a:pt x="191" y="11"/>
                  </a:lnTo>
                  <a:lnTo>
                    <a:pt x="189" y="8"/>
                  </a:lnTo>
                  <a:lnTo>
                    <a:pt x="188" y="5"/>
                  </a:lnTo>
                  <a:lnTo>
                    <a:pt x="186" y="2"/>
                  </a:lnTo>
                  <a:lnTo>
                    <a:pt x="185" y="0"/>
                  </a:lnTo>
                  <a:lnTo>
                    <a:pt x="183" y="0"/>
                  </a:lnTo>
                  <a:lnTo>
                    <a:pt x="180" y="3"/>
                  </a:lnTo>
                  <a:lnTo>
                    <a:pt x="177" y="6"/>
                  </a:lnTo>
                  <a:lnTo>
                    <a:pt x="176" y="11"/>
                  </a:lnTo>
                  <a:lnTo>
                    <a:pt x="173" y="14"/>
                  </a:lnTo>
                  <a:lnTo>
                    <a:pt x="170" y="17"/>
                  </a:lnTo>
                  <a:lnTo>
                    <a:pt x="167" y="18"/>
                  </a:lnTo>
                  <a:lnTo>
                    <a:pt x="165" y="17"/>
                  </a:lnTo>
                  <a:lnTo>
                    <a:pt x="164" y="17"/>
                  </a:lnTo>
                  <a:lnTo>
                    <a:pt x="162" y="17"/>
                  </a:lnTo>
                  <a:lnTo>
                    <a:pt x="162" y="15"/>
                  </a:lnTo>
                  <a:lnTo>
                    <a:pt x="158" y="17"/>
                  </a:lnTo>
                  <a:lnTo>
                    <a:pt x="153" y="17"/>
                  </a:lnTo>
                  <a:lnTo>
                    <a:pt x="149" y="15"/>
                  </a:lnTo>
                  <a:lnTo>
                    <a:pt x="144" y="14"/>
                  </a:lnTo>
                  <a:lnTo>
                    <a:pt x="140" y="14"/>
                  </a:lnTo>
                  <a:lnTo>
                    <a:pt x="134" y="15"/>
                  </a:lnTo>
                  <a:lnTo>
                    <a:pt x="129" y="15"/>
                  </a:lnTo>
                  <a:lnTo>
                    <a:pt x="123" y="17"/>
                  </a:lnTo>
                  <a:lnTo>
                    <a:pt x="117" y="20"/>
                  </a:lnTo>
                  <a:lnTo>
                    <a:pt x="117" y="21"/>
                  </a:lnTo>
                  <a:lnTo>
                    <a:pt x="117" y="23"/>
                  </a:lnTo>
                  <a:lnTo>
                    <a:pt x="113" y="24"/>
                  </a:lnTo>
                  <a:lnTo>
                    <a:pt x="110" y="26"/>
                  </a:lnTo>
                  <a:lnTo>
                    <a:pt x="107" y="27"/>
                  </a:lnTo>
                  <a:lnTo>
                    <a:pt x="104" y="32"/>
                  </a:lnTo>
                  <a:lnTo>
                    <a:pt x="102" y="29"/>
                  </a:lnTo>
                  <a:lnTo>
                    <a:pt x="99" y="24"/>
                  </a:lnTo>
                  <a:lnTo>
                    <a:pt x="98" y="21"/>
                  </a:lnTo>
                  <a:lnTo>
                    <a:pt x="95" y="20"/>
                  </a:lnTo>
                  <a:lnTo>
                    <a:pt x="89" y="20"/>
                  </a:lnTo>
                  <a:lnTo>
                    <a:pt x="84" y="20"/>
                  </a:lnTo>
                  <a:lnTo>
                    <a:pt x="78" y="21"/>
                  </a:lnTo>
                  <a:lnTo>
                    <a:pt x="78" y="20"/>
                  </a:lnTo>
                  <a:lnTo>
                    <a:pt x="77" y="20"/>
                  </a:lnTo>
                  <a:lnTo>
                    <a:pt x="75" y="20"/>
                  </a:lnTo>
                  <a:lnTo>
                    <a:pt x="74" y="18"/>
                  </a:lnTo>
                  <a:lnTo>
                    <a:pt x="71" y="20"/>
                  </a:lnTo>
                  <a:lnTo>
                    <a:pt x="68" y="20"/>
                  </a:lnTo>
                  <a:lnTo>
                    <a:pt x="64" y="21"/>
                  </a:lnTo>
                  <a:lnTo>
                    <a:pt x="61" y="23"/>
                  </a:lnTo>
                  <a:lnTo>
                    <a:pt x="58" y="24"/>
                  </a:lnTo>
                  <a:lnTo>
                    <a:pt x="58" y="27"/>
                  </a:lnTo>
                  <a:lnTo>
                    <a:pt x="58" y="29"/>
                  </a:lnTo>
                  <a:lnTo>
                    <a:pt x="58" y="32"/>
                  </a:lnTo>
                  <a:lnTo>
                    <a:pt x="60" y="33"/>
                  </a:lnTo>
                  <a:lnTo>
                    <a:pt x="61" y="35"/>
                  </a:lnTo>
                  <a:lnTo>
                    <a:pt x="61" y="36"/>
                  </a:lnTo>
                  <a:lnTo>
                    <a:pt x="63" y="36"/>
                  </a:lnTo>
                  <a:lnTo>
                    <a:pt x="61" y="38"/>
                  </a:lnTo>
                  <a:lnTo>
                    <a:pt x="58" y="38"/>
                  </a:lnTo>
                  <a:lnTo>
                    <a:pt x="57" y="39"/>
                  </a:lnTo>
                  <a:lnTo>
                    <a:pt x="55" y="41"/>
                  </a:lnTo>
                  <a:lnTo>
                    <a:pt x="54" y="42"/>
                  </a:lnTo>
                  <a:lnTo>
                    <a:pt x="54" y="45"/>
                  </a:lnTo>
                  <a:lnTo>
                    <a:pt x="55" y="47"/>
                  </a:lnTo>
                  <a:lnTo>
                    <a:pt x="58" y="50"/>
                  </a:lnTo>
                  <a:lnTo>
                    <a:pt x="58" y="53"/>
                  </a:lnTo>
                  <a:lnTo>
                    <a:pt x="58" y="56"/>
                  </a:lnTo>
                  <a:lnTo>
                    <a:pt x="57" y="59"/>
                  </a:lnTo>
                  <a:lnTo>
                    <a:pt x="55" y="62"/>
                  </a:lnTo>
                  <a:lnTo>
                    <a:pt x="55" y="63"/>
                  </a:lnTo>
                  <a:lnTo>
                    <a:pt x="54" y="65"/>
                  </a:lnTo>
                  <a:lnTo>
                    <a:pt x="52" y="68"/>
                  </a:lnTo>
                  <a:lnTo>
                    <a:pt x="51" y="69"/>
                  </a:lnTo>
                  <a:lnTo>
                    <a:pt x="52" y="71"/>
                  </a:lnTo>
                  <a:lnTo>
                    <a:pt x="60" y="74"/>
                  </a:lnTo>
                  <a:lnTo>
                    <a:pt x="68" y="77"/>
                  </a:lnTo>
                  <a:lnTo>
                    <a:pt x="75" y="80"/>
                  </a:lnTo>
                  <a:lnTo>
                    <a:pt x="78" y="86"/>
                  </a:lnTo>
                  <a:lnTo>
                    <a:pt x="64" y="98"/>
                  </a:lnTo>
                  <a:lnTo>
                    <a:pt x="51" y="111"/>
                  </a:lnTo>
                  <a:lnTo>
                    <a:pt x="43" y="128"/>
                  </a:lnTo>
                  <a:lnTo>
                    <a:pt x="39" y="128"/>
                  </a:lnTo>
                  <a:lnTo>
                    <a:pt x="34" y="129"/>
                  </a:lnTo>
                  <a:lnTo>
                    <a:pt x="30" y="131"/>
                  </a:lnTo>
                  <a:lnTo>
                    <a:pt x="28" y="136"/>
                  </a:lnTo>
                  <a:lnTo>
                    <a:pt x="25" y="140"/>
                  </a:lnTo>
                  <a:lnTo>
                    <a:pt x="25" y="142"/>
                  </a:lnTo>
                  <a:lnTo>
                    <a:pt x="22" y="143"/>
                  </a:lnTo>
                  <a:lnTo>
                    <a:pt x="21" y="143"/>
                  </a:lnTo>
                  <a:lnTo>
                    <a:pt x="19" y="143"/>
                  </a:lnTo>
                  <a:lnTo>
                    <a:pt x="18" y="143"/>
                  </a:lnTo>
                  <a:lnTo>
                    <a:pt x="16" y="148"/>
                  </a:lnTo>
                  <a:lnTo>
                    <a:pt x="16" y="151"/>
                  </a:lnTo>
                  <a:lnTo>
                    <a:pt x="18" y="155"/>
                  </a:lnTo>
                  <a:lnTo>
                    <a:pt x="18" y="158"/>
                  </a:lnTo>
                  <a:lnTo>
                    <a:pt x="18" y="163"/>
                  </a:lnTo>
                  <a:lnTo>
                    <a:pt x="15" y="172"/>
                  </a:lnTo>
                  <a:lnTo>
                    <a:pt x="9" y="179"/>
                  </a:lnTo>
                  <a:lnTo>
                    <a:pt x="4" y="188"/>
                  </a:lnTo>
                  <a:lnTo>
                    <a:pt x="3" y="206"/>
                  </a:lnTo>
                  <a:lnTo>
                    <a:pt x="3" y="223"/>
                  </a:lnTo>
                  <a:lnTo>
                    <a:pt x="0" y="241"/>
                  </a:lnTo>
                  <a:lnTo>
                    <a:pt x="1" y="241"/>
                  </a:lnTo>
                  <a:lnTo>
                    <a:pt x="1" y="239"/>
                  </a:lnTo>
                  <a:lnTo>
                    <a:pt x="3" y="238"/>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71" name="任意多边形 114"/>
            <p:cNvSpPr>
              <a:spLocks/>
            </p:cNvSpPr>
            <p:nvPr/>
          </p:nvSpPr>
          <p:spPr bwMode="gray">
            <a:xfrm>
              <a:off x="6541958" y="2530475"/>
              <a:ext cx="1005234" cy="1254125"/>
            </a:xfrm>
            <a:custGeom>
              <a:avLst/>
              <a:gdLst>
                <a:gd name="T0" fmla="*/ 383 w 683"/>
                <a:gd name="T1" fmla="*/ 526 h 854"/>
                <a:gd name="T2" fmla="*/ 411 w 683"/>
                <a:gd name="T3" fmla="*/ 539 h 854"/>
                <a:gd name="T4" fmla="*/ 438 w 683"/>
                <a:gd name="T5" fmla="*/ 570 h 854"/>
                <a:gd name="T6" fmla="*/ 450 w 683"/>
                <a:gd name="T7" fmla="*/ 597 h 854"/>
                <a:gd name="T8" fmla="*/ 474 w 683"/>
                <a:gd name="T9" fmla="*/ 613 h 854"/>
                <a:gd name="T10" fmla="*/ 480 w 683"/>
                <a:gd name="T11" fmla="*/ 633 h 854"/>
                <a:gd name="T12" fmla="*/ 373 w 683"/>
                <a:gd name="T13" fmla="*/ 663 h 854"/>
                <a:gd name="T14" fmla="*/ 356 w 683"/>
                <a:gd name="T15" fmla="*/ 671 h 854"/>
                <a:gd name="T16" fmla="*/ 344 w 683"/>
                <a:gd name="T17" fmla="*/ 673 h 854"/>
                <a:gd name="T18" fmla="*/ 323 w 683"/>
                <a:gd name="T19" fmla="*/ 667 h 854"/>
                <a:gd name="T20" fmla="*/ 302 w 683"/>
                <a:gd name="T21" fmla="*/ 671 h 854"/>
                <a:gd name="T22" fmla="*/ 276 w 683"/>
                <a:gd name="T23" fmla="*/ 649 h 854"/>
                <a:gd name="T24" fmla="*/ 261 w 683"/>
                <a:gd name="T25" fmla="*/ 639 h 854"/>
                <a:gd name="T26" fmla="*/ 252 w 683"/>
                <a:gd name="T27" fmla="*/ 648 h 854"/>
                <a:gd name="T28" fmla="*/ 209 w 683"/>
                <a:gd name="T29" fmla="*/ 642 h 854"/>
                <a:gd name="T30" fmla="*/ 181 w 683"/>
                <a:gd name="T31" fmla="*/ 608 h 854"/>
                <a:gd name="T32" fmla="*/ 158 w 683"/>
                <a:gd name="T33" fmla="*/ 585 h 854"/>
                <a:gd name="T34" fmla="*/ 151 w 683"/>
                <a:gd name="T35" fmla="*/ 565 h 854"/>
                <a:gd name="T36" fmla="*/ 117 w 683"/>
                <a:gd name="T37" fmla="*/ 543 h 854"/>
                <a:gd name="T38" fmla="*/ 108 w 683"/>
                <a:gd name="T39" fmla="*/ 526 h 854"/>
                <a:gd name="T40" fmla="*/ 95 w 683"/>
                <a:gd name="T41" fmla="*/ 512 h 854"/>
                <a:gd name="T42" fmla="*/ 74 w 683"/>
                <a:gd name="T43" fmla="*/ 500 h 854"/>
                <a:gd name="T44" fmla="*/ 57 w 683"/>
                <a:gd name="T45" fmla="*/ 496 h 854"/>
                <a:gd name="T46" fmla="*/ 57 w 683"/>
                <a:gd name="T47" fmla="*/ 493 h 854"/>
                <a:gd name="T48" fmla="*/ 50 w 683"/>
                <a:gd name="T49" fmla="*/ 444 h 854"/>
                <a:gd name="T50" fmla="*/ 32 w 683"/>
                <a:gd name="T51" fmla="*/ 426 h 854"/>
                <a:gd name="T52" fmla="*/ 36 w 683"/>
                <a:gd name="T53" fmla="*/ 414 h 854"/>
                <a:gd name="T54" fmla="*/ 23 w 683"/>
                <a:gd name="T55" fmla="*/ 380 h 854"/>
                <a:gd name="T56" fmla="*/ 6 w 683"/>
                <a:gd name="T57" fmla="*/ 361 h 854"/>
                <a:gd name="T58" fmla="*/ 8 w 683"/>
                <a:gd name="T59" fmla="*/ 349 h 854"/>
                <a:gd name="T60" fmla="*/ 9 w 683"/>
                <a:gd name="T61" fmla="*/ 333 h 854"/>
                <a:gd name="T62" fmla="*/ 28 w 683"/>
                <a:gd name="T63" fmla="*/ 312 h 854"/>
                <a:gd name="T64" fmla="*/ 26 w 683"/>
                <a:gd name="T65" fmla="*/ 297 h 854"/>
                <a:gd name="T66" fmla="*/ 36 w 683"/>
                <a:gd name="T67" fmla="*/ 273 h 854"/>
                <a:gd name="T68" fmla="*/ 43 w 683"/>
                <a:gd name="T69" fmla="*/ 267 h 854"/>
                <a:gd name="T70" fmla="*/ 65 w 683"/>
                <a:gd name="T71" fmla="*/ 264 h 854"/>
                <a:gd name="T72" fmla="*/ 295 w 683"/>
                <a:gd name="T73" fmla="*/ 33 h 854"/>
                <a:gd name="T74" fmla="*/ 373 w 683"/>
                <a:gd name="T75" fmla="*/ 47 h 854"/>
                <a:gd name="T76" fmla="*/ 402 w 683"/>
                <a:gd name="T77" fmla="*/ 20 h 854"/>
                <a:gd name="T78" fmla="*/ 413 w 683"/>
                <a:gd name="T79" fmla="*/ 11 h 854"/>
                <a:gd name="T80" fmla="*/ 441 w 683"/>
                <a:gd name="T81" fmla="*/ 15 h 854"/>
                <a:gd name="T82" fmla="*/ 472 w 683"/>
                <a:gd name="T83" fmla="*/ 43 h 854"/>
                <a:gd name="T84" fmla="*/ 487 w 683"/>
                <a:gd name="T85" fmla="*/ 97 h 854"/>
                <a:gd name="T86" fmla="*/ 506 w 683"/>
                <a:gd name="T87" fmla="*/ 146 h 854"/>
                <a:gd name="T88" fmla="*/ 527 w 683"/>
                <a:gd name="T89" fmla="*/ 164 h 854"/>
                <a:gd name="T90" fmla="*/ 535 w 683"/>
                <a:gd name="T91" fmla="*/ 179 h 854"/>
                <a:gd name="T92" fmla="*/ 518 w 683"/>
                <a:gd name="T93" fmla="*/ 189 h 854"/>
                <a:gd name="T94" fmla="*/ 496 w 683"/>
                <a:gd name="T95" fmla="*/ 205 h 854"/>
                <a:gd name="T96" fmla="*/ 493 w 683"/>
                <a:gd name="T97" fmla="*/ 227 h 854"/>
                <a:gd name="T98" fmla="*/ 483 w 683"/>
                <a:gd name="T99" fmla="*/ 264 h 854"/>
                <a:gd name="T100" fmla="*/ 480 w 683"/>
                <a:gd name="T101" fmla="*/ 274 h 854"/>
                <a:gd name="T102" fmla="*/ 478 w 683"/>
                <a:gd name="T103" fmla="*/ 326 h 854"/>
                <a:gd name="T104" fmla="*/ 469 w 683"/>
                <a:gd name="T105" fmla="*/ 354 h 854"/>
                <a:gd name="T106" fmla="*/ 445 w 683"/>
                <a:gd name="T107" fmla="*/ 377 h 854"/>
                <a:gd name="T108" fmla="*/ 440 w 683"/>
                <a:gd name="T109" fmla="*/ 390 h 854"/>
                <a:gd name="T110" fmla="*/ 440 w 683"/>
                <a:gd name="T111" fmla="*/ 408 h 854"/>
                <a:gd name="T112" fmla="*/ 436 w 683"/>
                <a:gd name="T113" fmla="*/ 422 h 854"/>
                <a:gd name="T114" fmla="*/ 426 w 683"/>
                <a:gd name="T115" fmla="*/ 420 h 854"/>
                <a:gd name="T116" fmla="*/ 418 w 683"/>
                <a:gd name="T117" fmla="*/ 440 h 854"/>
                <a:gd name="T118" fmla="*/ 407 w 683"/>
                <a:gd name="T119" fmla="*/ 503 h 854"/>
                <a:gd name="T120" fmla="*/ 387 w 683"/>
                <a:gd name="T121" fmla="*/ 506 h 854"/>
                <a:gd name="T122" fmla="*/ 377 w 683"/>
                <a:gd name="T123" fmla="*/ 512 h 8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83" h="854">
                  <a:moveTo>
                    <a:pt x="474" y="651"/>
                  </a:moveTo>
                  <a:lnTo>
                    <a:pt x="475" y="653"/>
                  </a:lnTo>
                  <a:lnTo>
                    <a:pt x="475" y="656"/>
                  </a:lnTo>
                  <a:lnTo>
                    <a:pt x="474" y="657"/>
                  </a:lnTo>
                  <a:lnTo>
                    <a:pt x="474" y="660"/>
                  </a:lnTo>
                  <a:lnTo>
                    <a:pt x="472" y="662"/>
                  </a:lnTo>
                  <a:lnTo>
                    <a:pt x="474" y="662"/>
                  </a:lnTo>
                  <a:lnTo>
                    <a:pt x="481" y="665"/>
                  </a:lnTo>
                  <a:lnTo>
                    <a:pt x="489" y="665"/>
                  </a:lnTo>
                  <a:lnTo>
                    <a:pt x="498" y="668"/>
                  </a:lnTo>
                  <a:lnTo>
                    <a:pt x="504" y="674"/>
                  </a:lnTo>
                  <a:lnTo>
                    <a:pt x="507" y="675"/>
                  </a:lnTo>
                  <a:lnTo>
                    <a:pt x="510" y="677"/>
                  </a:lnTo>
                  <a:lnTo>
                    <a:pt x="513" y="678"/>
                  </a:lnTo>
                  <a:lnTo>
                    <a:pt x="516" y="680"/>
                  </a:lnTo>
                  <a:lnTo>
                    <a:pt x="517" y="681"/>
                  </a:lnTo>
                  <a:lnTo>
                    <a:pt x="520" y="684"/>
                  </a:lnTo>
                  <a:lnTo>
                    <a:pt x="522" y="687"/>
                  </a:lnTo>
                  <a:lnTo>
                    <a:pt x="523" y="690"/>
                  </a:lnTo>
                  <a:lnTo>
                    <a:pt x="531" y="698"/>
                  </a:lnTo>
                  <a:lnTo>
                    <a:pt x="538" y="702"/>
                  </a:lnTo>
                  <a:lnTo>
                    <a:pt x="544" y="708"/>
                  </a:lnTo>
                  <a:lnTo>
                    <a:pt x="550" y="716"/>
                  </a:lnTo>
                  <a:lnTo>
                    <a:pt x="550" y="720"/>
                  </a:lnTo>
                  <a:lnTo>
                    <a:pt x="552" y="725"/>
                  </a:lnTo>
                  <a:lnTo>
                    <a:pt x="552" y="728"/>
                  </a:lnTo>
                  <a:lnTo>
                    <a:pt x="552" y="732"/>
                  </a:lnTo>
                  <a:lnTo>
                    <a:pt x="553" y="737"/>
                  </a:lnTo>
                  <a:lnTo>
                    <a:pt x="558" y="742"/>
                  </a:lnTo>
                  <a:lnTo>
                    <a:pt x="561" y="746"/>
                  </a:lnTo>
                  <a:lnTo>
                    <a:pt x="564" y="751"/>
                  </a:lnTo>
                  <a:lnTo>
                    <a:pt x="565" y="754"/>
                  </a:lnTo>
                  <a:lnTo>
                    <a:pt x="567" y="758"/>
                  </a:lnTo>
                  <a:lnTo>
                    <a:pt x="568" y="763"/>
                  </a:lnTo>
                  <a:lnTo>
                    <a:pt x="571" y="764"/>
                  </a:lnTo>
                  <a:lnTo>
                    <a:pt x="579" y="767"/>
                  </a:lnTo>
                  <a:lnTo>
                    <a:pt x="585" y="767"/>
                  </a:lnTo>
                  <a:lnTo>
                    <a:pt x="592" y="769"/>
                  </a:lnTo>
                  <a:lnTo>
                    <a:pt x="595" y="773"/>
                  </a:lnTo>
                  <a:lnTo>
                    <a:pt x="595" y="775"/>
                  </a:lnTo>
                  <a:lnTo>
                    <a:pt x="594" y="778"/>
                  </a:lnTo>
                  <a:lnTo>
                    <a:pt x="592" y="782"/>
                  </a:lnTo>
                  <a:lnTo>
                    <a:pt x="592" y="785"/>
                  </a:lnTo>
                  <a:lnTo>
                    <a:pt x="592" y="788"/>
                  </a:lnTo>
                  <a:lnTo>
                    <a:pt x="594" y="791"/>
                  </a:lnTo>
                  <a:lnTo>
                    <a:pt x="597" y="794"/>
                  </a:lnTo>
                  <a:lnTo>
                    <a:pt x="601" y="796"/>
                  </a:lnTo>
                  <a:lnTo>
                    <a:pt x="603" y="799"/>
                  </a:lnTo>
                  <a:lnTo>
                    <a:pt x="606" y="802"/>
                  </a:lnTo>
                  <a:lnTo>
                    <a:pt x="532" y="802"/>
                  </a:lnTo>
                  <a:lnTo>
                    <a:pt x="504" y="838"/>
                  </a:lnTo>
                  <a:lnTo>
                    <a:pt x="502" y="839"/>
                  </a:lnTo>
                  <a:lnTo>
                    <a:pt x="502" y="841"/>
                  </a:lnTo>
                  <a:lnTo>
                    <a:pt x="489" y="841"/>
                  </a:lnTo>
                  <a:lnTo>
                    <a:pt x="475" y="838"/>
                  </a:lnTo>
                  <a:lnTo>
                    <a:pt x="468" y="838"/>
                  </a:lnTo>
                  <a:lnTo>
                    <a:pt x="459" y="841"/>
                  </a:lnTo>
                  <a:lnTo>
                    <a:pt x="450" y="841"/>
                  </a:lnTo>
                  <a:lnTo>
                    <a:pt x="450" y="842"/>
                  </a:lnTo>
                  <a:lnTo>
                    <a:pt x="448" y="844"/>
                  </a:lnTo>
                  <a:lnTo>
                    <a:pt x="447" y="844"/>
                  </a:lnTo>
                  <a:lnTo>
                    <a:pt x="447" y="847"/>
                  </a:lnTo>
                  <a:lnTo>
                    <a:pt x="442" y="847"/>
                  </a:lnTo>
                  <a:lnTo>
                    <a:pt x="439" y="848"/>
                  </a:lnTo>
                  <a:lnTo>
                    <a:pt x="436" y="851"/>
                  </a:lnTo>
                  <a:lnTo>
                    <a:pt x="436" y="853"/>
                  </a:lnTo>
                  <a:lnTo>
                    <a:pt x="436" y="854"/>
                  </a:lnTo>
                  <a:lnTo>
                    <a:pt x="435" y="854"/>
                  </a:lnTo>
                  <a:lnTo>
                    <a:pt x="432" y="851"/>
                  </a:lnTo>
                  <a:lnTo>
                    <a:pt x="427" y="847"/>
                  </a:lnTo>
                  <a:lnTo>
                    <a:pt x="424" y="842"/>
                  </a:lnTo>
                  <a:lnTo>
                    <a:pt x="423" y="844"/>
                  </a:lnTo>
                  <a:lnTo>
                    <a:pt x="420" y="845"/>
                  </a:lnTo>
                  <a:lnTo>
                    <a:pt x="415" y="847"/>
                  </a:lnTo>
                  <a:lnTo>
                    <a:pt x="412" y="845"/>
                  </a:lnTo>
                  <a:lnTo>
                    <a:pt x="409" y="844"/>
                  </a:lnTo>
                  <a:lnTo>
                    <a:pt x="406" y="842"/>
                  </a:lnTo>
                  <a:lnTo>
                    <a:pt x="403" y="842"/>
                  </a:lnTo>
                  <a:lnTo>
                    <a:pt x="400" y="842"/>
                  </a:lnTo>
                  <a:lnTo>
                    <a:pt x="397" y="844"/>
                  </a:lnTo>
                  <a:lnTo>
                    <a:pt x="394" y="847"/>
                  </a:lnTo>
                  <a:lnTo>
                    <a:pt x="391" y="848"/>
                  </a:lnTo>
                  <a:lnTo>
                    <a:pt x="389" y="850"/>
                  </a:lnTo>
                  <a:lnTo>
                    <a:pt x="386" y="850"/>
                  </a:lnTo>
                  <a:lnTo>
                    <a:pt x="380" y="847"/>
                  </a:lnTo>
                  <a:lnTo>
                    <a:pt x="376" y="842"/>
                  </a:lnTo>
                  <a:lnTo>
                    <a:pt x="370" y="838"/>
                  </a:lnTo>
                  <a:lnTo>
                    <a:pt x="367" y="836"/>
                  </a:lnTo>
                  <a:lnTo>
                    <a:pt x="364" y="835"/>
                  </a:lnTo>
                  <a:lnTo>
                    <a:pt x="361" y="835"/>
                  </a:lnTo>
                  <a:lnTo>
                    <a:pt x="358" y="833"/>
                  </a:lnTo>
                  <a:lnTo>
                    <a:pt x="352" y="827"/>
                  </a:lnTo>
                  <a:lnTo>
                    <a:pt x="347" y="821"/>
                  </a:lnTo>
                  <a:lnTo>
                    <a:pt x="343" y="815"/>
                  </a:lnTo>
                  <a:lnTo>
                    <a:pt x="341" y="814"/>
                  </a:lnTo>
                  <a:lnTo>
                    <a:pt x="338" y="812"/>
                  </a:lnTo>
                  <a:lnTo>
                    <a:pt x="335" y="809"/>
                  </a:lnTo>
                  <a:lnTo>
                    <a:pt x="332" y="808"/>
                  </a:lnTo>
                  <a:lnTo>
                    <a:pt x="331" y="806"/>
                  </a:lnTo>
                  <a:lnTo>
                    <a:pt x="329" y="806"/>
                  </a:lnTo>
                  <a:lnTo>
                    <a:pt x="328" y="808"/>
                  </a:lnTo>
                  <a:lnTo>
                    <a:pt x="326" y="808"/>
                  </a:lnTo>
                  <a:lnTo>
                    <a:pt x="325" y="811"/>
                  </a:lnTo>
                  <a:lnTo>
                    <a:pt x="323" y="812"/>
                  </a:lnTo>
                  <a:lnTo>
                    <a:pt x="323" y="815"/>
                  </a:lnTo>
                  <a:lnTo>
                    <a:pt x="322" y="815"/>
                  </a:lnTo>
                  <a:lnTo>
                    <a:pt x="320" y="817"/>
                  </a:lnTo>
                  <a:lnTo>
                    <a:pt x="319" y="817"/>
                  </a:lnTo>
                  <a:lnTo>
                    <a:pt x="316" y="818"/>
                  </a:lnTo>
                  <a:lnTo>
                    <a:pt x="313" y="818"/>
                  </a:lnTo>
                  <a:lnTo>
                    <a:pt x="310" y="817"/>
                  </a:lnTo>
                  <a:lnTo>
                    <a:pt x="307" y="815"/>
                  </a:lnTo>
                  <a:lnTo>
                    <a:pt x="302" y="814"/>
                  </a:lnTo>
                  <a:lnTo>
                    <a:pt x="299" y="814"/>
                  </a:lnTo>
                  <a:lnTo>
                    <a:pt x="287" y="817"/>
                  </a:lnTo>
                  <a:lnTo>
                    <a:pt x="275" y="817"/>
                  </a:lnTo>
                  <a:lnTo>
                    <a:pt x="262" y="811"/>
                  </a:lnTo>
                  <a:lnTo>
                    <a:pt x="251" y="800"/>
                  </a:lnTo>
                  <a:lnTo>
                    <a:pt x="244" y="788"/>
                  </a:lnTo>
                  <a:lnTo>
                    <a:pt x="242" y="787"/>
                  </a:lnTo>
                  <a:lnTo>
                    <a:pt x="241" y="787"/>
                  </a:lnTo>
                  <a:lnTo>
                    <a:pt x="239" y="787"/>
                  </a:lnTo>
                  <a:lnTo>
                    <a:pt x="233" y="784"/>
                  </a:lnTo>
                  <a:lnTo>
                    <a:pt x="230" y="776"/>
                  </a:lnTo>
                  <a:lnTo>
                    <a:pt x="227" y="767"/>
                  </a:lnTo>
                  <a:lnTo>
                    <a:pt x="226" y="758"/>
                  </a:lnTo>
                  <a:lnTo>
                    <a:pt x="223" y="751"/>
                  </a:lnTo>
                  <a:lnTo>
                    <a:pt x="220" y="749"/>
                  </a:lnTo>
                  <a:lnTo>
                    <a:pt x="217" y="748"/>
                  </a:lnTo>
                  <a:lnTo>
                    <a:pt x="212" y="746"/>
                  </a:lnTo>
                  <a:lnTo>
                    <a:pt x="208" y="745"/>
                  </a:lnTo>
                  <a:lnTo>
                    <a:pt x="203" y="743"/>
                  </a:lnTo>
                  <a:lnTo>
                    <a:pt x="199" y="738"/>
                  </a:lnTo>
                  <a:lnTo>
                    <a:pt x="194" y="734"/>
                  </a:lnTo>
                  <a:lnTo>
                    <a:pt x="191" y="729"/>
                  </a:lnTo>
                  <a:lnTo>
                    <a:pt x="187" y="723"/>
                  </a:lnTo>
                  <a:lnTo>
                    <a:pt x="187" y="722"/>
                  </a:lnTo>
                  <a:lnTo>
                    <a:pt x="187" y="719"/>
                  </a:lnTo>
                  <a:lnTo>
                    <a:pt x="187" y="716"/>
                  </a:lnTo>
                  <a:lnTo>
                    <a:pt x="190" y="713"/>
                  </a:lnTo>
                  <a:lnTo>
                    <a:pt x="188" y="713"/>
                  </a:lnTo>
                  <a:lnTo>
                    <a:pt x="185" y="713"/>
                  </a:lnTo>
                  <a:lnTo>
                    <a:pt x="184" y="711"/>
                  </a:lnTo>
                  <a:lnTo>
                    <a:pt x="182" y="710"/>
                  </a:lnTo>
                  <a:lnTo>
                    <a:pt x="173" y="701"/>
                  </a:lnTo>
                  <a:lnTo>
                    <a:pt x="162" y="695"/>
                  </a:lnTo>
                  <a:lnTo>
                    <a:pt x="150" y="689"/>
                  </a:lnTo>
                  <a:lnTo>
                    <a:pt x="147" y="686"/>
                  </a:lnTo>
                  <a:lnTo>
                    <a:pt x="144" y="683"/>
                  </a:lnTo>
                  <a:lnTo>
                    <a:pt x="143" y="678"/>
                  </a:lnTo>
                  <a:lnTo>
                    <a:pt x="143" y="672"/>
                  </a:lnTo>
                  <a:lnTo>
                    <a:pt x="144" y="668"/>
                  </a:lnTo>
                  <a:lnTo>
                    <a:pt x="143" y="668"/>
                  </a:lnTo>
                  <a:lnTo>
                    <a:pt x="140" y="666"/>
                  </a:lnTo>
                  <a:lnTo>
                    <a:pt x="137" y="665"/>
                  </a:lnTo>
                  <a:lnTo>
                    <a:pt x="135" y="665"/>
                  </a:lnTo>
                  <a:lnTo>
                    <a:pt x="135" y="666"/>
                  </a:lnTo>
                  <a:lnTo>
                    <a:pt x="134" y="666"/>
                  </a:lnTo>
                  <a:lnTo>
                    <a:pt x="132" y="657"/>
                  </a:lnTo>
                  <a:lnTo>
                    <a:pt x="126" y="651"/>
                  </a:lnTo>
                  <a:lnTo>
                    <a:pt x="119" y="648"/>
                  </a:lnTo>
                  <a:lnTo>
                    <a:pt x="111" y="647"/>
                  </a:lnTo>
                  <a:lnTo>
                    <a:pt x="102" y="645"/>
                  </a:lnTo>
                  <a:lnTo>
                    <a:pt x="102" y="642"/>
                  </a:lnTo>
                  <a:lnTo>
                    <a:pt x="102" y="641"/>
                  </a:lnTo>
                  <a:lnTo>
                    <a:pt x="101" y="638"/>
                  </a:lnTo>
                  <a:lnTo>
                    <a:pt x="99" y="636"/>
                  </a:lnTo>
                  <a:lnTo>
                    <a:pt x="96" y="633"/>
                  </a:lnTo>
                  <a:lnTo>
                    <a:pt x="93" y="632"/>
                  </a:lnTo>
                  <a:lnTo>
                    <a:pt x="89" y="630"/>
                  </a:lnTo>
                  <a:lnTo>
                    <a:pt x="86" y="630"/>
                  </a:lnTo>
                  <a:lnTo>
                    <a:pt x="83" y="630"/>
                  </a:lnTo>
                  <a:lnTo>
                    <a:pt x="80" y="630"/>
                  </a:lnTo>
                  <a:lnTo>
                    <a:pt x="77" y="630"/>
                  </a:lnTo>
                  <a:lnTo>
                    <a:pt x="74" y="630"/>
                  </a:lnTo>
                  <a:lnTo>
                    <a:pt x="71" y="629"/>
                  </a:lnTo>
                  <a:lnTo>
                    <a:pt x="71" y="626"/>
                  </a:lnTo>
                  <a:lnTo>
                    <a:pt x="72" y="626"/>
                  </a:lnTo>
                  <a:lnTo>
                    <a:pt x="74" y="626"/>
                  </a:lnTo>
                  <a:lnTo>
                    <a:pt x="74" y="624"/>
                  </a:lnTo>
                  <a:lnTo>
                    <a:pt x="72" y="623"/>
                  </a:lnTo>
                  <a:lnTo>
                    <a:pt x="71" y="621"/>
                  </a:lnTo>
                  <a:lnTo>
                    <a:pt x="71" y="618"/>
                  </a:lnTo>
                  <a:lnTo>
                    <a:pt x="71" y="612"/>
                  </a:lnTo>
                  <a:lnTo>
                    <a:pt x="74" y="606"/>
                  </a:lnTo>
                  <a:lnTo>
                    <a:pt x="75" y="599"/>
                  </a:lnTo>
                  <a:lnTo>
                    <a:pt x="75" y="590"/>
                  </a:lnTo>
                  <a:lnTo>
                    <a:pt x="72" y="578"/>
                  </a:lnTo>
                  <a:lnTo>
                    <a:pt x="63" y="561"/>
                  </a:lnTo>
                  <a:lnTo>
                    <a:pt x="56" y="552"/>
                  </a:lnTo>
                  <a:lnTo>
                    <a:pt x="48" y="548"/>
                  </a:lnTo>
                  <a:lnTo>
                    <a:pt x="45" y="546"/>
                  </a:lnTo>
                  <a:lnTo>
                    <a:pt x="44" y="545"/>
                  </a:lnTo>
                  <a:lnTo>
                    <a:pt x="44" y="543"/>
                  </a:lnTo>
                  <a:lnTo>
                    <a:pt x="42" y="540"/>
                  </a:lnTo>
                  <a:lnTo>
                    <a:pt x="41" y="537"/>
                  </a:lnTo>
                  <a:lnTo>
                    <a:pt x="39" y="537"/>
                  </a:lnTo>
                  <a:lnTo>
                    <a:pt x="38" y="536"/>
                  </a:lnTo>
                  <a:lnTo>
                    <a:pt x="39" y="536"/>
                  </a:lnTo>
                  <a:lnTo>
                    <a:pt x="41" y="534"/>
                  </a:lnTo>
                  <a:lnTo>
                    <a:pt x="44" y="531"/>
                  </a:lnTo>
                  <a:lnTo>
                    <a:pt x="45" y="528"/>
                  </a:lnTo>
                  <a:lnTo>
                    <a:pt x="47" y="524"/>
                  </a:lnTo>
                  <a:lnTo>
                    <a:pt x="45" y="522"/>
                  </a:lnTo>
                  <a:lnTo>
                    <a:pt x="45" y="521"/>
                  </a:lnTo>
                  <a:lnTo>
                    <a:pt x="44" y="519"/>
                  </a:lnTo>
                  <a:lnTo>
                    <a:pt x="38" y="517"/>
                  </a:lnTo>
                  <a:lnTo>
                    <a:pt x="33" y="513"/>
                  </a:lnTo>
                  <a:lnTo>
                    <a:pt x="29" y="508"/>
                  </a:lnTo>
                  <a:lnTo>
                    <a:pt x="27" y="499"/>
                  </a:lnTo>
                  <a:lnTo>
                    <a:pt x="29" y="490"/>
                  </a:lnTo>
                  <a:lnTo>
                    <a:pt x="29" y="480"/>
                  </a:lnTo>
                  <a:lnTo>
                    <a:pt x="27" y="475"/>
                  </a:lnTo>
                  <a:lnTo>
                    <a:pt x="24" y="472"/>
                  </a:lnTo>
                  <a:lnTo>
                    <a:pt x="21" y="469"/>
                  </a:lnTo>
                  <a:lnTo>
                    <a:pt x="18" y="465"/>
                  </a:lnTo>
                  <a:lnTo>
                    <a:pt x="15" y="459"/>
                  </a:lnTo>
                  <a:lnTo>
                    <a:pt x="14" y="451"/>
                  </a:lnTo>
                  <a:lnTo>
                    <a:pt x="12" y="454"/>
                  </a:lnTo>
                  <a:lnTo>
                    <a:pt x="9" y="456"/>
                  </a:lnTo>
                  <a:lnTo>
                    <a:pt x="6" y="457"/>
                  </a:lnTo>
                  <a:lnTo>
                    <a:pt x="3" y="457"/>
                  </a:lnTo>
                  <a:lnTo>
                    <a:pt x="2" y="457"/>
                  </a:lnTo>
                  <a:lnTo>
                    <a:pt x="0" y="453"/>
                  </a:lnTo>
                  <a:lnTo>
                    <a:pt x="2" y="450"/>
                  </a:lnTo>
                  <a:lnTo>
                    <a:pt x="3" y="447"/>
                  </a:lnTo>
                  <a:lnTo>
                    <a:pt x="6" y="444"/>
                  </a:lnTo>
                  <a:lnTo>
                    <a:pt x="11" y="441"/>
                  </a:lnTo>
                  <a:lnTo>
                    <a:pt x="15" y="439"/>
                  </a:lnTo>
                  <a:lnTo>
                    <a:pt x="17" y="438"/>
                  </a:lnTo>
                  <a:lnTo>
                    <a:pt x="17" y="436"/>
                  </a:lnTo>
                  <a:lnTo>
                    <a:pt x="17" y="433"/>
                  </a:lnTo>
                  <a:lnTo>
                    <a:pt x="17" y="432"/>
                  </a:lnTo>
                  <a:lnTo>
                    <a:pt x="15" y="429"/>
                  </a:lnTo>
                  <a:lnTo>
                    <a:pt x="14" y="426"/>
                  </a:lnTo>
                  <a:lnTo>
                    <a:pt x="12" y="421"/>
                  </a:lnTo>
                  <a:lnTo>
                    <a:pt x="11" y="417"/>
                  </a:lnTo>
                  <a:lnTo>
                    <a:pt x="12" y="414"/>
                  </a:lnTo>
                  <a:lnTo>
                    <a:pt x="14" y="409"/>
                  </a:lnTo>
                  <a:lnTo>
                    <a:pt x="17" y="408"/>
                  </a:lnTo>
                  <a:lnTo>
                    <a:pt x="26" y="402"/>
                  </a:lnTo>
                  <a:lnTo>
                    <a:pt x="35" y="397"/>
                  </a:lnTo>
                  <a:lnTo>
                    <a:pt x="36" y="396"/>
                  </a:lnTo>
                  <a:lnTo>
                    <a:pt x="35" y="394"/>
                  </a:lnTo>
                  <a:lnTo>
                    <a:pt x="35" y="393"/>
                  </a:lnTo>
                  <a:lnTo>
                    <a:pt x="32" y="391"/>
                  </a:lnTo>
                  <a:lnTo>
                    <a:pt x="30" y="390"/>
                  </a:lnTo>
                  <a:lnTo>
                    <a:pt x="29" y="387"/>
                  </a:lnTo>
                  <a:lnTo>
                    <a:pt x="27" y="384"/>
                  </a:lnTo>
                  <a:lnTo>
                    <a:pt x="27" y="381"/>
                  </a:lnTo>
                  <a:lnTo>
                    <a:pt x="29" y="378"/>
                  </a:lnTo>
                  <a:lnTo>
                    <a:pt x="32" y="375"/>
                  </a:lnTo>
                  <a:lnTo>
                    <a:pt x="35" y="372"/>
                  </a:lnTo>
                  <a:lnTo>
                    <a:pt x="36" y="367"/>
                  </a:lnTo>
                  <a:lnTo>
                    <a:pt x="38" y="363"/>
                  </a:lnTo>
                  <a:lnTo>
                    <a:pt x="39" y="360"/>
                  </a:lnTo>
                  <a:lnTo>
                    <a:pt x="42" y="355"/>
                  </a:lnTo>
                  <a:lnTo>
                    <a:pt x="45" y="352"/>
                  </a:lnTo>
                  <a:lnTo>
                    <a:pt x="45" y="349"/>
                  </a:lnTo>
                  <a:lnTo>
                    <a:pt x="45" y="345"/>
                  </a:lnTo>
                  <a:lnTo>
                    <a:pt x="45" y="340"/>
                  </a:lnTo>
                  <a:lnTo>
                    <a:pt x="47" y="337"/>
                  </a:lnTo>
                  <a:lnTo>
                    <a:pt x="48" y="337"/>
                  </a:lnTo>
                  <a:lnTo>
                    <a:pt x="48" y="336"/>
                  </a:lnTo>
                  <a:lnTo>
                    <a:pt x="50" y="334"/>
                  </a:lnTo>
                  <a:lnTo>
                    <a:pt x="51" y="334"/>
                  </a:lnTo>
                  <a:lnTo>
                    <a:pt x="54" y="337"/>
                  </a:lnTo>
                  <a:lnTo>
                    <a:pt x="57" y="340"/>
                  </a:lnTo>
                  <a:lnTo>
                    <a:pt x="62" y="340"/>
                  </a:lnTo>
                  <a:lnTo>
                    <a:pt x="65" y="339"/>
                  </a:lnTo>
                  <a:lnTo>
                    <a:pt x="68" y="337"/>
                  </a:lnTo>
                  <a:lnTo>
                    <a:pt x="71" y="334"/>
                  </a:lnTo>
                  <a:lnTo>
                    <a:pt x="72" y="333"/>
                  </a:lnTo>
                  <a:lnTo>
                    <a:pt x="77" y="331"/>
                  </a:lnTo>
                  <a:lnTo>
                    <a:pt x="81" y="333"/>
                  </a:lnTo>
                  <a:lnTo>
                    <a:pt x="86" y="336"/>
                  </a:lnTo>
                  <a:lnTo>
                    <a:pt x="74" y="142"/>
                  </a:lnTo>
                  <a:lnTo>
                    <a:pt x="111" y="140"/>
                  </a:lnTo>
                  <a:lnTo>
                    <a:pt x="110" y="57"/>
                  </a:lnTo>
                  <a:lnTo>
                    <a:pt x="359" y="51"/>
                  </a:lnTo>
                  <a:lnTo>
                    <a:pt x="361" y="50"/>
                  </a:lnTo>
                  <a:lnTo>
                    <a:pt x="365" y="45"/>
                  </a:lnTo>
                  <a:lnTo>
                    <a:pt x="370" y="42"/>
                  </a:lnTo>
                  <a:lnTo>
                    <a:pt x="377" y="42"/>
                  </a:lnTo>
                  <a:lnTo>
                    <a:pt x="385" y="50"/>
                  </a:lnTo>
                  <a:lnTo>
                    <a:pt x="439" y="50"/>
                  </a:lnTo>
                  <a:lnTo>
                    <a:pt x="441" y="51"/>
                  </a:lnTo>
                  <a:lnTo>
                    <a:pt x="445" y="54"/>
                  </a:lnTo>
                  <a:lnTo>
                    <a:pt x="451" y="57"/>
                  </a:lnTo>
                  <a:lnTo>
                    <a:pt x="459" y="60"/>
                  </a:lnTo>
                  <a:lnTo>
                    <a:pt x="468" y="59"/>
                  </a:lnTo>
                  <a:lnTo>
                    <a:pt x="475" y="53"/>
                  </a:lnTo>
                  <a:lnTo>
                    <a:pt x="481" y="39"/>
                  </a:lnTo>
                  <a:lnTo>
                    <a:pt x="496" y="38"/>
                  </a:lnTo>
                  <a:lnTo>
                    <a:pt x="498" y="36"/>
                  </a:lnTo>
                  <a:lnTo>
                    <a:pt x="499" y="36"/>
                  </a:lnTo>
                  <a:lnTo>
                    <a:pt x="501" y="33"/>
                  </a:lnTo>
                  <a:lnTo>
                    <a:pt x="504" y="30"/>
                  </a:lnTo>
                  <a:lnTo>
                    <a:pt x="505" y="26"/>
                  </a:lnTo>
                  <a:lnTo>
                    <a:pt x="507" y="20"/>
                  </a:lnTo>
                  <a:lnTo>
                    <a:pt x="508" y="17"/>
                  </a:lnTo>
                  <a:lnTo>
                    <a:pt x="510" y="14"/>
                  </a:lnTo>
                  <a:lnTo>
                    <a:pt x="511" y="12"/>
                  </a:lnTo>
                  <a:lnTo>
                    <a:pt x="513" y="12"/>
                  </a:lnTo>
                  <a:lnTo>
                    <a:pt x="516" y="12"/>
                  </a:lnTo>
                  <a:lnTo>
                    <a:pt x="517" y="12"/>
                  </a:lnTo>
                  <a:lnTo>
                    <a:pt x="519" y="14"/>
                  </a:lnTo>
                  <a:lnTo>
                    <a:pt x="538" y="0"/>
                  </a:lnTo>
                  <a:lnTo>
                    <a:pt x="540" y="5"/>
                  </a:lnTo>
                  <a:lnTo>
                    <a:pt x="543" y="8"/>
                  </a:lnTo>
                  <a:lnTo>
                    <a:pt x="546" y="12"/>
                  </a:lnTo>
                  <a:lnTo>
                    <a:pt x="547" y="15"/>
                  </a:lnTo>
                  <a:lnTo>
                    <a:pt x="552" y="17"/>
                  </a:lnTo>
                  <a:lnTo>
                    <a:pt x="555" y="18"/>
                  </a:lnTo>
                  <a:lnTo>
                    <a:pt x="559" y="18"/>
                  </a:lnTo>
                  <a:lnTo>
                    <a:pt x="562" y="20"/>
                  </a:lnTo>
                  <a:lnTo>
                    <a:pt x="565" y="23"/>
                  </a:lnTo>
                  <a:lnTo>
                    <a:pt x="568" y="26"/>
                  </a:lnTo>
                  <a:lnTo>
                    <a:pt x="576" y="30"/>
                  </a:lnTo>
                  <a:lnTo>
                    <a:pt x="585" y="36"/>
                  </a:lnTo>
                  <a:lnTo>
                    <a:pt x="589" y="44"/>
                  </a:lnTo>
                  <a:lnTo>
                    <a:pt x="592" y="54"/>
                  </a:lnTo>
                  <a:lnTo>
                    <a:pt x="592" y="59"/>
                  </a:lnTo>
                  <a:lnTo>
                    <a:pt x="594" y="65"/>
                  </a:lnTo>
                  <a:lnTo>
                    <a:pt x="597" y="71"/>
                  </a:lnTo>
                  <a:lnTo>
                    <a:pt x="603" y="91"/>
                  </a:lnTo>
                  <a:lnTo>
                    <a:pt x="606" y="113"/>
                  </a:lnTo>
                  <a:lnTo>
                    <a:pt x="607" y="116"/>
                  </a:lnTo>
                  <a:lnTo>
                    <a:pt x="610" y="119"/>
                  </a:lnTo>
                  <a:lnTo>
                    <a:pt x="612" y="122"/>
                  </a:lnTo>
                  <a:lnTo>
                    <a:pt x="612" y="125"/>
                  </a:lnTo>
                  <a:lnTo>
                    <a:pt x="613" y="142"/>
                  </a:lnTo>
                  <a:lnTo>
                    <a:pt x="619" y="158"/>
                  </a:lnTo>
                  <a:lnTo>
                    <a:pt x="626" y="175"/>
                  </a:lnTo>
                  <a:lnTo>
                    <a:pt x="627" y="178"/>
                  </a:lnTo>
                  <a:lnTo>
                    <a:pt x="630" y="181"/>
                  </a:lnTo>
                  <a:lnTo>
                    <a:pt x="633" y="182"/>
                  </a:lnTo>
                  <a:lnTo>
                    <a:pt x="636" y="185"/>
                  </a:lnTo>
                  <a:lnTo>
                    <a:pt x="639" y="188"/>
                  </a:lnTo>
                  <a:lnTo>
                    <a:pt x="642" y="190"/>
                  </a:lnTo>
                  <a:lnTo>
                    <a:pt x="644" y="193"/>
                  </a:lnTo>
                  <a:lnTo>
                    <a:pt x="647" y="196"/>
                  </a:lnTo>
                  <a:lnTo>
                    <a:pt x="648" y="199"/>
                  </a:lnTo>
                  <a:lnTo>
                    <a:pt x="651" y="202"/>
                  </a:lnTo>
                  <a:lnTo>
                    <a:pt x="654" y="203"/>
                  </a:lnTo>
                  <a:lnTo>
                    <a:pt x="663" y="206"/>
                  </a:lnTo>
                  <a:lnTo>
                    <a:pt x="672" y="211"/>
                  </a:lnTo>
                  <a:lnTo>
                    <a:pt x="683" y="212"/>
                  </a:lnTo>
                  <a:lnTo>
                    <a:pt x="680" y="214"/>
                  </a:lnTo>
                  <a:lnTo>
                    <a:pt x="678" y="215"/>
                  </a:lnTo>
                  <a:lnTo>
                    <a:pt x="677" y="218"/>
                  </a:lnTo>
                  <a:lnTo>
                    <a:pt x="675" y="221"/>
                  </a:lnTo>
                  <a:lnTo>
                    <a:pt x="674" y="224"/>
                  </a:lnTo>
                  <a:lnTo>
                    <a:pt x="672" y="227"/>
                  </a:lnTo>
                  <a:lnTo>
                    <a:pt x="671" y="229"/>
                  </a:lnTo>
                  <a:lnTo>
                    <a:pt x="668" y="232"/>
                  </a:lnTo>
                  <a:lnTo>
                    <a:pt x="666" y="233"/>
                  </a:lnTo>
                  <a:lnTo>
                    <a:pt x="666" y="235"/>
                  </a:lnTo>
                  <a:lnTo>
                    <a:pt x="665" y="236"/>
                  </a:lnTo>
                  <a:lnTo>
                    <a:pt x="665" y="238"/>
                  </a:lnTo>
                  <a:lnTo>
                    <a:pt x="662" y="238"/>
                  </a:lnTo>
                  <a:lnTo>
                    <a:pt x="651" y="239"/>
                  </a:lnTo>
                  <a:lnTo>
                    <a:pt x="642" y="245"/>
                  </a:lnTo>
                  <a:lnTo>
                    <a:pt x="638" y="256"/>
                  </a:lnTo>
                  <a:lnTo>
                    <a:pt x="636" y="257"/>
                  </a:lnTo>
                  <a:lnTo>
                    <a:pt x="635" y="257"/>
                  </a:lnTo>
                  <a:lnTo>
                    <a:pt x="632" y="259"/>
                  </a:lnTo>
                  <a:lnTo>
                    <a:pt x="629" y="259"/>
                  </a:lnTo>
                  <a:lnTo>
                    <a:pt x="626" y="259"/>
                  </a:lnTo>
                  <a:lnTo>
                    <a:pt x="623" y="259"/>
                  </a:lnTo>
                  <a:lnTo>
                    <a:pt x="619" y="260"/>
                  </a:lnTo>
                  <a:lnTo>
                    <a:pt x="616" y="265"/>
                  </a:lnTo>
                  <a:lnTo>
                    <a:pt x="615" y="271"/>
                  </a:lnTo>
                  <a:lnTo>
                    <a:pt x="615" y="277"/>
                  </a:lnTo>
                  <a:lnTo>
                    <a:pt x="615" y="280"/>
                  </a:lnTo>
                  <a:lnTo>
                    <a:pt x="616" y="283"/>
                  </a:lnTo>
                  <a:lnTo>
                    <a:pt x="618" y="284"/>
                  </a:lnTo>
                  <a:lnTo>
                    <a:pt x="619" y="287"/>
                  </a:lnTo>
                  <a:lnTo>
                    <a:pt x="619" y="290"/>
                  </a:lnTo>
                  <a:lnTo>
                    <a:pt x="618" y="292"/>
                  </a:lnTo>
                  <a:lnTo>
                    <a:pt x="618" y="293"/>
                  </a:lnTo>
                  <a:lnTo>
                    <a:pt x="616" y="295"/>
                  </a:lnTo>
                  <a:lnTo>
                    <a:pt x="615" y="295"/>
                  </a:lnTo>
                  <a:lnTo>
                    <a:pt x="613" y="307"/>
                  </a:lnTo>
                  <a:lnTo>
                    <a:pt x="610" y="321"/>
                  </a:lnTo>
                  <a:lnTo>
                    <a:pt x="606" y="333"/>
                  </a:lnTo>
                  <a:lnTo>
                    <a:pt x="606" y="334"/>
                  </a:lnTo>
                  <a:lnTo>
                    <a:pt x="604" y="336"/>
                  </a:lnTo>
                  <a:lnTo>
                    <a:pt x="601" y="339"/>
                  </a:lnTo>
                  <a:lnTo>
                    <a:pt x="598" y="339"/>
                  </a:lnTo>
                  <a:lnTo>
                    <a:pt x="600" y="340"/>
                  </a:lnTo>
                  <a:lnTo>
                    <a:pt x="601" y="342"/>
                  </a:lnTo>
                  <a:lnTo>
                    <a:pt x="603" y="343"/>
                  </a:lnTo>
                  <a:lnTo>
                    <a:pt x="603" y="346"/>
                  </a:lnTo>
                  <a:lnTo>
                    <a:pt x="603" y="348"/>
                  </a:lnTo>
                  <a:lnTo>
                    <a:pt x="604" y="360"/>
                  </a:lnTo>
                  <a:lnTo>
                    <a:pt x="606" y="373"/>
                  </a:lnTo>
                  <a:lnTo>
                    <a:pt x="607" y="388"/>
                  </a:lnTo>
                  <a:lnTo>
                    <a:pt x="606" y="403"/>
                  </a:lnTo>
                  <a:lnTo>
                    <a:pt x="604" y="406"/>
                  </a:lnTo>
                  <a:lnTo>
                    <a:pt x="603" y="409"/>
                  </a:lnTo>
                  <a:lnTo>
                    <a:pt x="601" y="412"/>
                  </a:lnTo>
                  <a:lnTo>
                    <a:pt x="601" y="414"/>
                  </a:lnTo>
                  <a:lnTo>
                    <a:pt x="601" y="417"/>
                  </a:lnTo>
                  <a:lnTo>
                    <a:pt x="600" y="418"/>
                  </a:lnTo>
                  <a:lnTo>
                    <a:pt x="595" y="429"/>
                  </a:lnTo>
                  <a:lnTo>
                    <a:pt x="595" y="439"/>
                  </a:lnTo>
                  <a:lnTo>
                    <a:pt x="597" y="450"/>
                  </a:lnTo>
                  <a:lnTo>
                    <a:pt x="594" y="450"/>
                  </a:lnTo>
                  <a:lnTo>
                    <a:pt x="589" y="448"/>
                  </a:lnTo>
                  <a:lnTo>
                    <a:pt x="586" y="450"/>
                  </a:lnTo>
                  <a:lnTo>
                    <a:pt x="583" y="450"/>
                  </a:lnTo>
                  <a:lnTo>
                    <a:pt x="580" y="453"/>
                  </a:lnTo>
                  <a:lnTo>
                    <a:pt x="577" y="454"/>
                  </a:lnTo>
                  <a:lnTo>
                    <a:pt x="576" y="456"/>
                  </a:lnTo>
                  <a:lnTo>
                    <a:pt x="570" y="462"/>
                  </a:lnTo>
                  <a:lnTo>
                    <a:pt x="565" y="469"/>
                  </a:lnTo>
                  <a:lnTo>
                    <a:pt x="559" y="477"/>
                  </a:lnTo>
                  <a:lnTo>
                    <a:pt x="559" y="478"/>
                  </a:lnTo>
                  <a:lnTo>
                    <a:pt x="559" y="480"/>
                  </a:lnTo>
                  <a:lnTo>
                    <a:pt x="559" y="481"/>
                  </a:lnTo>
                  <a:lnTo>
                    <a:pt x="559" y="483"/>
                  </a:lnTo>
                  <a:lnTo>
                    <a:pt x="556" y="486"/>
                  </a:lnTo>
                  <a:lnTo>
                    <a:pt x="553" y="487"/>
                  </a:lnTo>
                  <a:lnTo>
                    <a:pt x="552" y="490"/>
                  </a:lnTo>
                  <a:lnTo>
                    <a:pt x="553" y="493"/>
                  </a:lnTo>
                  <a:lnTo>
                    <a:pt x="553" y="496"/>
                  </a:lnTo>
                  <a:lnTo>
                    <a:pt x="553" y="499"/>
                  </a:lnTo>
                  <a:lnTo>
                    <a:pt x="553" y="504"/>
                  </a:lnTo>
                  <a:lnTo>
                    <a:pt x="550" y="507"/>
                  </a:lnTo>
                  <a:lnTo>
                    <a:pt x="550" y="508"/>
                  </a:lnTo>
                  <a:lnTo>
                    <a:pt x="550" y="511"/>
                  </a:lnTo>
                  <a:lnTo>
                    <a:pt x="552" y="513"/>
                  </a:lnTo>
                  <a:lnTo>
                    <a:pt x="552" y="516"/>
                  </a:lnTo>
                  <a:lnTo>
                    <a:pt x="552" y="519"/>
                  </a:lnTo>
                  <a:lnTo>
                    <a:pt x="549" y="522"/>
                  </a:lnTo>
                  <a:lnTo>
                    <a:pt x="549" y="527"/>
                  </a:lnTo>
                  <a:lnTo>
                    <a:pt x="550" y="530"/>
                  </a:lnTo>
                  <a:lnTo>
                    <a:pt x="550" y="531"/>
                  </a:lnTo>
                  <a:lnTo>
                    <a:pt x="550" y="533"/>
                  </a:lnTo>
                  <a:lnTo>
                    <a:pt x="549" y="533"/>
                  </a:lnTo>
                  <a:lnTo>
                    <a:pt x="547" y="533"/>
                  </a:lnTo>
                  <a:lnTo>
                    <a:pt x="547" y="534"/>
                  </a:lnTo>
                  <a:lnTo>
                    <a:pt x="546" y="534"/>
                  </a:lnTo>
                  <a:lnTo>
                    <a:pt x="544" y="536"/>
                  </a:lnTo>
                  <a:lnTo>
                    <a:pt x="543" y="536"/>
                  </a:lnTo>
                  <a:lnTo>
                    <a:pt x="541" y="536"/>
                  </a:lnTo>
                  <a:lnTo>
                    <a:pt x="538" y="536"/>
                  </a:lnTo>
                  <a:lnTo>
                    <a:pt x="537" y="533"/>
                  </a:lnTo>
                  <a:lnTo>
                    <a:pt x="535" y="531"/>
                  </a:lnTo>
                  <a:lnTo>
                    <a:pt x="534" y="530"/>
                  </a:lnTo>
                  <a:lnTo>
                    <a:pt x="531" y="530"/>
                  </a:lnTo>
                  <a:lnTo>
                    <a:pt x="529" y="530"/>
                  </a:lnTo>
                  <a:lnTo>
                    <a:pt x="528" y="533"/>
                  </a:lnTo>
                  <a:lnTo>
                    <a:pt x="526" y="534"/>
                  </a:lnTo>
                  <a:lnTo>
                    <a:pt x="525" y="542"/>
                  </a:lnTo>
                  <a:lnTo>
                    <a:pt x="526" y="549"/>
                  </a:lnTo>
                  <a:lnTo>
                    <a:pt x="526" y="557"/>
                  </a:lnTo>
                  <a:lnTo>
                    <a:pt x="523" y="563"/>
                  </a:lnTo>
                  <a:lnTo>
                    <a:pt x="517" y="576"/>
                  </a:lnTo>
                  <a:lnTo>
                    <a:pt x="517" y="591"/>
                  </a:lnTo>
                  <a:lnTo>
                    <a:pt x="519" y="606"/>
                  </a:lnTo>
                  <a:lnTo>
                    <a:pt x="519" y="620"/>
                  </a:lnTo>
                  <a:lnTo>
                    <a:pt x="517" y="626"/>
                  </a:lnTo>
                  <a:lnTo>
                    <a:pt x="514" y="632"/>
                  </a:lnTo>
                  <a:lnTo>
                    <a:pt x="511" y="636"/>
                  </a:lnTo>
                  <a:lnTo>
                    <a:pt x="508" y="639"/>
                  </a:lnTo>
                  <a:lnTo>
                    <a:pt x="504" y="641"/>
                  </a:lnTo>
                  <a:lnTo>
                    <a:pt x="501" y="641"/>
                  </a:lnTo>
                  <a:lnTo>
                    <a:pt x="496" y="639"/>
                  </a:lnTo>
                  <a:lnTo>
                    <a:pt x="492" y="636"/>
                  </a:lnTo>
                  <a:lnTo>
                    <a:pt x="490" y="636"/>
                  </a:lnTo>
                  <a:lnTo>
                    <a:pt x="489" y="638"/>
                  </a:lnTo>
                  <a:lnTo>
                    <a:pt x="487" y="639"/>
                  </a:lnTo>
                  <a:lnTo>
                    <a:pt x="487" y="641"/>
                  </a:lnTo>
                  <a:lnTo>
                    <a:pt x="486" y="642"/>
                  </a:lnTo>
                  <a:lnTo>
                    <a:pt x="484" y="644"/>
                  </a:lnTo>
                  <a:lnTo>
                    <a:pt x="481" y="645"/>
                  </a:lnTo>
                  <a:lnTo>
                    <a:pt x="478" y="645"/>
                  </a:lnTo>
                  <a:lnTo>
                    <a:pt x="475" y="647"/>
                  </a:lnTo>
                  <a:lnTo>
                    <a:pt x="472" y="648"/>
                  </a:lnTo>
                  <a:lnTo>
                    <a:pt x="474" y="648"/>
                  </a:lnTo>
                  <a:lnTo>
                    <a:pt x="474" y="647"/>
                  </a:lnTo>
                  <a:lnTo>
                    <a:pt x="474" y="651"/>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72" name="任意多边形 115"/>
            <p:cNvSpPr>
              <a:spLocks/>
            </p:cNvSpPr>
            <p:nvPr/>
          </p:nvSpPr>
          <p:spPr bwMode="gray">
            <a:xfrm>
              <a:off x="7235935" y="2844800"/>
              <a:ext cx="913127" cy="925513"/>
            </a:xfrm>
            <a:custGeom>
              <a:avLst/>
              <a:gdLst>
                <a:gd name="T0" fmla="*/ 172 w 621"/>
                <a:gd name="T1" fmla="*/ 16 h 630"/>
                <a:gd name="T2" fmla="*/ 180 w 621"/>
                <a:gd name="T3" fmla="*/ 31 h 630"/>
                <a:gd name="T4" fmla="*/ 185 w 621"/>
                <a:gd name="T5" fmla="*/ 53 h 630"/>
                <a:gd name="T6" fmla="*/ 196 w 621"/>
                <a:gd name="T7" fmla="*/ 79 h 630"/>
                <a:gd name="T8" fmla="*/ 211 w 621"/>
                <a:gd name="T9" fmla="*/ 86 h 630"/>
                <a:gd name="T10" fmla="*/ 231 w 621"/>
                <a:gd name="T11" fmla="*/ 102 h 630"/>
                <a:gd name="T12" fmla="*/ 266 w 621"/>
                <a:gd name="T13" fmla="*/ 123 h 630"/>
                <a:gd name="T14" fmla="*/ 281 w 621"/>
                <a:gd name="T15" fmla="*/ 134 h 630"/>
                <a:gd name="T16" fmla="*/ 306 w 621"/>
                <a:gd name="T17" fmla="*/ 165 h 630"/>
                <a:gd name="T18" fmla="*/ 315 w 621"/>
                <a:gd name="T19" fmla="*/ 176 h 630"/>
                <a:gd name="T20" fmla="*/ 304 w 621"/>
                <a:gd name="T21" fmla="*/ 180 h 630"/>
                <a:gd name="T22" fmla="*/ 293 w 621"/>
                <a:gd name="T23" fmla="*/ 202 h 630"/>
                <a:gd name="T24" fmla="*/ 286 w 621"/>
                <a:gd name="T25" fmla="*/ 237 h 630"/>
                <a:gd name="T26" fmla="*/ 306 w 621"/>
                <a:gd name="T27" fmla="*/ 235 h 630"/>
                <a:gd name="T28" fmla="*/ 319 w 621"/>
                <a:gd name="T29" fmla="*/ 247 h 630"/>
                <a:gd name="T30" fmla="*/ 329 w 621"/>
                <a:gd name="T31" fmla="*/ 268 h 630"/>
                <a:gd name="T32" fmla="*/ 345 w 621"/>
                <a:gd name="T33" fmla="*/ 283 h 630"/>
                <a:gd name="T34" fmla="*/ 348 w 621"/>
                <a:gd name="T35" fmla="*/ 292 h 630"/>
                <a:gd name="T36" fmla="*/ 353 w 621"/>
                <a:gd name="T37" fmla="*/ 296 h 630"/>
                <a:gd name="T38" fmla="*/ 360 w 621"/>
                <a:gd name="T39" fmla="*/ 304 h 630"/>
                <a:gd name="T40" fmla="*/ 457 w 621"/>
                <a:gd name="T41" fmla="*/ 332 h 630"/>
                <a:gd name="T42" fmla="*/ 353 w 621"/>
                <a:gd name="T43" fmla="*/ 450 h 630"/>
                <a:gd name="T44" fmla="*/ 304 w 621"/>
                <a:gd name="T45" fmla="*/ 476 h 630"/>
                <a:gd name="T46" fmla="*/ 294 w 621"/>
                <a:gd name="T47" fmla="*/ 480 h 630"/>
                <a:gd name="T48" fmla="*/ 275 w 621"/>
                <a:gd name="T49" fmla="*/ 483 h 630"/>
                <a:gd name="T50" fmla="*/ 259 w 621"/>
                <a:gd name="T51" fmla="*/ 477 h 630"/>
                <a:gd name="T52" fmla="*/ 239 w 621"/>
                <a:gd name="T53" fmla="*/ 488 h 630"/>
                <a:gd name="T54" fmla="*/ 226 w 621"/>
                <a:gd name="T55" fmla="*/ 500 h 630"/>
                <a:gd name="T56" fmla="*/ 151 w 621"/>
                <a:gd name="T57" fmla="*/ 478 h 630"/>
                <a:gd name="T58" fmla="*/ 125 w 621"/>
                <a:gd name="T59" fmla="*/ 469 h 630"/>
                <a:gd name="T60" fmla="*/ 102 w 621"/>
                <a:gd name="T61" fmla="*/ 463 h 630"/>
                <a:gd name="T62" fmla="*/ 99 w 621"/>
                <a:gd name="T63" fmla="*/ 445 h 630"/>
                <a:gd name="T64" fmla="*/ 90 w 621"/>
                <a:gd name="T65" fmla="*/ 439 h 630"/>
                <a:gd name="T66" fmla="*/ 75 w 621"/>
                <a:gd name="T67" fmla="*/ 430 h 630"/>
                <a:gd name="T68" fmla="*/ 62 w 621"/>
                <a:gd name="T69" fmla="*/ 398 h 630"/>
                <a:gd name="T70" fmla="*/ 38 w 621"/>
                <a:gd name="T71" fmla="*/ 374 h 630"/>
                <a:gd name="T72" fmla="*/ 29 w 621"/>
                <a:gd name="T73" fmla="*/ 366 h 630"/>
                <a:gd name="T74" fmla="*/ 2 w 621"/>
                <a:gd name="T75" fmla="*/ 353 h 630"/>
                <a:gd name="T76" fmla="*/ 0 w 621"/>
                <a:gd name="T77" fmla="*/ 346 h 630"/>
                <a:gd name="T78" fmla="*/ 11 w 621"/>
                <a:gd name="T79" fmla="*/ 341 h 630"/>
                <a:gd name="T80" fmla="*/ 20 w 621"/>
                <a:gd name="T81" fmla="*/ 337 h 630"/>
                <a:gd name="T82" fmla="*/ 38 w 621"/>
                <a:gd name="T83" fmla="*/ 327 h 630"/>
                <a:gd name="T84" fmla="*/ 41 w 621"/>
                <a:gd name="T85" fmla="*/ 279 h 630"/>
                <a:gd name="T86" fmla="*/ 44 w 621"/>
                <a:gd name="T87" fmla="*/ 251 h 630"/>
                <a:gd name="T88" fmla="*/ 52 w 621"/>
                <a:gd name="T89" fmla="*/ 254 h 630"/>
                <a:gd name="T90" fmla="*/ 59 w 621"/>
                <a:gd name="T91" fmla="*/ 253 h 630"/>
                <a:gd name="T92" fmla="*/ 64 w 621"/>
                <a:gd name="T93" fmla="*/ 249 h 630"/>
                <a:gd name="T94" fmla="*/ 64 w 621"/>
                <a:gd name="T95" fmla="*/ 229 h 630"/>
                <a:gd name="T96" fmla="*/ 67 w 621"/>
                <a:gd name="T97" fmla="*/ 216 h 630"/>
                <a:gd name="T98" fmla="*/ 85 w 621"/>
                <a:gd name="T99" fmla="*/ 190 h 630"/>
                <a:gd name="T100" fmla="*/ 100 w 621"/>
                <a:gd name="T101" fmla="*/ 187 h 630"/>
                <a:gd name="T102" fmla="*/ 105 w 621"/>
                <a:gd name="T103" fmla="*/ 156 h 630"/>
                <a:gd name="T104" fmla="*/ 105 w 621"/>
                <a:gd name="T105" fmla="*/ 105 h 630"/>
                <a:gd name="T106" fmla="*/ 105 w 621"/>
                <a:gd name="T107" fmla="*/ 97 h 630"/>
                <a:gd name="T108" fmla="*/ 112 w 621"/>
                <a:gd name="T109" fmla="*/ 81 h 630"/>
                <a:gd name="T110" fmla="*/ 116 w 621"/>
                <a:gd name="T111" fmla="*/ 64 h 630"/>
                <a:gd name="T112" fmla="*/ 113 w 621"/>
                <a:gd name="T113" fmla="*/ 46 h 630"/>
                <a:gd name="T114" fmla="*/ 124 w 621"/>
                <a:gd name="T115" fmla="*/ 37 h 630"/>
                <a:gd name="T116" fmla="*/ 136 w 621"/>
                <a:gd name="T117" fmla="*/ 27 h 630"/>
                <a:gd name="T118" fmla="*/ 155 w 621"/>
                <a:gd name="T119" fmla="*/ 17 h 630"/>
                <a:gd name="T120" fmla="*/ 164 w 621"/>
                <a:gd name="T121" fmla="*/ 3 h 63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1" h="630">
                  <a:moveTo>
                    <a:pt x="206" y="0"/>
                  </a:moveTo>
                  <a:lnTo>
                    <a:pt x="209" y="3"/>
                  </a:lnTo>
                  <a:lnTo>
                    <a:pt x="212" y="7"/>
                  </a:lnTo>
                  <a:lnTo>
                    <a:pt x="214" y="12"/>
                  </a:lnTo>
                  <a:lnTo>
                    <a:pt x="215" y="16"/>
                  </a:lnTo>
                  <a:lnTo>
                    <a:pt x="217" y="19"/>
                  </a:lnTo>
                  <a:lnTo>
                    <a:pt x="217" y="22"/>
                  </a:lnTo>
                  <a:lnTo>
                    <a:pt x="218" y="24"/>
                  </a:lnTo>
                  <a:lnTo>
                    <a:pt x="220" y="27"/>
                  </a:lnTo>
                  <a:lnTo>
                    <a:pt x="221" y="30"/>
                  </a:lnTo>
                  <a:lnTo>
                    <a:pt x="223" y="33"/>
                  </a:lnTo>
                  <a:lnTo>
                    <a:pt x="227" y="40"/>
                  </a:lnTo>
                  <a:lnTo>
                    <a:pt x="229" y="48"/>
                  </a:lnTo>
                  <a:lnTo>
                    <a:pt x="232" y="55"/>
                  </a:lnTo>
                  <a:lnTo>
                    <a:pt x="232" y="58"/>
                  </a:lnTo>
                  <a:lnTo>
                    <a:pt x="233" y="61"/>
                  </a:lnTo>
                  <a:lnTo>
                    <a:pt x="233" y="64"/>
                  </a:lnTo>
                  <a:lnTo>
                    <a:pt x="233" y="67"/>
                  </a:lnTo>
                  <a:lnTo>
                    <a:pt x="236" y="72"/>
                  </a:lnTo>
                  <a:lnTo>
                    <a:pt x="238" y="75"/>
                  </a:lnTo>
                  <a:lnTo>
                    <a:pt x="238" y="79"/>
                  </a:lnTo>
                  <a:lnTo>
                    <a:pt x="238" y="82"/>
                  </a:lnTo>
                  <a:lnTo>
                    <a:pt x="239" y="86"/>
                  </a:lnTo>
                  <a:lnTo>
                    <a:pt x="247" y="99"/>
                  </a:lnTo>
                  <a:lnTo>
                    <a:pt x="257" y="113"/>
                  </a:lnTo>
                  <a:lnTo>
                    <a:pt x="260" y="114"/>
                  </a:lnTo>
                  <a:lnTo>
                    <a:pt x="262" y="114"/>
                  </a:lnTo>
                  <a:lnTo>
                    <a:pt x="263" y="113"/>
                  </a:lnTo>
                  <a:lnTo>
                    <a:pt x="265" y="111"/>
                  </a:lnTo>
                  <a:lnTo>
                    <a:pt x="266" y="108"/>
                  </a:lnTo>
                  <a:lnTo>
                    <a:pt x="268" y="105"/>
                  </a:lnTo>
                  <a:lnTo>
                    <a:pt x="269" y="102"/>
                  </a:lnTo>
                  <a:lnTo>
                    <a:pt x="271" y="101"/>
                  </a:lnTo>
                  <a:lnTo>
                    <a:pt x="277" y="111"/>
                  </a:lnTo>
                  <a:lnTo>
                    <a:pt x="283" y="122"/>
                  </a:lnTo>
                  <a:lnTo>
                    <a:pt x="292" y="129"/>
                  </a:lnTo>
                  <a:lnTo>
                    <a:pt x="307" y="138"/>
                  </a:lnTo>
                  <a:lnTo>
                    <a:pt x="322" y="149"/>
                  </a:lnTo>
                  <a:lnTo>
                    <a:pt x="325" y="150"/>
                  </a:lnTo>
                  <a:lnTo>
                    <a:pt x="329" y="152"/>
                  </a:lnTo>
                  <a:lnTo>
                    <a:pt x="332" y="153"/>
                  </a:lnTo>
                  <a:lnTo>
                    <a:pt x="335" y="156"/>
                  </a:lnTo>
                  <a:lnTo>
                    <a:pt x="337" y="159"/>
                  </a:lnTo>
                  <a:lnTo>
                    <a:pt x="338" y="162"/>
                  </a:lnTo>
                  <a:lnTo>
                    <a:pt x="341" y="165"/>
                  </a:lnTo>
                  <a:lnTo>
                    <a:pt x="344" y="167"/>
                  </a:lnTo>
                  <a:lnTo>
                    <a:pt x="349" y="168"/>
                  </a:lnTo>
                  <a:lnTo>
                    <a:pt x="353" y="170"/>
                  </a:lnTo>
                  <a:lnTo>
                    <a:pt x="356" y="173"/>
                  </a:lnTo>
                  <a:lnTo>
                    <a:pt x="365" y="180"/>
                  </a:lnTo>
                  <a:lnTo>
                    <a:pt x="373" y="188"/>
                  </a:lnTo>
                  <a:lnTo>
                    <a:pt x="378" y="197"/>
                  </a:lnTo>
                  <a:lnTo>
                    <a:pt x="381" y="203"/>
                  </a:lnTo>
                  <a:lnTo>
                    <a:pt x="384" y="207"/>
                  </a:lnTo>
                  <a:lnTo>
                    <a:pt x="388" y="212"/>
                  </a:lnTo>
                  <a:lnTo>
                    <a:pt x="393" y="215"/>
                  </a:lnTo>
                  <a:lnTo>
                    <a:pt x="397" y="218"/>
                  </a:lnTo>
                  <a:lnTo>
                    <a:pt x="397" y="219"/>
                  </a:lnTo>
                  <a:lnTo>
                    <a:pt x="397" y="221"/>
                  </a:lnTo>
                  <a:lnTo>
                    <a:pt x="396" y="222"/>
                  </a:lnTo>
                  <a:lnTo>
                    <a:pt x="394" y="225"/>
                  </a:lnTo>
                  <a:lnTo>
                    <a:pt x="393" y="225"/>
                  </a:lnTo>
                  <a:lnTo>
                    <a:pt x="390" y="227"/>
                  </a:lnTo>
                  <a:lnTo>
                    <a:pt x="387" y="227"/>
                  </a:lnTo>
                  <a:lnTo>
                    <a:pt x="384" y="227"/>
                  </a:lnTo>
                  <a:lnTo>
                    <a:pt x="382" y="227"/>
                  </a:lnTo>
                  <a:lnTo>
                    <a:pt x="378" y="230"/>
                  </a:lnTo>
                  <a:lnTo>
                    <a:pt x="375" y="234"/>
                  </a:lnTo>
                  <a:lnTo>
                    <a:pt x="373" y="239"/>
                  </a:lnTo>
                  <a:lnTo>
                    <a:pt x="371" y="243"/>
                  </a:lnTo>
                  <a:lnTo>
                    <a:pt x="370" y="249"/>
                  </a:lnTo>
                  <a:lnTo>
                    <a:pt x="368" y="255"/>
                  </a:lnTo>
                  <a:lnTo>
                    <a:pt x="367" y="260"/>
                  </a:lnTo>
                  <a:lnTo>
                    <a:pt x="359" y="273"/>
                  </a:lnTo>
                  <a:lnTo>
                    <a:pt x="356" y="288"/>
                  </a:lnTo>
                  <a:lnTo>
                    <a:pt x="356" y="293"/>
                  </a:lnTo>
                  <a:lnTo>
                    <a:pt x="358" y="296"/>
                  </a:lnTo>
                  <a:lnTo>
                    <a:pt x="361" y="299"/>
                  </a:lnTo>
                  <a:lnTo>
                    <a:pt x="364" y="302"/>
                  </a:lnTo>
                  <a:lnTo>
                    <a:pt x="368" y="302"/>
                  </a:lnTo>
                  <a:lnTo>
                    <a:pt x="371" y="300"/>
                  </a:lnTo>
                  <a:lnTo>
                    <a:pt x="375" y="299"/>
                  </a:lnTo>
                  <a:lnTo>
                    <a:pt x="378" y="297"/>
                  </a:lnTo>
                  <a:lnTo>
                    <a:pt x="387" y="296"/>
                  </a:lnTo>
                  <a:lnTo>
                    <a:pt x="396" y="297"/>
                  </a:lnTo>
                  <a:lnTo>
                    <a:pt x="405" y="297"/>
                  </a:lnTo>
                  <a:lnTo>
                    <a:pt x="406" y="296"/>
                  </a:lnTo>
                  <a:lnTo>
                    <a:pt x="408" y="296"/>
                  </a:lnTo>
                  <a:lnTo>
                    <a:pt x="403" y="303"/>
                  </a:lnTo>
                  <a:lnTo>
                    <a:pt x="403" y="311"/>
                  </a:lnTo>
                  <a:lnTo>
                    <a:pt x="409" y="320"/>
                  </a:lnTo>
                  <a:lnTo>
                    <a:pt x="411" y="325"/>
                  </a:lnTo>
                  <a:lnTo>
                    <a:pt x="411" y="328"/>
                  </a:lnTo>
                  <a:lnTo>
                    <a:pt x="412" y="332"/>
                  </a:lnTo>
                  <a:lnTo>
                    <a:pt x="412" y="335"/>
                  </a:lnTo>
                  <a:lnTo>
                    <a:pt x="414" y="338"/>
                  </a:lnTo>
                  <a:lnTo>
                    <a:pt x="415" y="340"/>
                  </a:lnTo>
                  <a:lnTo>
                    <a:pt x="418" y="341"/>
                  </a:lnTo>
                  <a:lnTo>
                    <a:pt x="420" y="343"/>
                  </a:lnTo>
                  <a:lnTo>
                    <a:pt x="426" y="347"/>
                  </a:lnTo>
                  <a:lnTo>
                    <a:pt x="430" y="352"/>
                  </a:lnTo>
                  <a:lnTo>
                    <a:pt x="435" y="358"/>
                  </a:lnTo>
                  <a:lnTo>
                    <a:pt x="436" y="359"/>
                  </a:lnTo>
                  <a:lnTo>
                    <a:pt x="435" y="361"/>
                  </a:lnTo>
                  <a:lnTo>
                    <a:pt x="435" y="364"/>
                  </a:lnTo>
                  <a:lnTo>
                    <a:pt x="435" y="367"/>
                  </a:lnTo>
                  <a:lnTo>
                    <a:pt x="436" y="368"/>
                  </a:lnTo>
                  <a:lnTo>
                    <a:pt x="438" y="368"/>
                  </a:lnTo>
                  <a:lnTo>
                    <a:pt x="439" y="368"/>
                  </a:lnTo>
                  <a:lnTo>
                    <a:pt x="441" y="368"/>
                  </a:lnTo>
                  <a:lnTo>
                    <a:pt x="444" y="368"/>
                  </a:lnTo>
                  <a:lnTo>
                    <a:pt x="444" y="371"/>
                  </a:lnTo>
                  <a:lnTo>
                    <a:pt x="444" y="373"/>
                  </a:lnTo>
                  <a:lnTo>
                    <a:pt x="444" y="374"/>
                  </a:lnTo>
                  <a:lnTo>
                    <a:pt x="445" y="376"/>
                  </a:lnTo>
                  <a:lnTo>
                    <a:pt x="447" y="379"/>
                  </a:lnTo>
                  <a:lnTo>
                    <a:pt x="448" y="382"/>
                  </a:lnTo>
                  <a:lnTo>
                    <a:pt x="450" y="383"/>
                  </a:lnTo>
                  <a:lnTo>
                    <a:pt x="453" y="385"/>
                  </a:lnTo>
                  <a:lnTo>
                    <a:pt x="454" y="385"/>
                  </a:lnTo>
                  <a:lnTo>
                    <a:pt x="462" y="386"/>
                  </a:lnTo>
                  <a:lnTo>
                    <a:pt x="474" y="388"/>
                  </a:lnTo>
                  <a:lnTo>
                    <a:pt x="490" y="392"/>
                  </a:lnTo>
                  <a:lnTo>
                    <a:pt x="513" y="398"/>
                  </a:lnTo>
                  <a:lnTo>
                    <a:pt x="541" y="407"/>
                  </a:lnTo>
                  <a:lnTo>
                    <a:pt x="576" y="419"/>
                  </a:lnTo>
                  <a:lnTo>
                    <a:pt x="621" y="418"/>
                  </a:lnTo>
                  <a:lnTo>
                    <a:pt x="510" y="565"/>
                  </a:lnTo>
                  <a:lnTo>
                    <a:pt x="466" y="564"/>
                  </a:lnTo>
                  <a:lnTo>
                    <a:pt x="463" y="564"/>
                  </a:lnTo>
                  <a:lnTo>
                    <a:pt x="456" y="564"/>
                  </a:lnTo>
                  <a:lnTo>
                    <a:pt x="445" y="567"/>
                  </a:lnTo>
                  <a:lnTo>
                    <a:pt x="430" y="577"/>
                  </a:lnTo>
                  <a:lnTo>
                    <a:pt x="415" y="595"/>
                  </a:lnTo>
                  <a:lnTo>
                    <a:pt x="385" y="597"/>
                  </a:lnTo>
                  <a:lnTo>
                    <a:pt x="384" y="598"/>
                  </a:lnTo>
                  <a:lnTo>
                    <a:pt x="382" y="600"/>
                  </a:lnTo>
                  <a:lnTo>
                    <a:pt x="381" y="603"/>
                  </a:lnTo>
                  <a:lnTo>
                    <a:pt x="381" y="604"/>
                  </a:lnTo>
                  <a:lnTo>
                    <a:pt x="382" y="607"/>
                  </a:lnTo>
                  <a:lnTo>
                    <a:pt x="379" y="606"/>
                  </a:lnTo>
                  <a:lnTo>
                    <a:pt x="376" y="606"/>
                  </a:lnTo>
                  <a:lnTo>
                    <a:pt x="370" y="606"/>
                  </a:lnTo>
                  <a:lnTo>
                    <a:pt x="365" y="606"/>
                  </a:lnTo>
                  <a:lnTo>
                    <a:pt x="361" y="607"/>
                  </a:lnTo>
                  <a:lnTo>
                    <a:pt x="358" y="609"/>
                  </a:lnTo>
                  <a:lnTo>
                    <a:pt x="355" y="610"/>
                  </a:lnTo>
                  <a:lnTo>
                    <a:pt x="350" y="612"/>
                  </a:lnTo>
                  <a:lnTo>
                    <a:pt x="347" y="610"/>
                  </a:lnTo>
                  <a:lnTo>
                    <a:pt x="344" y="610"/>
                  </a:lnTo>
                  <a:lnTo>
                    <a:pt x="343" y="607"/>
                  </a:lnTo>
                  <a:lnTo>
                    <a:pt x="340" y="606"/>
                  </a:lnTo>
                  <a:lnTo>
                    <a:pt x="338" y="604"/>
                  </a:lnTo>
                  <a:lnTo>
                    <a:pt x="332" y="603"/>
                  </a:lnTo>
                  <a:lnTo>
                    <a:pt x="326" y="601"/>
                  </a:lnTo>
                  <a:lnTo>
                    <a:pt x="313" y="604"/>
                  </a:lnTo>
                  <a:lnTo>
                    <a:pt x="301" y="610"/>
                  </a:lnTo>
                  <a:lnTo>
                    <a:pt x="301" y="612"/>
                  </a:lnTo>
                  <a:lnTo>
                    <a:pt x="301" y="613"/>
                  </a:lnTo>
                  <a:lnTo>
                    <a:pt x="301" y="615"/>
                  </a:lnTo>
                  <a:lnTo>
                    <a:pt x="301" y="616"/>
                  </a:lnTo>
                  <a:lnTo>
                    <a:pt x="296" y="619"/>
                  </a:lnTo>
                  <a:lnTo>
                    <a:pt x="295" y="622"/>
                  </a:lnTo>
                  <a:lnTo>
                    <a:pt x="292" y="625"/>
                  </a:lnTo>
                  <a:lnTo>
                    <a:pt x="289" y="628"/>
                  </a:lnTo>
                  <a:lnTo>
                    <a:pt x="286" y="630"/>
                  </a:lnTo>
                  <a:lnTo>
                    <a:pt x="284" y="630"/>
                  </a:lnTo>
                  <a:lnTo>
                    <a:pt x="265" y="627"/>
                  </a:lnTo>
                  <a:lnTo>
                    <a:pt x="247" y="627"/>
                  </a:lnTo>
                  <a:lnTo>
                    <a:pt x="232" y="627"/>
                  </a:lnTo>
                  <a:lnTo>
                    <a:pt x="217" y="622"/>
                  </a:lnTo>
                  <a:lnTo>
                    <a:pt x="203" y="615"/>
                  </a:lnTo>
                  <a:lnTo>
                    <a:pt x="190" y="604"/>
                  </a:lnTo>
                  <a:lnTo>
                    <a:pt x="187" y="603"/>
                  </a:lnTo>
                  <a:lnTo>
                    <a:pt x="184" y="601"/>
                  </a:lnTo>
                  <a:lnTo>
                    <a:pt x="182" y="600"/>
                  </a:lnTo>
                  <a:lnTo>
                    <a:pt x="175" y="598"/>
                  </a:lnTo>
                  <a:lnTo>
                    <a:pt x="167" y="595"/>
                  </a:lnTo>
                  <a:lnTo>
                    <a:pt x="158" y="592"/>
                  </a:lnTo>
                  <a:lnTo>
                    <a:pt x="152" y="592"/>
                  </a:lnTo>
                  <a:lnTo>
                    <a:pt x="143" y="594"/>
                  </a:lnTo>
                  <a:lnTo>
                    <a:pt x="138" y="594"/>
                  </a:lnTo>
                  <a:lnTo>
                    <a:pt x="135" y="591"/>
                  </a:lnTo>
                  <a:lnTo>
                    <a:pt x="131" y="588"/>
                  </a:lnTo>
                  <a:lnTo>
                    <a:pt x="128" y="583"/>
                  </a:lnTo>
                  <a:lnTo>
                    <a:pt x="125" y="579"/>
                  </a:lnTo>
                  <a:lnTo>
                    <a:pt x="122" y="574"/>
                  </a:lnTo>
                  <a:lnTo>
                    <a:pt x="122" y="571"/>
                  </a:lnTo>
                  <a:lnTo>
                    <a:pt x="122" y="568"/>
                  </a:lnTo>
                  <a:lnTo>
                    <a:pt x="123" y="565"/>
                  </a:lnTo>
                  <a:lnTo>
                    <a:pt x="125" y="562"/>
                  </a:lnTo>
                  <a:lnTo>
                    <a:pt x="126" y="558"/>
                  </a:lnTo>
                  <a:lnTo>
                    <a:pt x="123" y="558"/>
                  </a:lnTo>
                  <a:lnTo>
                    <a:pt x="122" y="556"/>
                  </a:lnTo>
                  <a:lnTo>
                    <a:pt x="120" y="555"/>
                  </a:lnTo>
                  <a:lnTo>
                    <a:pt x="119" y="553"/>
                  </a:lnTo>
                  <a:lnTo>
                    <a:pt x="113" y="553"/>
                  </a:lnTo>
                  <a:lnTo>
                    <a:pt x="105" y="552"/>
                  </a:lnTo>
                  <a:lnTo>
                    <a:pt x="99" y="550"/>
                  </a:lnTo>
                  <a:lnTo>
                    <a:pt x="98" y="549"/>
                  </a:lnTo>
                  <a:lnTo>
                    <a:pt x="96" y="547"/>
                  </a:lnTo>
                  <a:lnTo>
                    <a:pt x="96" y="546"/>
                  </a:lnTo>
                  <a:lnTo>
                    <a:pt x="95" y="544"/>
                  </a:lnTo>
                  <a:lnTo>
                    <a:pt x="93" y="540"/>
                  </a:lnTo>
                  <a:lnTo>
                    <a:pt x="92" y="535"/>
                  </a:lnTo>
                  <a:lnTo>
                    <a:pt x="89" y="532"/>
                  </a:lnTo>
                  <a:lnTo>
                    <a:pt x="84" y="523"/>
                  </a:lnTo>
                  <a:lnTo>
                    <a:pt x="81" y="514"/>
                  </a:lnTo>
                  <a:lnTo>
                    <a:pt x="78" y="503"/>
                  </a:lnTo>
                  <a:lnTo>
                    <a:pt x="74" y="494"/>
                  </a:lnTo>
                  <a:lnTo>
                    <a:pt x="68" y="488"/>
                  </a:lnTo>
                  <a:lnTo>
                    <a:pt x="59" y="484"/>
                  </a:lnTo>
                  <a:lnTo>
                    <a:pt x="54" y="481"/>
                  </a:lnTo>
                  <a:lnTo>
                    <a:pt x="51" y="476"/>
                  </a:lnTo>
                  <a:lnTo>
                    <a:pt x="48" y="472"/>
                  </a:lnTo>
                  <a:lnTo>
                    <a:pt x="45" y="467"/>
                  </a:lnTo>
                  <a:lnTo>
                    <a:pt x="42" y="463"/>
                  </a:lnTo>
                  <a:lnTo>
                    <a:pt x="41" y="463"/>
                  </a:lnTo>
                  <a:lnTo>
                    <a:pt x="39" y="463"/>
                  </a:lnTo>
                  <a:lnTo>
                    <a:pt x="36" y="463"/>
                  </a:lnTo>
                  <a:lnTo>
                    <a:pt x="29" y="457"/>
                  </a:lnTo>
                  <a:lnTo>
                    <a:pt x="20" y="454"/>
                  </a:lnTo>
                  <a:lnTo>
                    <a:pt x="11" y="452"/>
                  </a:lnTo>
                  <a:lnTo>
                    <a:pt x="2" y="448"/>
                  </a:lnTo>
                  <a:lnTo>
                    <a:pt x="2" y="446"/>
                  </a:lnTo>
                  <a:lnTo>
                    <a:pt x="2" y="445"/>
                  </a:lnTo>
                  <a:lnTo>
                    <a:pt x="3" y="443"/>
                  </a:lnTo>
                  <a:lnTo>
                    <a:pt x="5" y="440"/>
                  </a:lnTo>
                  <a:lnTo>
                    <a:pt x="3" y="439"/>
                  </a:lnTo>
                  <a:lnTo>
                    <a:pt x="3" y="437"/>
                  </a:lnTo>
                  <a:lnTo>
                    <a:pt x="2" y="437"/>
                  </a:lnTo>
                  <a:lnTo>
                    <a:pt x="0" y="437"/>
                  </a:lnTo>
                  <a:lnTo>
                    <a:pt x="0" y="436"/>
                  </a:lnTo>
                  <a:lnTo>
                    <a:pt x="3" y="434"/>
                  </a:lnTo>
                  <a:lnTo>
                    <a:pt x="5" y="433"/>
                  </a:lnTo>
                  <a:lnTo>
                    <a:pt x="8" y="433"/>
                  </a:lnTo>
                  <a:lnTo>
                    <a:pt x="11" y="433"/>
                  </a:lnTo>
                  <a:lnTo>
                    <a:pt x="14" y="431"/>
                  </a:lnTo>
                  <a:lnTo>
                    <a:pt x="15" y="430"/>
                  </a:lnTo>
                  <a:lnTo>
                    <a:pt x="17" y="428"/>
                  </a:lnTo>
                  <a:lnTo>
                    <a:pt x="17" y="427"/>
                  </a:lnTo>
                  <a:lnTo>
                    <a:pt x="18" y="425"/>
                  </a:lnTo>
                  <a:lnTo>
                    <a:pt x="23" y="425"/>
                  </a:lnTo>
                  <a:lnTo>
                    <a:pt x="26" y="425"/>
                  </a:lnTo>
                  <a:lnTo>
                    <a:pt x="30" y="425"/>
                  </a:lnTo>
                  <a:lnTo>
                    <a:pt x="33" y="425"/>
                  </a:lnTo>
                  <a:lnTo>
                    <a:pt x="38" y="422"/>
                  </a:lnTo>
                  <a:lnTo>
                    <a:pt x="42" y="419"/>
                  </a:lnTo>
                  <a:lnTo>
                    <a:pt x="45" y="416"/>
                  </a:lnTo>
                  <a:lnTo>
                    <a:pt x="47" y="412"/>
                  </a:lnTo>
                  <a:lnTo>
                    <a:pt x="48" y="400"/>
                  </a:lnTo>
                  <a:lnTo>
                    <a:pt x="47" y="386"/>
                  </a:lnTo>
                  <a:lnTo>
                    <a:pt x="45" y="373"/>
                  </a:lnTo>
                  <a:lnTo>
                    <a:pt x="47" y="359"/>
                  </a:lnTo>
                  <a:lnTo>
                    <a:pt x="48" y="355"/>
                  </a:lnTo>
                  <a:lnTo>
                    <a:pt x="51" y="352"/>
                  </a:lnTo>
                  <a:lnTo>
                    <a:pt x="54" y="347"/>
                  </a:lnTo>
                  <a:lnTo>
                    <a:pt x="56" y="343"/>
                  </a:lnTo>
                  <a:lnTo>
                    <a:pt x="56" y="335"/>
                  </a:lnTo>
                  <a:lnTo>
                    <a:pt x="54" y="326"/>
                  </a:lnTo>
                  <a:lnTo>
                    <a:pt x="54" y="317"/>
                  </a:lnTo>
                  <a:lnTo>
                    <a:pt x="56" y="317"/>
                  </a:lnTo>
                  <a:lnTo>
                    <a:pt x="57" y="316"/>
                  </a:lnTo>
                  <a:lnTo>
                    <a:pt x="59" y="317"/>
                  </a:lnTo>
                  <a:lnTo>
                    <a:pt x="60" y="319"/>
                  </a:lnTo>
                  <a:lnTo>
                    <a:pt x="62" y="319"/>
                  </a:lnTo>
                  <a:lnTo>
                    <a:pt x="63" y="320"/>
                  </a:lnTo>
                  <a:lnTo>
                    <a:pt x="66" y="320"/>
                  </a:lnTo>
                  <a:lnTo>
                    <a:pt x="68" y="322"/>
                  </a:lnTo>
                  <a:lnTo>
                    <a:pt x="69" y="322"/>
                  </a:lnTo>
                  <a:lnTo>
                    <a:pt x="72" y="322"/>
                  </a:lnTo>
                  <a:lnTo>
                    <a:pt x="74" y="322"/>
                  </a:lnTo>
                  <a:lnTo>
                    <a:pt x="74" y="320"/>
                  </a:lnTo>
                  <a:lnTo>
                    <a:pt x="75" y="319"/>
                  </a:lnTo>
                  <a:lnTo>
                    <a:pt x="77" y="317"/>
                  </a:lnTo>
                  <a:lnTo>
                    <a:pt x="78" y="317"/>
                  </a:lnTo>
                  <a:lnTo>
                    <a:pt x="80" y="316"/>
                  </a:lnTo>
                  <a:lnTo>
                    <a:pt x="80" y="314"/>
                  </a:lnTo>
                  <a:lnTo>
                    <a:pt x="80" y="313"/>
                  </a:lnTo>
                  <a:lnTo>
                    <a:pt x="80" y="311"/>
                  </a:lnTo>
                  <a:lnTo>
                    <a:pt x="80" y="310"/>
                  </a:lnTo>
                  <a:lnTo>
                    <a:pt x="78" y="302"/>
                  </a:lnTo>
                  <a:lnTo>
                    <a:pt x="80" y="296"/>
                  </a:lnTo>
                  <a:lnTo>
                    <a:pt x="80" y="290"/>
                  </a:lnTo>
                  <a:lnTo>
                    <a:pt x="80" y="287"/>
                  </a:lnTo>
                  <a:lnTo>
                    <a:pt x="81" y="285"/>
                  </a:lnTo>
                  <a:lnTo>
                    <a:pt x="81" y="282"/>
                  </a:lnTo>
                  <a:lnTo>
                    <a:pt x="81" y="279"/>
                  </a:lnTo>
                  <a:lnTo>
                    <a:pt x="81" y="276"/>
                  </a:lnTo>
                  <a:lnTo>
                    <a:pt x="84" y="272"/>
                  </a:lnTo>
                  <a:lnTo>
                    <a:pt x="89" y="266"/>
                  </a:lnTo>
                  <a:lnTo>
                    <a:pt x="92" y="261"/>
                  </a:lnTo>
                  <a:lnTo>
                    <a:pt x="95" y="255"/>
                  </a:lnTo>
                  <a:lnTo>
                    <a:pt x="98" y="249"/>
                  </a:lnTo>
                  <a:lnTo>
                    <a:pt x="102" y="245"/>
                  </a:lnTo>
                  <a:lnTo>
                    <a:pt x="107" y="240"/>
                  </a:lnTo>
                  <a:lnTo>
                    <a:pt x="111" y="237"/>
                  </a:lnTo>
                  <a:lnTo>
                    <a:pt x="116" y="236"/>
                  </a:lnTo>
                  <a:lnTo>
                    <a:pt x="122" y="236"/>
                  </a:lnTo>
                  <a:lnTo>
                    <a:pt x="128" y="236"/>
                  </a:lnTo>
                  <a:lnTo>
                    <a:pt x="126" y="236"/>
                  </a:lnTo>
                  <a:lnTo>
                    <a:pt x="125" y="236"/>
                  </a:lnTo>
                  <a:lnTo>
                    <a:pt x="123" y="230"/>
                  </a:lnTo>
                  <a:lnTo>
                    <a:pt x="123" y="224"/>
                  </a:lnTo>
                  <a:lnTo>
                    <a:pt x="123" y="218"/>
                  </a:lnTo>
                  <a:lnTo>
                    <a:pt x="126" y="213"/>
                  </a:lnTo>
                  <a:lnTo>
                    <a:pt x="132" y="198"/>
                  </a:lnTo>
                  <a:lnTo>
                    <a:pt x="135" y="182"/>
                  </a:lnTo>
                  <a:lnTo>
                    <a:pt x="135" y="183"/>
                  </a:lnTo>
                  <a:lnTo>
                    <a:pt x="135" y="159"/>
                  </a:lnTo>
                  <a:lnTo>
                    <a:pt x="132" y="135"/>
                  </a:lnTo>
                  <a:lnTo>
                    <a:pt x="132" y="132"/>
                  </a:lnTo>
                  <a:lnTo>
                    <a:pt x="131" y="129"/>
                  </a:lnTo>
                  <a:lnTo>
                    <a:pt x="129" y="128"/>
                  </a:lnTo>
                  <a:lnTo>
                    <a:pt x="129" y="126"/>
                  </a:lnTo>
                  <a:lnTo>
                    <a:pt x="129" y="125"/>
                  </a:lnTo>
                  <a:lnTo>
                    <a:pt x="131" y="125"/>
                  </a:lnTo>
                  <a:lnTo>
                    <a:pt x="132" y="123"/>
                  </a:lnTo>
                  <a:lnTo>
                    <a:pt x="134" y="123"/>
                  </a:lnTo>
                  <a:lnTo>
                    <a:pt x="135" y="122"/>
                  </a:lnTo>
                  <a:lnTo>
                    <a:pt x="135" y="116"/>
                  </a:lnTo>
                  <a:lnTo>
                    <a:pt x="137" y="110"/>
                  </a:lnTo>
                  <a:lnTo>
                    <a:pt x="140" y="104"/>
                  </a:lnTo>
                  <a:lnTo>
                    <a:pt x="141" y="102"/>
                  </a:lnTo>
                  <a:lnTo>
                    <a:pt x="141" y="99"/>
                  </a:lnTo>
                  <a:lnTo>
                    <a:pt x="141" y="96"/>
                  </a:lnTo>
                  <a:lnTo>
                    <a:pt x="141" y="95"/>
                  </a:lnTo>
                  <a:lnTo>
                    <a:pt x="143" y="90"/>
                  </a:lnTo>
                  <a:lnTo>
                    <a:pt x="144" y="86"/>
                  </a:lnTo>
                  <a:lnTo>
                    <a:pt x="146" y="81"/>
                  </a:lnTo>
                  <a:lnTo>
                    <a:pt x="147" y="76"/>
                  </a:lnTo>
                  <a:lnTo>
                    <a:pt x="147" y="72"/>
                  </a:lnTo>
                  <a:lnTo>
                    <a:pt x="146" y="69"/>
                  </a:lnTo>
                  <a:lnTo>
                    <a:pt x="144" y="66"/>
                  </a:lnTo>
                  <a:lnTo>
                    <a:pt x="143" y="63"/>
                  </a:lnTo>
                  <a:lnTo>
                    <a:pt x="143" y="58"/>
                  </a:lnTo>
                  <a:lnTo>
                    <a:pt x="144" y="55"/>
                  </a:lnTo>
                  <a:lnTo>
                    <a:pt x="147" y="52"/>
                  </a:lnTo>
                  <a:lnTo>
                    <a:pt x="149" y="49"/>
                  </a:lnTo>
                  <a:lnTo>
                    <a:pt x="152" y="48"/>
                  </a:lnTo>
                  <a:lnTo>
                    <a:pt x="154" y="46"/>
                  </a:lnTo>
                  <a:lnTo>
                    <a:pt x="157" y="46"/>
                  </a:lnTo>
                  <a:lnTo>
                    <a:pt x="160" y="46"/>
                  </a:lnTo>
                  <a:lnTo>
                    <a:pt x="163" y="45"/>
                  </a:lnTo>
                  <a:lnTo>
                    <a:pt x="166" y="43"/>
                  </a:lnTo>
                  <a:lnTo>
                    <a:pt x="167" y="40"/>
                  </a:lnTo>
                  <a:lnTo>
                    <a:pt x="170" y="36"/>
                  </a:lnTo>
                  <a:lnTo>
                    <a:pt x="172" y="33"/>
                  </a:lnTo>
                  <a:lnTo>
                    <a:pt x="175" y="31"/>
                  </a:lnTo>
                  <a:lnTo>
                    <a:pt x="179" y="28"/>
                  </a:lnTo>
                  <a:lnTo>
                    <a:pt x="184" y="27"/>
                  </a:lnTo>
                  <a:lnTo>
                    <a:pt x="188" y="25"/>
                  </a:lnTo>
                  <a:lnTo>
                    <a:pt x="191" y="24"/>
                  </a:lnTo>
                  <a:lnTo>
                    <a:pt x="194" y="21"/>
                  </a:lnTo>
                  <a:lnTo>
                    <a:pt x="197" y="18"/>
                  </a:lnTo>
                  <a:lnTo>
                    <a:pt x="199" y="15"/>
                  </a:lnTo>
                  <a:lnTo>
                    <a:pt x="200" y="12"/>
                  </a:lnTo>
                  <a:lnTo>
                    <a:pt x="203" y="9"/>
                  </a:lnTo>
                  <a:lnTo>
                    <a:pt x="205" y="4"/>
                  </a:lnTo>
                  <a:lnTo>
                    <a:pt x="206" y="3"/>
                  </a:lnTo>
                  <a:lnTo>
                    <a:pt x="206" y="1"/>
                  </a:lnTo>
                  <a:lnTo>
                    <a:pt x="206" y="0"/>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73" name="任意多边形 116"/>
            <p:cNvSpPr>
              <a:spLocks/>
            </p:cNvSpPr>
            <p:nvPr/>
          </p:nvSpPr>
          <p:spPr bwMode="gray">
            <a:xfrm>
              <a:off x="7758402" y="3165475"/>
              <a:ext cx="100047" cy="122238"/>
            </a:xfrm>
            <a:custGeom>
              <a:avLst/>
              <a:gdLst>
                <a:gd name="T0" fmla="*/ 29 w 68"/>
                <a:gd name="T1" fmla="*/ 6 h 84"/>
                <a:gd name="T2" fmla="*/ 31 w 68"/>
                <a:gd name="T3" fmla="*/ 4 h 84"/>
                <a:gd name="T4" fmla="*/ 33 w 68"/>
                <a:gd name="T5" fmla="*/ 0 h 84"/>
                <a:gd name="T6" fmla="*/ 44 w 68"/>
                <a:gd name="T7" fmla="*/ 9 h 84"/>
                <a:gd name="T8" fmla="*/ 53 w 68"/>
                <a:gd name="T9" fmla="*/ 21 h 84"/>
                <a:gd name="T10" fmla="*/ 52 w 68"/>
                <a:gd name="T11" fmla="*/ 16 h 84"/>
                <a:gd name="T12" fmla="*/ 48 w 68"/>
                <a:gd name="T13" fmla="*/ 15 h 84"/>
                <a:gd name="T14" fmla="*/ 45 w 68"/>
                <a:gd name="T15" fmla="*/ 16 h 84"/>
                <a:gd name="T16" fmla="*/ 45 w 68"/>
                <a:gd name="T17" fmla="*/ 19 h 84"/>
                <a:gd name="T18" fmla="*/ 45 w 68"/>
                <a:gd name="T19" fmla="*/ 24 h 84"/>
                <a:gd name="T20" fmla="*/ 43 w 68"/>
                <a:gd name="T21" fmla="*/ 26 h 84"/>
                <a:gd name="T22" fmla="*/ 44 w 68"/>
                <a:gd name="T23" fmla="*/ 26 h 84"/>
                <a:gd name="T24" fmla="*/ 45 w 68"/>
                <a:gd name="T25" fmla="*/ 24 h 84"/>
                <a:gd name="T26" fmla="*/ 45 w 68"/>
                <a:gd name="T27" fmla="*/ 21 h 84"/>
                <a:gd name="T28" fmla="*/ 44 w 68"/>
                <a:gd name="T29" fmla="*/ 18 h 84"/>
                <a:gd name="T30" fmla="*/ 42 w 68"/>
                <a:gd name="T31" fmla="*/ 18 h 84"/>
                <a:gd name="T32" fmla="*/ 40 w 68"/>
                <a:gd name="T33" fmla="*/ 24 h 84"/>
                <a:gd name="T34" fmla="*/ 38 w 68"/>
                <a:gd name="T35" fmla="*/ 28 h 84"/>
                <a:gd name="T36" fmla="*/ 35 w 68"/>
                <a:gd name="T37" fmla="*/ 30 h 84"/>
                <a:gd name="T38" fmla="*/ 33 w 68"/>
                <a:gd name="T39" fmla="*/ 28 h 84"/>
                <a:gd name="T40" fmla="*/ 33 w 68"/>
                <a:gd name="T41" fmla="*/ 26 h 84"/>
                <a:gd name="T42" fmla="*/ 31 w 68"/>
                <a:gd name="T43" fmla="*/ 24 h 84"/>
                <a:gd name="T44" fmla="*/ 28 w 68"/>
                <a:gd name="T45" fmla="*/ 24 h 84"/>
                <a:gd name="T46" fmla="*/ 27 w 68"/>
                <a:gd name="T47" fmla="*/ 26 h 84"/>
                <a:gd name="T48" fmla="*/ 28 w 68"/>
                <a:gd name="T49" fmla="*/ 28 h 84"/>
                <a:gd name="T50" fmla="*/ 28 w 68"/>
                <a:gd name="T51" fmla="*/ 28 h 84"/>
                <a:gd name="T52" fmla="*/ 28 w 68"/>
                <a:gd name="T53" fmla="*/ 30 h 84"/>
                <a:gd name="T54" fmla="*/ 26 w 68"/>
                <a:gd name="T55" fmla="*/ 28 h 84"/>
                <a:gd name="T56" fmla="*/ 23 w 68"/>
                <a:gd name="T57" fmla="*/ 30 h 84"/>
                <a:gd name="T58" fmla="*/ 26 w 68"/>
                <a:gd name="T59" fmla="*/ 33 h 84"/>
                <a:gd name="T60" fmla="*/ 29 w 68"/>
                <a:gd name="T61" fmla="*/ 35 h 84"/>
                <a:gd name="T62" fmla="*/ 32 w 68"/>
                <a:gd name="T63" fmla="*/ 35 h 84"/>
                <a:gd name="T64" fmla="*/ 29 w 68"/>
                <a:gd name="T65" fmla="*/ 35 h 84"/>
                <a:gd name="T66" fmla="*/ 26 w 68"/>
                <a:gd name="T67" fmla="*/ 35 h 84"/>
                <a:gd name="T68" fmla="*/ 24 w 68"/>
                <a:gd name="T69" fmla="*/ 36 h 84"/>
                <a:gd name="T70" fmla="*/ 28 w 68"/>
                <a:gd name="T71" fmla="*/ 39 h 84"/>
                <a:gd name="T72" fmla="*/ 33 w 68"/>
                <a:gd name="T73" fmla="*/ 39 h 84"/>
                <a:gd name="T74" fmla="*/ 42 w 68"/>
                <a:gd name="T75" fmla="*/ 35 h 84"/>
                <a:gd name="T76" fmla="*/ 47 w 68"/>
                <a:gd name="T77" fmla="*/ 33 h 84"/>
                <a:gd name="T78" fmla="*/ 47 w 68"/>
                <a:gd name="T79" fmla="*/ 37 h 84"/>
                <a:gd name="T80" fmla="*/ 52 w 68"/>
                <a:gd name="T81" fmla="*/ 39 h 84"/>
                <a:gd name="T82" fmla="*/ 54 w 68"/>
                <a:gd name="T83" fmla="*/ 40 h 84"/>
                <a:gd name="T84" fmla="*/ 53 w 68"/>
                <a:gd name="T85" fmla="*/ 42 h 84"/>
                <a:gd name="T86" fmla="*/ 52 w 68"/>
                <a:gd name="T87" fmla="*/ 46 h 84"/>
                <a:gd name="T88" fmla="*/ 50 w 68"/>
                <a:gd name="T89" fmla="*/ 49 h 84"/>
                <a:gd name="T90" fmla="*/ 47 w 68"/>
                <a:gd name="T91" fmla="*/ 53 h 84"/>
                <a:gd name="T92" fmla="*/ 44 w 68"/>
                <a:gd name="T93" fmla="*/ 58 h 84"/>
                <a:gd name="T94" fmla="*/ 42 w 68"/>
                <a:gd name="T95" fmla="*/ 61 h 84"/>
                <a:gd name="T96" fmla="*/ 32 w 68"/>
                <a:gd name="T97" fmla="*/ 61 h 84"/>
                <a:gd name="T98" fmla="*/ 21 w 68"/>
                <a:gd name="T99" fmla="*/ 61 h 84"/>
                <a:gd name="T100" fmla="*/ 10 w 68"/>
                <a:gd name="T101" fmla="*/ 65 h 84"/>
                <a:gd name="T102" fmla="*/ 6 w 68"/>
                <a:gd name="T103" fmla="*/ 63 h 84"/>
                <a:gd name="T104" fmla="*/ 0 w 68"/>
                <a:gd name="T105" fmla="*/ 56 h 84"/>
                <a:gd name="T106" fmla="*/ 0 w 68"/>
                <a:gd name="T107" fmla="*/ 51 h 84"/>
                <a:gd name="T108" fmla="*/ 3 w 68"/>
                <a:gd name="T109" fmla="*/ 46 h 84"/>
                <a:gd name="T110" fmla="*/ 9 w 68"/>
                <a:gd name="T111" fmla="*/ 31 h 84"/>
                <a:gd name="T112" fmla="*/ 18 w 68"/>
                <a:gd name="T113" fmla="*/ 12 h 84"/>
                <a:gd name="T114" fmla="*/ 19 w 68"/>
                <a:gd name="T115" fmla="*/ 7 h 84"/>
                <a:gd name="T116" fmla="*/ 20 w 68"/>
                <a:gd name="T117" fmla="*/ 6 h 84"/>
                <a:gd name="T118" fmla="*/ 24 w 68"/>
                <a:gd name="T119" fmla="*/ 6 h 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68" h="84">
                  <a:moveTo>
                    <a:pt x="35" y="9"/>
                  </a:moveTo>
                  <a:lnTo>
                    <a:pt x="36" y="9"/>
                  </a:lnTo>
                  <a:lnTo>
                    <a:pt x="38" y="6"/>
                  </a:lnTo>
                  <a:lnTo>
                    <a:pt x="39" y="4"/>
                  </a:lnTo>
                  <a:lnTo>
                    <a:pt x="42" y="1"/>
                  </a:lnTo>
                  <a:lnTo>
                    <a:pt x="42" y="0"/>
                  </a:lnTo>
                  <a:lnTo>
                    <a:pt x="47" y="7"/>
                  </a:lnTo>
                  <a:lnTo>
                    <a:pt x="56" y="12"/>
                  </a:lnTo>
                  <a:lnTo>
                    <a:pt x="63" y="18"/>
                  </a:lnTo>
                  <a:lnTo>
                    <a:pt x="66" y="27"/>
                  </a:lnTo>
                  <a:lnTo>
                    <a:pt x="66" y="24"/>
                  </a:lnTo>
                  <a:lnTo>
                    <a:pt x="65" y="21"/>
                  </a:lnTo>
                  <a:lnTo>
                    <a:pt x="62" y="19"/>
                  </a:lnTo>
                  <a:lnTo>
                    <a:pt x="60" y="19"/>
                  </a:lnTo>
                  <a:lnTo>
                    <a:pt x="59" y="19"/>
                  </a:lnTo>
                  <a:lnTo>
                    <a:pt x="57" y="21"/>
                  </a:lnTo>
                  <a:lnTo>
                    <a:pt x="57" y="24"/>
                  </a:lnTo>
                  <a:lnTo>
                    <a:pt x="57" y="25"/>
                  </a:lnTo>
                  <a:lnTo>
                    <a:pt x="57" y="28"/>
                  </a:lnTo>
                  <a:lnTo>
                    <a:pt x="57" y="31"/>
                  </a:lnTo>
                  <a:lnTo>
                    <a:pt x="57" y="33"/>
                  </a:lnTo>
                  <a:lnTo>
                    <a:pt x="54" y="34"/>
                  </a:lnTo>
                  <a:lnTo>
                    <a:pt x="53" y="36"/>
                  </a:lnTo>
                  <a:lnTo>
                    <a:pt x="56" y="34"/>
                  </a:lnTo>
                  <a:lnTo>
                    <a:pt x="57" y="33"/>
                  </a:lnTo>
                  <a:lnTo>
                    <a:pt x="57" y="31"/>
                  </a:lnTo>
                  <a:lnTo>
                    <a:pt x="57" y="28"/>
                  </a:lnTo>
                  <a:lnTo>
                    <a:pt x="57" y="27"/>
                  </a:lnTo>
                  <a:lnTo>
                    <a:pt x="57" y="25"/>
                  </a:lnTo>
                  <a:lnTo>
                    <a:pt x="56" y="24"/>
                  </a:lnTo>
                  <a:lnTo>
                    <a:pt x="54" y="24"/>
                  </a:lnTo>
                  <a:lnTo>
                    <a:pt x="53" y="24"/>
                  </a:lnTo>
                  <a:lnTo>
                    <a:pt x="51" y="27"/>
                  </a:lnTo>
                  <a:lnTo>
                    <a:pt x="50" y="30"/>
                  </a:lnTo>
                  <a:lnTo>
                    <a:pt x="48" y="33"/>
                  </a:lnTo>
                  <a:lnTo>
                    <a:pt x="47" y="36"/>
                  </a:lnTo>
                  <a:lnTo>
                    <a:pt x="48" y="39"/>
                  </a:lnTo>
                  <a:lnTo>
                    <a:pt x="44" y="39"/>
                  </a:lnTo>
                  <a:lnTo>
                    <a:pt x="41" y="39"/>
                  </a:lnTo>
                  <a:lnTo>
                    <a:pt x="42" y="37"/>
                  </a:lnTo>
                  <a:lnTo>
                    <a:pt x="42" y="36"/>
                  </a:lnTo>
                  <a:lnTo>
                    <a:pt x="42" y="34"/>
                  </a:lnTo>
                  <a:lnTo>
                    <a:pt x="41" y="31"/>
                  </a:lnTo>
                  <a:lnTo>
                    <a:pt x="39" y="31"/>
                  </a:lnTo>
                  <a:lnTo>
                    <a:pt x="36" y="31"/>
                  </a:lnTo>
                  <a:lnTo>
                    <a:pt x="35" y="31"/>
                  </a:lnTo>
                  <a:lnTo>
                    <a:pt x="33" y="33"/>
                  </a:lnTo>
                  <a:lnTo>
                    <a:pt x="33" y="34"/>
                  </a:lnTo>
                  <a:lnTo>
                    <a:pt x="35" y="36"/>
                  </a:lnTo>
                  <a:lnTo>
                    <a:pt x="35" y="37"/>
                  </a:lnTo>
                  <a:lnTo>
                    <a:pt x="35" y="39"/>
                  </a:lnTo>
                  <a:lnTo>
                    <a:pt x="33" y="37"/>
                  </a:lnTo>
                  <a:lnTo>
                    <a:pt x="32" y="37"/>
                  </a:lnTo>
                  <a:lnTo>
                    <a:pt x="30" y="37"/>
                  </a:lnTo>
                  <a:lnTo>
                    <a:pt x="29" y="39"/>
                  </a:lnTo>
                  <a:lnTo>
                    <a:pt x="30" y="42"/>
                  </a:lnTo>
                  <a:lnTo>
                    <a:pt x="32" y="43"/>
                  </a:lnTo>
                  <a:lnTo>
                    <a:pt x="33" y="45"/>
                  </a:lnTo>
                  <a:lnTo>
                    <a:pt x="36" y="45"/>
                  </a:lnTo>
                  <a:lnTo>
                    <a:pt x="38" y="45"/>
                  </a:lnTo>
                  <a:lnTo>
                    <a:pt x="41" y="45"/>
                  </a:lnTo>
                  <a:lnTo>
                    <a:pt x="38" y="45"/>
                  </a:lnTo>
                  <a:lnTo>
                    <a:pt x="36" y="45"/>
                  </a:lnTo>
                  <a:lnTo>
                    <a:pt x="33" y="43"/>
                  </a:lnTo>
                  <a:lnTo>
                    <a:pt x="32" y="45"/>
                  </a:lnTo>
                  <a:lnTo>
                    <a:pt x="30" y="45"/>
                  </a:lnTo>
                  <a:lnTo>
                    <a:pt x="30" y="46"/>
                  </a:lnTo>
                  <a:lnTo>
                    <a:pt x="32" y="49"/>
                  </a:lnTo>
                  <a:lnTo>
                    <a:pt x="35" y="51"/>
                  </a:lnTo>
                  <a:lnTo>
                    <a:pt x="38" y="55"/>
                  </a:lnTo>
                  <a:lnTo>
                    <a:pt x="42" y="51"/>
                  </a:lnTo>
                  <a:lnTo>
                    <a:pt x="48" y="48"/>
                  </a:lnTo>
                  <a:lnTo>
                    <a:pt x="53" y="45"/>
                  </a:lnTo>
                  <a:lnTo>
                    <a:pt x="59" y="42"/>
                  </a:lnTo>
                  <a:lnTo>
                    <a:pt x="59" y="43"/>
                  </a:lnTo>
                  <a:lnTo>
                    <a:pt x="59" y="46"/>
                  </a:lnTo>
                  <a:lnTo>
                    <a:pt x="59" y="48"/>
                  </a:lnTo>
                  <a:lnTo>
                    <a:pt x="60" y="49"/>
                  </a:lnTo>
                  <a:lnTo>
                    <a:pt x="65" y="51"/>
                  </a:lnTo>
                  <a:lnTo>
                    <a:pt x="66" y="52"/>
                  </a:lnTo>
                  <a:lnTo>
                    <a:pt x="68" y="52"/>
                  </a:lnTo>
                  <a:lnTo>
                    <a:pt x="68" y="54"/>
                  </a:lnTo>
                  <a:lnTo>
                    <a:pt x="66" y="55"/>
                  </a:lnTo>
                  <a:lnTo>
                    <a:pt x="66" y="57"/>
                  </a:lnTo>
                  <a:lnTo>
                    <a:pt x="65" y="60"/>
                  </a:lnTo>
                  <a:lnTo>
                    <a:pt x="63" y="63"/>
                  </a:lnTo>
                  <a:lnTo>
                    <a:pt x="62" y="66"/>
                  </a:lnTo>
                  <a:lnTo>
                    <a:pt x="59" y="69"/>
                  </a:lnTo>
                  <a:lnTo>
                    <a:pt x="57" y="72"/>
                  </a:lnTo>
                  <a:lnTo>
                    <a:pt x="56" y="75"/>
                  </a:lnTo>
                  <a:lnTo>
                    <a:pt x="54" y="76"/>
                  </a:lnTo>
                  <a:lnTo>
                    <a:pt x="53" y="78"/>
                  </a:lnTo>
                  <a:lnTo>
                    <a:pt x="50" y="79"/>
                  </a:lnTo>
                  <a:lnTo>
                    <a:pt x="41" y="79"/>
                  </a:lnTo>
                  <a:lnTo>
                    <a:pt x="33" y="79"/>
                  </a:lnTo>
                  <a:lnTo>
                    <a:pt x="27" y="79"/>
                  </a:lnTo>
                  <a:lnTo>
                    <a:pt x="18" y="81"/>
                  </a:lnTo>
                  <a:lnTo>
                    <a:pt x="13" y="84"/>
                  </a:lnTo>
                  <a:lnTo>
                    <a:pt x="12" y="84"/>
                  </a:lnTo>
                  <a:lnTo>
                    <a:pt x="7" y="82"/>
                  </a:lnTo>
                  <a:lnTo>
                    <a:pt x="1" y="75"/>
                  </a:lnTo>
                  <a:lnTo>
                    <a:pt x="0" y="73"/>
                  </a:lnTo>
                  <a:lnTo>
                    <a:pt x="0" y="69"/>
                  </a:lnTo>
                  <a:lnTo>
                    <a:pt x="0" y="66"/>
                  </a:lnTo>
                  <a:lnTo>
                    <a:pt x="1" y="63"/>
                  </a:lnTo>
                  <a:lnTo>
                    <a:pt x="3" y="60"/>
                  </a:lnTo>
                  <a:lnTo>
                    <a:pt x="4" y="57"/>
                  </a:lnTo>
                  <a:lnTo>
                    <a:pt x="12" y="40"/>
                  </a:lnTo>
                  <a:lnTo>
                    <a:pt x="16" y="27"/>
                  </a:lnTo>
                  <a:lnTo>
                    <a:pt x="23" y="15"/>
                  </a:lnTo>
                  <a:lnTo>
                    <a:pt x="24" y="12"/>
                  </a:lnTo>
                  <a:lnTo>
                    <a:pt x="24" y="10"/>
                  </a:lnTo>
                  <a:lnTo>
                    <a:pt x="26" y="9"/>
                  </a:lnTo>
                  <a:lnTo>
                    <a:pt x="29" y="7"/>
                  </a:lnTo>
                  <a:lnTo>
                    <a:pt x="30" y="7"/>
                  </a:lnTo>
                  <a:lnTo>
                    <a:pt x="35" y="9"/>
                  </a:lnTo>
                  <a:close/>
                </a:path>
              </a:pathLst>
            </a:custGeom>
            <a:solidFill>
              <a:srgbClr val="B9CE90"/>
            </a:solidFill>
            <a:ln w="0">
              <a:solidFill>
                <a:srgbClr val="000514"/>
              </a:solidFill>
              <a:prstDash val="solid"/>
              <a:round/>
              <a:headEnd/>
              <a:tailEnd/>
            </a:ln>
          </p:spPr>
          <p:txBody>
            <a:bodyPr/>
            <a:lstStyle/>
            <a:p>
              <a:endParaRPr lang="zh-CN" altLang="en-US">
                <a:solidFill>
                  <a:srgbClr val="000000"/>
                </a:solidFill>
              </a:endParaRPr>
            </a:p>
          </p:txBody>
        </p:sp>
        <p:sp>
          <p:nvSpPr>
            <p:cNvPr id="74" name="任意多边形 117"/>
            <p:cNvSpPr>
              <a:spLocks/>
            </p:cNvSpPr>
            <p:nvPr/>
          </p:nvSpPr>
          <p:spPr bwMode="gray">
            <a:xfrm>
              <a:off x="7278812" y="1963738"/>
              <a:ext cx="1295846" cy="1022350"/>
            </a:xfrm>
            <a:custGeom>
              <a:avLst/>
              <a:gdLst>
                <a:gd name="T0" fmla="*/ 99 w 881"/>
                <a:gd name="T1" fmla="*/ 58 h 696"/>
                <a:gd name="T2" fmla="*/ 89 w 881"/>
                <a:gd name="T3" fmla="*/ 80 h 696"/>
                <a:gd name="T4" fmla="*/ 69 w 881"/>
                <a:gd name="T5" fmla="*/ 104 h 696"/>
                <a:gd name="T6" fmla="*/ 0 w 881"/>
                <a:gd name="T7" fmla="*/ 114 h 696"/>
                <a:gd name="T8" fmla="*/ 19 w 881"/>
                <a:gd name="T9" fmla="*/ 155 h 696"/>
                <a:gd name="T10" fmla="*/ 38 w 881"/>
                <a:gd name="T11" fmla="*/ 180 h 696"/>
                <a:gd name="T12" fmla="*/ 63 w 881"/>
                <a:gd name="T13" fmla="*/ 210 h 696"/>
                <a:gd name="T14" fmla="*/ 88 w 881"/>
                <a:gd name="T15" fmla="*/ 241 h 696"/>
                <a:gd name="T16" fmla="*/ 113 w 881"/>
                <a:gd name="T17" fmla="*/ 275 h 696"/>
                <a:gd name="T18" fmla="*/ 122 w 881"/>
                <a:gd name="T19" fmla="*/ 287 h 696"/>
                <a:gd name="T20" fmla="*/ 138 w 881"/>
                <a:gd name="T21" fmla="*/ 316 h 696"/>
                <a:gd name="T22" fmla="*/ 164 w 881"/>
                <a:gd name="T23" fmla="*/ 360 h 696"/>
                <a:gd name="T24" fmla="*/ 207 w 881"/>
                <a:gd name="T25" fmla="*/ 421 h 696"/>
                <a:gd name="T26" fmla="*/ 233 w 881"/>
                <a:gd name="T27" fmla="*/ 460 h 696"/>
                <a:gd name="T28" fmla="*/ 262 w 881"/>
                <a:gd name="T29" fmla="*/ 503 h 696"/>
                <a:gd name="T30" fmla="*/ 277 w 881"/>
                <a:gd name="T31" fmla="*/ 525 h 696"/>
                <a:gd name="T32" fmla="*/ 295 w 881"/>
                <a:gd name="T33" fmla="*/ 509 h 696"/>
                <a:gd name="T34" fmla="*/ 298 w 881"/>
                <a:gd name="T35" fmla="*/ 488 h 696"/>
                <a:gd name="T36" fmla="*/ 304 w 881"/>
                <a:gd name="T37" fmla="*/ 488 h 696"/>
                <a:gd name="T38" fmla="*/ 328 w 881"/>
                <a:gd name="T39" fmla="*/ 489 h 696"/>
                <a:gd name="T40" fmla="*/ 396 w 881"/>
                <a:gd name="T41" fmla="*/ 540 h 696"/>
                <a:gd name="T42" fmla="*/ 414 w 881"/>
                <a:gd name="T43" fmla="*/ 510 h 696"/>
                <a:gd name="T44" fmla="*/ 436 w 881"/>
                <a:gd name="T45" fmla="*/ 476 h 696"/>
                <a:gd name="T46" fmla="*/ 453 w 881"/>
                <a:gd name="T47" fmla="*/ 465 h 696"/>
                <a:gd name="T48" fmla="*/ 492 w 881"/>
                <a:gd name="T49" fmla="*/ 445 h 696"/>
                <a:gd name="T50" fmla="*/ 544 w 881"/>
                <a:gd name="T51" fmla="*/ 423 h 696"/>
                <a:gd name="T52" fmla="*/ 584 w 881"/>
                <a:gd name="T53" fmla="*/ 412 h 696"/>
                <a:gd name="T54" fmla="*/ 598 w 881"/>
                <a:gd name="T55" fmla="*/ 407 h 696"/>
                <a:gd name="T56" fmla="*/ 638 w 881"/>
                <a:gd name="T57" fmla="*/ 385 h 696"/>
                <a:gd name="T58" fmla="*/ 681 w 881"/>
                <a:gd name="T59" fmla="*/ 348 h 696"/>
                <a:gd name="T60" fmla="*/ 700 w 881"/>
                <a:gd name="T61" fmla="*/ 295 h 696"/>
                <a:gd name="T62" fmla="*/ 693 w 881"/>
                <a:gd name="T63" fmla="*/ 268 h 696"/>
                <a:gd name="T64" fmla="*/ 694 w 881"/>
                <a:gd name="T65" fmla="*/ 250 h 696"/>
                <a:gd name="T66" fmla="*/ 603 w 881"/>
                <a:gd name="T67" fmla="*/ 260 h 696"/>
                <a:gd name="T68" fmla="*/ 583 w 881"/>
                <a:gd name="T69" fmla="*/ 246 h 696"/>
                <a:gd name="T70" fmla="*/ 553 w 881"/>
                <a:gd name="T71" fmla="*/ 237 h 696"/>
                <a:gd name="T72" fmla="*/ 534 w 881"/>
                <a:gd name="T73" fmla="*/ 232 h 696"/>
                <a:gd name="T74" fmla="*/ 521 w 881"/>
                <a:gd name="T75" fmla="*/ 208 h 696"/>
                <a:gd name="T76" fmla="*/ 499 w 881"/>
                <a:gd name="T77" fmla="*/ 178 h 696"/>
                <a:gd name="T78" fmla="*/ 487 w 881"/>
                <a:gd name="T79" fmla="*/ 165 h 696"/>
                <a:gd name="T80" fmla="*/ 387 w 881"/>
                <a:gd name="T81" fmla="*/ 109 h 696"/>
                <a:gd name="T82" fmla="*/ 363 w 881"/>
                <a:gd name="T83" fmla="*/ 94 h 696"/>
                <a:gd name="T84" fmla="*/ 345 w 881"/>
                <a:gd name="T85" fmla="*/ 82 h 696"/>
                <a:gd name="T86" fmla="*/ 308 w 881"/>
                <a:gd name="T87" fmla="*/ 61 h 696"/>
                <a:gd name="T88" fmla="*/ 250 w 881"/>
                <a:gd name="T89" fmla="*/ 33 h 696"/>
                <a:gd name="T90" fmla="*/ 145 w 881"/>
                <a:gd name="T91" fmla="*/ 0 h 696"/>
                <a:gd name="T92" fmla="*/ 143 w 881"/>
                <a:gd name="T93" fmla="*/ 3 h 696"/>
                <a:gd name="T94" fmla="*/ 133 w 881"/>
                <a:gd name="T95" fmla="*/ 7 h 69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81" h="696">
                  <a:moveTo>
                    <a:pt x="159" y="12"/>
                  </a:moveTo>
                  <a:lnTo>
                    <a:pt x="96" y="33"/>
                  </a:lnTo>
                  <a:lnTo>
                    <a:pt x="125" y="74"/>
                  </a:lnTo>
                  <a:lnTo>
                    <a:pt x="125" y="81"/>
                  </a:lnTo>
                  <a:lnTo>
                    <a:pt x="120" y="90"/>
                  </a:lnTo>
                  <a:lnTo>
                    <a:pt x="112" y="101"/>
                  </a:lnTo>
                  <a:lnTo>
                    <a:pt x="103" y="111"/>
                  </a:lnTo>
                  <a:lnTo>
                    <a:pt x="94" y="122"/>
                  </a:lnTo>
                  <a:lnTo>
                    <a:pt x="87" y="131"/>
                  </a:lnTo>
                  <a:lnTo>
                    <a:pt x="81" y="137"/>
                  </a:lnTo>
                  <a:lnTo>
                    <a:pt x="78" y="140"/>
                  </a:lnTo>
                  <a:lnTo>
                    <a:pt x="0" y="144"/>
                  </a:lnTo>
                  <a:lnTo>
                    <a:pt x="7" y="164"/>
                  </a:lnTo>
                  <a:lnTo>
                    <a:pt x="21" y="192"/>
                  </a:lnTo>
                  <a:lnTo>
                    <a:pt x="24" y="195"/>
                  </a:lnTo>
                  <a:lnTo>
                    <a:pt x="30" y="204"/>
                  </a:lnTo>
                  <a:lnTo>
                    <a:pt x="37" y="215"/>
                  </a:lnTo>
                  <a:lnTo>
                    <a:pt x="48" y="228"/>
                  </a:lnTo>
                  <a:lnTo>
                    <a:pt x="60" y="242"/>
                  </a:lnTo>
                  <a:lnTo>
                    <a:pt x="70" y="256"/>
                  </a:lnTo>
                  <a:lnTo>
                    <a:pt x="79" y="265"/>
                  </a:lnTo>
                  <a:lnTo>
                    <a:pt x="88" y="275"/>
                  </a:lnTo>
                  <a:lnTo>
                    <a:pt x="99" y="289"/>
                  </a:lnTo>
                  <a:lnTo>
                    <a:pt x="111" y="304"/>
                  </a:lnTo>
                  <a:lnTo>
                    <a:pt x="123" y="320"/>
                  </a:lnTo>
                  <a:lnTo>
                    <a:pt x="134" y="335"/>
                  </a:lnTo>
                  <a:lnTo>
                    <a:pt x="143" y="347"/>
                  </a:lnTo>
                  <a:lnTo>
                    <a:pt x="149" y="356"/>
                  </a:lnTo>
                  <a:lnTo>
                    <a:pt x="152" y="359"/>
                  </a:lnTo>
                  <a:lnTo>
                    <a:pt x="153" y="362"/>
                  </a:lnTo>
                  <a:lnTo>
                    <a:pt x="158" y="371"/>
                  </a:lnTo>
                  <a:lnTo>
                    <a:pt x="165" y="383"/>
                  </a:lnTo>
                  <a:lnTo>
                    <a:pt x="174" y="400"/>
                  </a:lnTo>
                  <a:lnTo>
                    <a:pt x="183" y="416"/>
                  </a:lnTo>
                  <a:lnTo>
                    <a:pt x="195" y="436"/>
                  </a:lnTo>
                  <a:lnTo>
                    <a:pt x="206" y="454"/>
                  </a:lnTo>
                  <a:lnTo>
                    <a:pt x="216" y="471"/>
                  </a:lnTo>
                  <a:lnTo>
                    <a:pt x="254" y="523"/>
                  </a:lnTo>
                  <a:lnTo>
                    <a:pt x="261" y="532"/>
                  </a:lnTo>
                  <a:lnTo>
                    <a:pt x="270" y="546"/>
                  </a:lnTo>
                  <a:lnTo>
                    <a:pt x="282" y="562"/>
                  </a:lnTo>
                  <a:lnTo>
                    <a:pt x="294" y="580"/>
                  </a:lnTo>
                  <a:lnTo>
                    <a:pt x="308" y="600"/>
                  </a:lnTo>
                  <a:lnTo>
                    <a:pt x="320" y="619"/>
                  </a:lnTo>
                  <a:lnTo>
                    <a:pt x="330" y="636"/>
                  </a:lnTo>
                  <a:lnTo>
                    <a:pt x="339" y="649"/>
                  </a:lnTo>
                  <a:lnTo>
                    <a:pt x="346" y="658"/>
                  </a:lnTo>
                  <a:lnTo>
                    <a:pt x="349" y="663"/>
                  </a:lnTo>
                  <a:lnTo>
                    <a:pt x="356" y="651"/>
                  </a:lnTo>
                  <a:lnTo>
                    <a:pt x="364" y="645"/>
                  </a:lnTo>
                  <a:lnTo>
                    <a:pt x="370" y="642"/>
                  </a:lnTo>
                  <a:lnTo>
                    <a:pt x="373" y="642"/>
                  </a:lnTo>
                  <a:lnTo>
                    <a:pt x="377" y="628"/>
                  </a:lnTo>
                  <a:lnTo>
                    <a:pt x="376" y="616"/>
                  </a:lnTo>
                  <a:lnTo>
                    <a:pt x="379" y="615"/>
                  </a:lnTo>
                  <a:lnTo>
                    <a:pt x="380" y="615"/>
                  </a:lnTo>
                  <a:lnTo>
                    <a:pt x="382" y="616"/>
                  </a:lnTo>
                  <a:lnTo>
                    <a:pt x="388" y="618"/>
                  </a:lnTo>
                  <a:lnTo>
                    <a:pt x="397" y="619"/>
                  </a:lnTo>
                  <a:lnTo>
                    <a:pt x="412" y="618"/>
                  </a:lnTo>
                  <a:lnTo>
                    <a:pt x="487" y="696"/>
                  </a:lnTo>
                  <a:lnTo>
                    <a:pt x="497" y="686"/>
                  </a:lnTo>
                  <a:lnTo>
                    <a:pt x="499" y="682"/>
                  </a:lnTo>
                  <a:lnTo>
                    <a:pt x="503" y="673"/>
                  </a:lnTo>
                  <a:lnTo>
                    <a:pt x="512" y="660"/>
                  </a:lnTo>
                  <a:lnTo>
                    <a:pt x="521" y="643"/>
                  </a:lnTo>
                  <a:lnTo>
                    <a:pt x="532" y="627"/>
                  </a:lnTo>
                  <a:lnTo>
                    <a:pt x="541" y="613"/>
                  </a:lnTo>
                  <a:lnTo>
                    <a:pt x="550" y="601"/>
                  </a:lnTo>
                  <a:lnTo>
                    <a:pt x="557" y="594"/>
                  </a:lnTo>
                  <a:lnTo>
                    <a:pt x="560" y="592"/>
                  </a:lnTo>
                  <a:lnTo>
                    <a:pt x="570" y="588"/>
                  </a:lnTo>
                  <a:lnTo>
                    <a:pt x="583" y="580"/>
                  </a:lnTo>
                  <a:lnTo>
                    <a:pt x="600" y="571"/>
                  </a:lnTo>
                  <a:lnTo>
                    <a:pt x="619" y="562"/>
                  </a:lnTo>
                  <a:lnTo>
                    <a:pt x="642" y="552"/>
                  </a:lnTo>
                  <a:lnTo>
                    <a:pt x="663" y="543"/>
                  </a:lnTo>
                  <a:lnTo>
                    <a:pt x="684" y="534"/>
                  </a:lnTo>
                  <a:lnTo>
                    <a:pt x="703" y="526"/>
                  </a:lnTo>
                  <a:lnTo>
                    <a:pt x="721" y="522"/>
                  </a:lnTo>
                  <a:lnTo>
                    <a:pt x="735" y="520"/>
                  </a:lnTo>
                  <a:lnTo>
                    <a:pt x="739" y="519"/>
                  </a:lnTo>
                  <a:lnTo>
                    <a:pt x="744" y="517"/>
                  </a:lnTo>
                  <a:lnTo>
                    <a:pt x="753" y="513"/>
                  </a:lnTo>
                  <a:lnTo>
                    <a:pt x="766" y="507"/>
                  </a:lnTo>
                  <a:lnTo>
                    <a:pt x="783" y="498"/>
                  </a:lnTo>
                  <a:lnTo>
                    <a:pt x="803" y="486"/>
                  </a:lnTo>
                  <a:lnTo>
                    <a:pt x="822" y="472"/>
                  </a:lnTo>
                  <a:lnTo>
                    <a:pt x="840" y="457"/>
                  </a:lnTo>
                  <a:lnTo>
                    <a:pt x="857" y="439"/>
                  </a:lnTo>
                  <a:lnTo>
                    <a:pt x="870" y="418"/>
                  </a:lnTo>
                  <a:lnTo>
                    <a:pt x="878" y="397"/>
                  </a:lnTo>
                  <a:lnTo>
                    <a:pt x="881" y="373"/>
                  </a:lnTo>
                  <a:lnTo>
                    <a:pt x="876" y="347"/>
                  </a:lnTo>
                  <a:lnTo>
                    <a:pt x="875" y="344"/>
                  </a:lnTo>
                  <a:lnTo>
                    <a:pt x="872" y="338"/>
                  </a:lnTo>
                  <a:lnTo>
                    <a:pt x="870" y="331"/>
                  </a:lnTo>
                  <a:lnTo>
                    <a:pt x="870" y="323"/>
                  </a:lnTo>
                  <a:lnTo>
                    <a:pt x="873" y="316"/>
                  </a:lnTo>
                  <a:lnTo>
                    <a:pt x="827" y="323"/>
                  </a:lnTo>
                  <a:lnTo>
                    <a:pt x="762" y="331"/>
                  </a:lnTo>
                  <a:lnTo>
                    <a:pt x="759" y="329"/>
                  </a:lnTo>
                  <a:lnTo>
                    <a:pt x="751" y="326"/>
                  </a:lnTo>
                  <a:lnTo>
                    <a:pt x="742" y="320"/>
                  </a:lnTo>
                  <a:lnTo>
                    <a:pt x="733" y="310"/>
                  </a:lnTo>
                  <a:lnTo>
                    <a:pt x="705" y="298"/>
                  </a:lnTo>
                  <a:lnTo>
                    <a:pt x="702" y="298"/>
                  </a:lnTo>
                  <a:lnTo>
                    <a:pt x="696" y="299"/>
                  </a:lnTo>
                  <a:lnTo>
                    <a:pt x="688" y="299"/>
                  </a:lnTo>
                  <a:lnTo>
                    <a:pt x="679" y="298"/>
                  </a:lnTo>
                  <a:lnTo>
                    <a:pt x="672" y="293"/>
                  </a:lnTo>
                  <a:lnTo>
                    <a:pt x="667" y="286"/>
                  </a:lnTo>
                  <a:lnTo>
                    <a:pt x="663" y="275"/>
                  </a:lnTo>
                  <a:lnTo>
                    <a:pt x="655" y="263"/>
                  </a:lnTo>
                  <a:lnTo>
                    <a:pt x="646" y="251"/>
                  </a:lnTo>
                  <a:lnTo>
                    <a:pt x="637" y="237"/>
                  </a:lnTo>
                  <a:lnTo>
                    <a:pt x="628" y="225"/>
                  </a:lnTo>
                  <a:lnTo>
                    <a:pt x="621" y="216"/>
                  </a:lnTo>
                  <a:lnTo>
                    <a:pt x="616" y="209"/>
                  </a:lnTo>
                  <a:lnTo>
                    <a:pt x="613" y="207"/>
                  </a:lnTo>
                  <a:lnTo>
                    <a:pt x="547" y="132"/>
                  </a:lnTo>
                  <a:lnTo>
                    <a:pt x="488" y="138"/>
                  </a:lnTo>
                  <a:lnTo>
                    <a:pt x="487" y="137"/>
                  </a:lnTo>
                  <a:lnTo>
                    <a:pt x="481" y="131"/>
                  </a:lnTo>
                  <a:lnTo>
                    <a:pt x="472" y="125"/>
                  </a:lnTo>
                  <a:lnTo>
                    <a:pt x="457" y="119"/>
                  </a:lnTo>
                  <a:lnTo>
                    <a:pt x="454" y="117"/>
                  </a:lnTo>
                  <a:lnTo>
                    <a:pt x="446" y="111"/>
                  </a:lnTo>
                  <a:lnTo>
                    <a:pt x="434" y="104"/>
                  </a:lnTo>
                  <a:lnTo>
                    <a:pt x="421" y="95"/>
                  </a:lnTo>
                  <a:lnTo>
                    <a:pt x="404" y="84"/>
                  </a:lnTo>
                  <a:lnTo>
                    <a:pt x="388" y="77"/>
                  </a:lnTo>
                  <a:lnTo>
                    <a:pt x="371" y="71"/>
                  </a:lnTo>
                  <a:lnTo>
                    <a:pt x="356" y="68"/>
                  </a:lnTo>
                  <a:lnTo>
                    <a:pt x="315" y="42"/>
                  </a:lnTo>
                  <a:lnTo>
                    <a:pt x="290" y="42"/>
                  </a:lnTo>
                  <a:lnTo>
                    <a:pt x="203" y="10"/>
                  </a:lnTo>
                  <a:lnTo>
                    <a:pt x="182" y="0"/>
                  </a:lnTo>
                  <a:lnTo>
                    <a:pt x="182" y="1"/>
                  </a:lnTo>
                  <a:lnTo>
                    <a:pt x="179" y="3"/>
                  </a:lnTo>
                  <a:lnTo>
                    <a:pt x="177" y="6"/>
                  </a:lnTo>
                  <a:lnTo>
                    <a:pt x="173" y="7"/>
                  </a:lnTo>
                  <a:lnTo>
                    <a:pt x="167" y="10"/>
                  </a:lnTo>
                  <a:lnTo>
                    <a:pt x="159" y="12"/>
                  </a:lnTo>
                  <a:close/>
                </a:path>
              </a:pathLst>
            </a:custGeom>
            <a:solidFill>
              <a:srgbClr val="B9CE90"/>
            </a:solidFill>
            <a:ln w="0">
              <a:solidFill>
                <a:srgbClr val="000514"/>
              </a:solidFill>
              <a:prstDash val="solid"/>
              <a:round/>
              <a:headEnd/>
              <a:tailEnd/>
            </a:ln>
          </p:spPr>
          <p:txBody>
            <a:bodyPr/>
            <a:lstStyle/>
            <a:p>
              <a:endParaRPr lang="zh-CN" altLang="en-US">
                <a:solidFill>
                  <a:srgbClr val="000000"/>
                </a:solidFill>
              </a:endParaRPr>
            </a:p>
          </p:txBody>
        </p:sp>
        <p:sp>
          <p:nvSpPr>
            <p:cNvPr id="75" name="任意多边形 118"/>
            <p:cNvSpPr>
              <a:spLocks/>
            </p:cNvSpPr>
            <p:nvPr/>
          </p:nvSpPr>
          <p:spPr bwMode="gray">
            <a:xfrm>
              <a:off x="7791751" y="2867025"/>
              <a:ext cx="204858" cy="295275"/>
            </a:xfrm>
            <a:custGeom>
              <a:avLst/>
              <a:gdLst>
                <a:gd name="T0" fmla="*/ 51 w 139"/>
                <a:gd name="T1" fmla="*/ 155 h 201"/>
                <a:gd name="T2" fmla="*/ 39 w 139"/>
                <a:gd name="T3" fmla="*/ 150 h 201"/>
                <a:gd name="T4" fmla="*/ 30 w 139"/>
                <a:gd name="T5" fmla="*/ 114 h 201"/>
                <a:gd name="T6" fmla="*/ 15 w 139"/>
                <a:gd name="T7" fmla="*/ 90 h 201"/>
                <a:gd name="T8" fmla="*/ 9 w 139"/>
                <a:gd name="T9" fmla="*/ 67 h 201"/>
                <a:gd name="T10" fmla="*/ 0 w 139"/>
                <a:gd name="T11" fmla="*/ 38 h 201"/>
                <a:gd name="T12" fmla="*/ 4 w 139"/>
                <a:gd name="T13" fmla="*/ 31 h 201"/>
                <a:gd name="T14" fmla="*/ 15 w 139"/>
                <a:gd name="T15" fmla="*/ 21 h 201"/>
                <a:gd name="T16" fmla="*/ 19 w 139"/>
                <a:gd name="T17" fmla="*/ 19 h 201"/>
                <a:gd name="T18" fmla="*/ 19 w 139"/>
                <a:gd name="T19" fmla="*/ 17 h 201"/>
                <a:gd name="T20" fmla="*/ 22 w 139"/>
                <a:gd name="T21" fmla="*/ 10 h 201"/>
                <a:gd name="T22" fmla="*/ 22 w 139"/>
                <a:gd name="T23" fmla="*/ 6 h 201"/>
                <a:gd name="T24" fmla="*/ 21 w 139"/>
                <a:gd name="T25" fmla="*/ 4 h 201"/>
                <a:gd name="T26" fmla="*/ 21 w 139"/>
                <a:gd name="T27" fmla="*/ 1 h 201"/>
                <a:gd name="T28" fmla="*/ 24 w 139"/>
                <a:gd name="T29" fmla="*/ 0 h 201"/>
                <a:gd name="T30" fmla="*/ 28 w 139"/>
                <a:gd name="T31" fmla="*/ 1 h 201"/>
                <a:gd name="T32" fmla="*/ 32 w 139"/>
                <a:gd name="T33" fmla="*/ 4 h 201"/>
                <a:gd name="T34" fmla="*/ 39 w 139"/>
                <a:gd name="T35" fmla="*/ 4 h 201"/>
                <a:gd name="T36" fmla="*/ 46 w 139"/>
                <a:gd name="T37" fmla="*/ 4 h 201"/>
                <a:gd name="T38" fmla="*/ 110 w 139"/>
                <a:gd name="T39" fmla="*/ 64 h 201"/>
                <a:gd name="T40" fmla="*/ 106 w 139"/>
                <a:gd name="T41" fmla="*/ 69 h 201"/>
                <a:gd name="T42" fmla="*/ 101 w 139"/>
                <a:gd name="T43" fmla="*/ 81 h 201"/>
                <a:gd name="T44" fmla="*/ 106 w 139"/>
                <a:gd name="T45" fmla="*/ 90 h 201"/>
                <a:gd name="T46" fmla="*/ 111 w 139"/>
                <a:gd name="T47" fmla="*/ 99 h 201"/>
                <a:gd name="T48" fmla="*/ 108 w 139"/>
                <a:gd name="T49" fmla="*/ 109 h 201"/>
                <a:gd name="T50" fmla="*/ 106 w 139"/>
                <a:gd name="T51" fmla="*/ 109 h 201"/>
                <a:gd name="T52" fmla="*/ 101 w 139"/>
                <a:gd name="T53" fmla="*/ 109 h 201"/>
                <a:gd name="T54" fmla="*/ 96 w 139"/>
                <a:gd name="T55" fmla="*/ 111 h 201"/>
                <a:gd name="T56" fmla="*/ 94 w 139"/>
                <a:gd name="T57" fmla="*/ 117 h 201"/>
                <a:gd name="T58" fmla="*/ 86 w 139"/>
                <a:gd name="T59" fmla="*/ 128 h 201"/>
                <a:gd name="T60" fmla="*/ 83 w 139"/>
                <a:gd name="T61" fmla="*/ 134 h 201"/>
                <a:gd name="T62" fmla="*/ 84 w 139"/>
                <a:gd name="T63" fmla="*/ 146 h 201"/>
                <a:gd name="T64" fmla="*/ 82 w 139"/>
                <a:gd name="T65" fmla="*/ 146 h 201"/>
                <a:gd name="T66" fmla="*/ 77 w 139"/>
                <a:gd name="T67" fmla="*/ 144 h 201"/>
                <a:gd name="T68" fmla="*/ 72 w 139"/>
                <a:gd name="T69" fmla="*/ 146 h 201"/>
                <a:gd name="T70" fmla="*/ 70 w 139"/>
                <a:gd name="T71" fmla="*/ 150 h 201"/>
                <a:gd name="T72" fmla="*/ 66 w 139"/>
                <a:gd name="T73" fmla="*/ 155 h 201"/>
                <a:gd name="T74" fmla="*/ 62 w 139"/>
                <a:gd name="T75" fmla="*/ 158 h 2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9" h="201">
                  <a:moveTo>
                    <a:pt x="78" y="201"/>
                  </a:moveTo>
                  <a:lnTo>
                    <a:pt x="64" y="197"/>
                  </a:lnTo>
                  <a:lnTo>
                    <a:pt x="55" y="192"/>
                  </a:lnTo>
                  <a:lnTo>
                    <a:pt x="49" y="189"/>
                  </a:lnTo>
                  <a:lnTo>
                    <a:pt x="48" y="188"/>
                  </a:lnTo>
                  <a:lnTo>
                    <a:pt x="37" y="144"/>
                  </a:lnTo>
                  <a:lnTo>
                    <a:pt x="18" y="117"/>
                  </a:lnTo>
                  <a:lnTo>
                    <a:pt x="18" y="113"/>
                  </a:lnTo>
                  <a:lnTo>
                    <a:pt x="15" y="101"/>
                  </a:lnTo>
                  <a:lnTo>
                    <a:pt x="12" y="84"/>
                  </a:lnTo>
                  <a:lnTo>
                    <a:pt x="7" y="64"/>
                  </a:lnTo>
                  <a:lnTo>
                    <a:pt x="0" y="48"/>
                  </a:lnTo>
                  <a:lnTo>
                    <a:pt x="1" y="45"/>
                  </a:lnTo>
                  <a:lnTo>
                    <a:pt x="4" y="39"/>
                  </a:lnTo>
                  <a:lnTo>
                    <a:pt x="10" y="33"/>
                  </a:lnTo>
                  <a:lnTo>
                    <a:pt x="18" y="27"/>
                  </a:lnTo>
                  <a:lnTo>
                    <a:pt x="24" y="27"/>
                  </a:lnTo>
                  <a:lnTo>
                    <a:pt x="24" y="25"/>
                  </a:lnTo>
                  <a:lnTo>
                    <a:pt x="25" y="24"/>
                  </a:lnTo>
                  <a:lnTo>
                    <a:pt x="25" y="21"/>
                  </a:lnTo>
                  <a:lnTo>
                    <a:pt x="27" y="18"/>
                  </a:lnTo>
                  <a:lnTo>
                    <a:pt x="28" y="13"/>
                  </a:lnTo>
                  <a:lnTo>
                    <a:pt x="28" y="10"/>
                  </a:lnTo>
                  <a:lnTo>
                    <a:pt x="28" y="7"/>
                  </a:lnTo>
                  <a:lnTo>
                    <a:pt x="27" y="6"/>
                  </a:lnTo>
                  <a:lnTo>
                    <a:pt x="27" y="4"/>
                  </a:lnTo>
                  <a:lnTo>
                    <a:pt x="27" y="3"/>
                  </a:lnTo>
                  <a:lnTo>
                    <a:pt x="27" y="1"/>
                  </a:lnTo>
                  <a:lnTo>
                    <a:pt x="28" y="0"/>
                  </a:lnTo>
                  <a:lnTo>
                    <a:pt x="30" y="0"/>
                  </a:lnTo>
                  <a:lnTo>
                    <a:pt x="31" y="0"/>
                  </a:lnTo>
                  <a:lnTo>
                    <a:pt x="34" y="1"/>
                  </a:lnTo>
                  <a:lnTo>
                    <a:pt x="39" y="3"/>
                  </a:lnTo>
                  <a:lnTo>
                    <a:pt x="40" y="4"/>
                  </a:lnTo>
                  <a:lnTo>
                    <a:pt x="43" y="4"/>
                  </a:lnTo>
                  <a:lnTo>
                    <a:pt x="48" y="4"/>
                  </a:lnTo>
                  <a:lnTo>
                    <a:pt x="52" y="4"/>
                  </a:lnTo>
                  <a:lnTo>
                    <a:pt x="58" y="4"/>
                  </a:lnTo>
                  <a:lnTo>
                    <a:pt x="63" y="3"/>
                  </a:lnTo>
                  <a:lnTo>
                    <a:pt x="138" y="81"/>
                  </a:lnTo>
                  <a:lnTo>
                    <a:pt x="136" y="83"/>
                  </a:lnTo>
                  <a:lnTo>
                    <a:pt x="132" y="87"/>
                  </a:lnTo>
                  <a:lnTo>
                    <a:pt x="127" y="93"/>
                  </a:lnTo>
                  <a:lnTo>
                    <a:pt x="126" y="102"/>
                  </a:lnTo>
                  <a:lnTo>
                    <a:pt x="130" y="113"/>
                  </a:lnTo>
                  <a:lnTo>
                    <a:pt x="132" y="114"/>
                  </a:lnTo>
                  <a:lnTo>
                    <a:pt x="136" y="119"/>
                  </a:lnTo>
                  <a:lnTo>
                    <a:pt x="139" y="125"/>
                  </a:lnTo>
                  <a:lnTo>
                    <a:pt x="139" y="131"/>
                  </a:lnTo>
                  <a:lnTo>
                    <a:pt x="135" y="137"/>
                  </a:lnTo>
                  <a:lnTo>
                    <a:pt x="133" y="137"/>
                  </a:lnTo>
                  <a:lnTo>
                    <a:pt x="132" y="137"/>
                  </a:lnTo>
                  <a:lnTo>
                    <a:pt x="129" y="137"/>
                  </a:lnTo>
                  <a:lnTo>
                    <a:pt x="126" y="137"/>
                  </a:lnTo>
                  <a:lnTo>
                    <a:pt x="123" y="138"/>
                  </a:lnTo>
                  <a:lnTo>
                    <a:pt x="120" y="140"/>
                  </a:lnTo>
                  <a:lnTo>
                    <a:pt x="118" y="141"/>
                  </a:lnTo>
                  <a:lnTo>
                    <a:pt x="117" y="147"/>
                  </a:lnTo>
                  <a:lnTo>
                    <a:pt x="112" y="153"/>
                  </a:lnTo>
                  <a:lnTo>
                    <a:pt x="108" y="161"/>
                  </a:lnTo>
                  <a:lnTo>
                    <a:pt x="105" y="167"/>
                  </a:lnTo>
                  <a:lnTo>
                    <a:pt x="103" y="170"/>
                  </a:lnTo>
                  <a:lnTo>
                    <a:pt x="108" y="177"/>
                  </a:lnTo>
                  <a:lnTo>
                    <a:pt x="105" y="185"/>
                  </a:lnTo>
                  <a:lnTo>
                    <a:pt x="103" y="185"/>
                  </a:lnTo>
                  <a:lnTo>
                    <a:pt x="102" y="185"/>
                  </a:lnTo>
                  <a:lnTo>
                    <a:pt x="99" y="183"/>
                  </a:lnTo>
                  <a:lnTo>
                    <a:pt x="96" y="183"/>
                  </a:lnTo>
                  <a:lnTo>
                    <a:pt x="93" y="183"/>
                  </a:lnTo>
                  <a:lnTo>
                    <a:pt x="90" y="185"/>
                  </a:lnTo>
                  <a:lnTo>
                    <a:pt x="88" y="186"/>
                  </a:lnTo>
                  <a:lnTo>
                    <a:pt x="87" y="189"/>
                  </a:lnTo>
                  <a:lnTo>
                    <a:pt x="84" y="194"/>
                  </a:lnTo>
                  <a:lnTo>
                    <a:pt x="82" y="197"/>
                  </a:lnTo>
                  <a:lnTo>
                    <a:pt x="79" y="198"/>
                  </a:lnTo>
                  <a:lnTo>
                    <a:pt x="78" y="200"/>
                  </a:lnTo>
                  <a:lnTo>
                    <a:pt x="78" y="201"/>
                  </a:lnTo>
                  <a:close/>
                </a:path>
              </a:pathLst>
            </a:custGeom>
            <a:solidFill>
              <a:srgbClr val="B9CE90"/>
            </a:solidFill>
            <a:ln w="0">
              <a:solidFill>
                <a:srgbClr val="000514"/>
              </a:solidFill>
              <a:prstDash val="solid"/>
              <a:round/>
              <a:headEnd/>
              <a:tailEnd/>
            </a:ln>
          </p:spPr>
          <p:txBody>
            <a:bodyPr/>
            <a:lstStyle/>
            <a:p>
              <a:endParaRPr lang="zh-CN" altLang="en-US">
                <a:solidFill>
                  <a:srgbClr val="000000"/>
                </a:solidFill>
              </a:endParaRPr>
            </a:p>
          </p:txBody>
        </p:sp>
        <p:sp>
          <p:nvSpPr>
            <p:cNvPr id="76" name="任意多边形 119"/>
            <p:cNvSpPr>
              <a:spLocks/>
            </p:cNvSpPr>
            <p:nvPr/>
          </p:nvSpPr>
          <p:spPr bwMode="gray">
            <a:xfrm>
              <a:off x="7907679" y="2730500"/>
              <a:ext cx="524055" cy="436563"/>
            </a:xfrm>
            <a:custGeom>
              <a:avLst/>
              <a:gdLst>
                <a:gd name="T0" fmla="*/ 261 w 357"/>
                <a:gd name="T1" fmla="*/ 75 h 297"/>
                <a:gd name="T2" fmla="*/ 232 w 357"/>
                <a:gd name="T3" fmla="*/ 91 h 297"/>
                <a:gd name="T4" fmla="*/ 214 w 357"/>
                <a:gd name="T5" fmla="*/ 110 h 297"/>
                <a:gd name="T6" fmla="*/ 199 w 357"/>
                <a:gd name="T7" fmla="*/ 131 h 297"/>
                <a:gd name="T8" fmla="*/ 177 w 357"/>
                <a:gd name="T9" fmla="*/ 150 h 297"/>
                <a:gd name="T10" fmla="*/ 150 w 357"/>
                <a:gd name="T11" fmla="*/ 167 h 297"/>
                <a:gd name="T12" fmla="*/ 130 w 357"/>
                <a:gd name="T13" fmla="*/ 171 h 297"/>
                <a:gd name="T14" fmla="*/ 91 w 357"/>
                <a:gd name="T15" fmla="*/ 211 h 297"/>
                <a:gd name="T16" fmla="*/ 7 w 357"/>
                <a:gd name="T17" fmla="*/ 235 h 297"/>
                <a:gd name="T18" fmla="*/ 0 w 357"/>
                <a:gd name="T19" fmla="*/ 233 h 297"/>
                <a:gd name="T20" fmla="*/ 1 w 357"/>
                <a:gd name="T21" fmla="*/ 232 h 297"/>
                <a:gd name="T22" fmla="*/ 6 w 357"/>
                <a:gd name="T23" fmla="*/ 231 h 297"/>
                <a:gd name="T24" fmla="*/ 7 w 357"/>
                <a:gd name="T25" fmla="*/ 223 h 297"/>
                <a:gd name="T26" fmla="*/ 10 w 357"/>
                <a:gd name="T27" fmla="*/ 221 h 297"/>
                <a:gd name="T28" fmla="*/ 16 w 357"/>
                <a:gd name="T29" fmla="*/ 220 h 297"/>
                <a:gd name="T30" fmla="*/ 21 w 357"/>
                <a:gd name="T31" fmla="*/ 221 h 297"/>
                <a:gd name="T32" fmla="*/ 19 w 357"/>
                <a:gd name="T33" fmla="*/ 209 h 297"/>
                <a:gd name="T34" fmla="*/ 31 w 357"/>
                <a:gd name="T35" fmla="*/ 192 h 297"/>
                <a:gd name="T36" fmla="*/ 31 w 357"/>
                <a:gd name="T37" fmla="*/ 190 h 297"/>
                <a:gd name="T38" fmla="*/ 34 w 357"/>
                <a:gd name="T39" fmla="*/ 186 h 297"/>
                <a:gd name="T40" fmla="*/ 39 w 357"/>
                <a:gd name="T41" fmla="*/ 183 h 297"/>
                <a:gd name="T42" fmla="*/ 43 w 357"/>
                <a:gd name="T43" fmla="*/ 183 h 297"/>
                <a:gd name="T44" fmla="*/ 45 w 357"/>
                <a:gd name="T45" fmla="*/ 183 h 297"/>
                <a:gd name="T46" fmla="*/ 48 w 357"/>
                <a:gd name="T47" fmla="*/ 181 h 297"/>
                <a:gd name="T48" fmla="*/ 50 w 357"/>
                <a:gd name="T49" fmla="*/ 178 h 297"/>
                <a:gd name="T50" fmla="*/ 47 w 357"/>
                <a:gd name="T51" fmla="*/ 171 h 297"/>
                <a:gd name="T52" fmla="*/ 43 w 357"/>
                <a:gd name="T53" fmla="*/ 167 h 297"/>
                <a:gd name="T54" fmla="*/ 38 w 357"/>
                <a:gd name="T55" fmla="*/ 155 h 297"/>
                <a:gd name="T56" fmla="*/ 47 w 357"/>
                <a:gd name="T57" fmla="*/ 140 h 297"/>
                <a:gd name="T58" fmla="*/ 50 w 357"/>
                <a:gd name="T59" fmla="*/ 138 h 297"/>
                <a:gd name="T60" fmla="*/ 53 w 357"/>
                <a:gd name="T61" fmla="*/ 134 h 297"/>
                <a:gd name="T62" fmla="*/ 55 w 357"/>
                <a:gd name="T63" fmla="*/ 131 h 297"/>
                <a:gd name="T64" fmla="*/ 60 w 357"/>
                <a:gd name="T65" fmla="*/ 121 h 297"/>
                <a:gd name="T66" fmla="*/ 72 w 357"/>
                <a:gd name="T67" fmla="*/ 101 h 297"/>
                <a:gd name="T68" fmla="*/ 88 w 357"/>
                <a:gd name="T69" fmla="*/ 77 h 297"/>
                <a:gd name="T70" fmla="*/ 103 w 357"/>
                <a:gd name="T71" fmla="*/ 58 h 297"/>
                <a:gd name="T72" fmla="*/ 111 w 357"/>
                <a:gd name="T73" fmla="*/ 52 h 297"/>
                <a:gd name="T74" fmla="*/ 131 w 357"/>
                <a:gd name="T75" fmla="*/ 43 h 297"/>
                <a:gd name="T76" fmla="*/ 164 w 357"/>
                <a:gd name="T77" fmla="*/ 27 h 297"/>
                <a:gd name="T78" fmla="*/ 199 w 357"/>
                <a:gd name="T79" fmla="*/ 12 h 297"/>
                <a:gd name="T80" fmla="*/ 229 w 357"/>
                <a:gd name="T81" fmla="*/ 1 h 297"/>
                <a:gd name="T82" fmla="*/ 239 w 357"/>
                <a:gd name="T83" fmla="*/ 0 h 297"/>
                <a:gd name="T84" fmla="*/ 243 w 357"/>
                <a:gd name="T85" fmla="*/ 0 h 297"/>
                <a:gd name="T86" fmla="*/ 246 w 357"/>
                <a:gd name="T87" fmla="*/ 1 h 297"/>
                <a:gd name="T88" fmla="*/ 282 w 357"/>
                <a:gd name="T89" fmla="*/ 69 h 2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57" h="297">
                  <a:moveTo>
                    <a:pt x="357" y="87"/>
                  </a:moveTo>
                  <a:lnTo>
                    <a:pt x="330" y="94"/>
                  </a:lnTo>
                  <a:lnTo>
                    <a:pt x="311" y="103"/>
                  </a:lnTo>
                  <a:lnTo>
                    <a:pt x="294" y="114"/>
                  </a:lnTo>
                  <a:lnTo>
                    <a:pt x="281" y="126"/>
                  </a:lnTo>
                  <a:lnTo>
                    <a:pt x="270" y="138"/>
                  </a:lnTo>
                  <a:lnTo>
                    <a:pt x="261" y="151"/>
                  </a:lnTo>
                  <a:lnTo>
                    <a:pt x="252" y="164"/>
                  </a:lnTo>
                  <a:lnTo>
                    <a:pt x="242" y="176"/>
                  </a:lnTo>
                  <a:lnTo>
                    <a:pt x="225" y="189"/>
                  </a:lnTo>
                  <a:lnTo>
                    <a:pt x="207" y="200"/>
                  </a:lnTo>
                  <a:lnTo>
                    <a:pt x="189" y="209"/>
                  </a:lnTo>
                  <a:lnTo>
                    <a:pt x="176" y="213"/>
                  </a:lnTo>
                  <a:lnTo>
                    <a:pt x="165" y="216"/>
                  </a:lnTo>
                  <a:lnTo>
                    <a:pt x="161" y="218"/>
                  </a:lnTo>
                  <a:lnTo>
                    <a:pt x="115" y="266"/>
                  </a:lnTo>
                  <a:lnTo>
                    <a:pt x="22" y="297"/>
                  </a:lnTo>
                  <a:lnTo>
                    <a:pt x="10" y="296"/>
                  </a:lnTo>
                  <a:lnTo>
                    <a:pt x="0" y="293"/>
                  </a:lnTo>
                  <a:lnTo>
                    <a:pt x="0" y="294"/>
                  </a:lnTo>
                  <a:lnTo>
                    <a:pt x="1" y="294"/>
                  </a:lnTo>
                  <a:lnTo>
                    <a:pt x="1" y="293"/>
                  </a:lnTo>
                  <a:lnTo>
                    <a:pt x="4" y="293"/>
                  </a:lnTo>
                  <a:lnTo>
                    <a:pt x="6" y="290"/>
                  </a:lnTo>
                  <a:lnTo>
                    <a:pt x="9" y="287"/>
                  </a:lnTo>
                  <a:lnTo>
                    <a:pt x="10" y="281"/>
                  </a:lnTo>
                  <a:lnTo>
                    <a:pt x="12" y="281"/>
                  </a:lnTo>
                  <a:lnTo>
                    <a:pt x="13" y="279"/>
                  </a:lnTo>
                  <a:lnTo>
                    <a:pt x="16" y="278"/>
                  </a:lnTo>
                  <a:lnTo>
                    <a:pt x="19" y="278"/>
                  </a:lnTo>
                  <a:lnTo>
                    <a:pt x="24" y="278"/>
                  </a:lnTo>
                  <a:lnTo>
                    <a:pt x="27" y="279"/>
                  </a:lnTo>
                  <a:lnTo>
                    <a:pt x="31" y="272"/>
                  </a:lnTo>
                  <a:lnTo>
                    <a:pt x="25" y="264"/>
                  </a:lnTo>
                  <a:lnTo>
                    <a:pt x="39" y="242"/>
                  </a:lnTo>
                  <a:lnTo>
                    <a:pt x="39" y="240"/>
                  </a:lnTo>
                  <a:lnTo>
                    <a:pt x="40" y="239"/>
                  </a:lnTo>
                  <a:lnTo>
                    <a:pt x="42" y="236"/>
                  </a:lnTo>
                  <a:lnTo>
                    <a:pt x="43" y="234"/>
                  </a:lnTo>
                  <a:lnTo>
                    <a:pt x="46" y="233"/>
                  </a:lnTo>
                  <a:lnTo>
                    <a:pt x="49" y="231"/>
                  </a:lnTo>
                  <a:lnTo>
                    <a:pt x="54" y="231"/>
                  </a:lnTo>
                  <a:lnTo>
                    <a:pt x="55" y="231"/>
                  </a:lnTo>
                  <a:lnTo>
                    <a:pt x="57" y="231"/>
                  </a:lnTo>
                  <a:lnTo>
                    <a:pt x="60" y="230"/>
                  </a:lnTo>
                  <a:lnTo>
                    <a:pt x="61" y="228"/>
                  </a:lnTo>
                  <a:lnTo>
                    <a:pt x="61" y="227"/>
                  </a:lnTo>
                  <a:lnTo>
                    <a:pt x="63" y="224"/>
                  </a:lnTo>
                  <a:lnTo>
                    <a:pt x="61" y="221"/>
                  </a:lnTo>
                  <a:lnTo>
                    <a:pt x="60" y="216"/>
                  </a:lnTo>
                  <a:lnTo>
                    <a:pt x="58" y="213"/>
                  </a:lnTo>
                  <a:lnTo>
                    <a:pt x="54" y="209"/>
                  </a:lnTo>
                  <a:lnTo>
                    <a:pt x="49" y="201"/>
                  </a:lnTo>
                  <a:lnTo>
                    <a:pt x="48" y="194"/>
                  </a:lnTo>
                  <a:lnTo>
                    <a:pt x="51" y="185"/>
                  </a:lnTo>
                  <a:lnTo>
                    <a:pt x="60" y="176"/>
                  </a:lnTo>
                  <a:lnTo>
                    <a:pt x="61" y="176"/>
                  </a:lnTo>
                  <a:lnTo>
                    <a:pt x="63" y="174"/>
                  </a:lnTo>
                  <a:lnTo>
                    <a:pt x="64" y="171"/>
                  </a:lnTo>
                  <a:lnTo>
                    <a:pt x="67" y="170"/>
                  </a:lnTo>
                  <a:lnTo>
                    <a:pt x="69" y="167"/>
                  </a:lnTo>
                  <a:lnTo>
                    <a:pt x="70" y="165"/>
                  </a:lnTo>
                  <a:lnTo>
                    <a:pt x="72" y="162"/>
                  </a:lnTo>
                  <a:lnTo>
                    <a:pt x="76" y="153"/>
                  </a:lnTo>
                  <a:lnTo>
                    <a:pt x="84" y="141"/>
                  </a:lnTo>
                  <a:lnTo>
                    <a:pt x="91" y="127"/>
                  </a:lnTo>
                  <a:lnTo>
                    <a:pt x="102" y="111"/>
                  </a:lnTo>
                  <a:lnTo>
                    <a:pt x="111" y="97"/>
                  </a:lnTo>
                  <a:lnTo>
                    <a:pt x="121" y="84"/>
                  </a:lnTo>
                  <a:lnTo>
                    <a:pt x="130" y="73"/>
                  </a:lnTo>
                  <a:lnTo>
                    <a:pt x="138" y="67"/>
                  </a:lnTo>
                  <a:lnTo>
                    <a:pt x="141" y="66"/>
                  </a:lnTo>
                  <a:lnTo>
                    <a:pt x="152" y="61"/>
                  </a:lnTo>
                  <a:lnTo>
                    <a:pt x="167" y="54"/>
                  </a:lnTo>
                  <a:lnTo>
                    <a:pt x="186" y="45"/>
                  </a:lnTo>
                  <a:lnTo>
                    <a:pt x="207" y="34"/>
                  </a:lnTo>
                  <a:lnTo>
                    <a:pt x="230" y="24"/>
                  </a:lnTo>
                  <a:lnTo>
                    <a:pt x="252" y="15"/>
                  </a:lnTo>
                  <a:lnTo>
                    <a:pt x="272" y="7"/>
                  </a:lnTo>
                  <a:lnTo>
                    <a:pt x="290" y="1"/>
                  </a:lnTo>
                  <a:lnTo>
                    <a:pt x="303" y="0"/>
                  </a:lnTo>
                  <a:lnTo>
                    <a:pt x="305" y="0"/>
                  </a:lnTo>
                  <a:lnTo>
                    <a:pt x="308" y="0"/>
                  </a:lnTo>
                  <a:lnTo>
                    <a:pt x="309" y="0"/>
                  </a:lnTo>
                  <a:lnTo>
                    <a:pt x="312" y="1"/>
                  </a:lnTo>
                  <a:lnTo>
                    <a:pt x="315" y="4"/>
                  </a:lnTo>
                  <a:lnTo>
                    <a:pt x="357" y="87"/>
                  </a:lnTo>
                  <a:close/>
                </a:path>
              </a:pathLst>
            </a:custGeom>
            <a:solidFill>
              <a:srgbClr val="B9CE90"/>
            </a:solidFill>
            <a:ln w="0">
              <a:solidFill>
                <a:srgbClr val="000514"/>
              </a:solidFill>
              <a:prstDash val="solid"/>
              <a:round/>
              <a:headEnd/>
              <a:tailEnd/>
            </a:ln>
          </p:spPr>
          <p:txBody>
            <a:bodyPr/>
            <a:lstStyle/>
            <a:p>
              <a:endParaRPr lang="zh-CN" altLang="en-US">
                <a:solidFill>
                  <a:srgbClr val="000000"/>
                </a:solidFill>
              </a:endParaRPr>
            </a:p>
          </p:txBody>
        </p:sp>
        <p:sp>
          <p:nvSpPr>
            <p:cNvPr id="77" name="任意多边形 120"/>
            <p:cNvSpPr>
              <a:spLocks/>
            </p:cNvSpPr>
            <p:nvPr/>
          </p:nvSpPr>
          <p:spPr bwMode="gray">
            <a:xfrm>
              <a:off x="8360272" y="2365375"/>
              <a:ext cx="408128" cy="488950"/>
            </a:xfrm>
            <a:custGeom>
              <a:avLst/>
              <a:gdLst>
                <a:gd name="T0" fmla="*/ 165 w 278"/>
                <a:gd name="T1" fmla="*/ 6 h 333"/>
                <a:gd name="T2" fmla="*/ 165 w 278"/>
                <a:gd name="T3" fmla="*/ 12 h 333"/>
                <a:gd name="T4" fmla="*/ 165 w 278"/>
                <a:gd name="T5" fmla="*/ 17 h 333"/>
                <a:gd name="T6" fmla="*/ 176 w 278"/>
                <a:gd name="T7" fmla="*/ 31 h 333"/>
                <a:gd name="T8" fmla="*/ 196 w 278"/>
                <a:gd name="T9" fmla="*/ 47 h 333"/>
                <a:gd name="T10" fmla="*/ 211 w 278"/>
                <a:gd name="T11" fmla="*/ 52 h 333"/>
                <a:gd name="T12" fmla="*/ 220 w 278"/>
                <a:gd name="T13" fmla="*/ 67 h 333"/>
                <a:gd name="T14" fmla="*/ 214 w 278"/>
                <a:gd name="T15" fmla="*/ 91 h 333"/>
                <a:gd name="T16" fmla="*/ 198 w 278"/>
                <a:gd name="T17" fmla="*/ 110 h 333"/>
                <a:gd name="T18" fmla="*/ 183 w 278"/>
                <a:gd name="T19" fmla="*/ 121 h 333"/>
                <a:gd name="T20" fmla="*/ 182 w 278"/>
                <a:gd name="T21" fmla="*/ 131 h 333"/>
                <a:gd name="T22" fmla="*/ 173 w 278"/>
                <a:gd name="T23" fmla="*/ 148 h 333"/>
                <a:gd name="T24" fmla="*/ 161 w 278"/>
                <a:gd name="T25" fmla="*/ 158 h 333"/>
                <a:gd name="T26" fmla="*/ 143 w 278"/>
                <a:gd name="T27" fmla="*/ 164 h 333"/>
                <a:gd name="T28" fmla="*/ 129 w 278"/>
                <a:gd name="T29" fmla="*/ 178 h 333"/>
                <a:gd name="T30" fmla="*/ 125 w 278"/>
                <a:gd name="T31" fmla="*/ 191 h 333"/>
                <a:gd name="T32" fmla="*/ 126 w 278"/>
                <a:gd name="T33" fmla="*/ 199 h 333"/>
                <a:gd name="T34" fmla="*/ 123 w 278"/>
                <a:gd name="T35" fmla="*/ 205 h 333"/>
                <a:gd name="T36" fmla="*/ 113 w 278"/>
                <a:gd name="T37" fmla="*/ 222 h 333"/>
                <a:gd name="T38" fmla="*/ 92 w 278"/>
                <a:gd name="T39" fmla="*/ 242 h 333"/>
                <a:gd name="T40" fmla="*/ 61 w 278"/>
                <a:gd name="T41" fmla="*/ 258 h 333"/>
                <a:gd name="T42" fmla="*/ 6 w 278"/>
                <a:gd name="T43" fmla="*/ 200 h 333"/>
                <a:gd name="T44" fmla="*/ 4 w 278"/>
                <a:gd name="T45" fmla="*/ 197 h 333"/>
                <a:gd name="T46" fmla="*/ 1 w 278"/>
                <a:gd name="T47" fmla="*/ 196 h 333"/>
                <a:gd name="T48" fmla="*/ 3 w 278"/>
                <a:gd name="T49" fmla="*/ 194 h 333"/>
                <a:gd name="T50" fmla="*/ 22 w 278"/>
                <a:gd name="T51" fmla="*/ 185 h 333"/>
                <a:gd name="T52" fmla="*/ 54 w 278"/>
                <a:gd name="T53" fmla="*/ 167 h 333"/>
                <a:gd name="T54" fmla="*/ 85 w 278"/>
                <a:gd name="T55" fmla="*/ 142 h 333"/>
                <a:gd name="T56" fmla="*/ 109 w 278"/>
                <a:gd name="T57" fmla="*/ 110 h 333"/>
                <a:gd name="T58" fmla="*/ 114 w 278"/>
                <a:gd name="T59" fmla="*/ 72 h 333"/>
                <a:gd name="T60" fmla="*/ 113 w 278"/>
                <a:gd name="T61" fmla="*/ 64 h 333"/>
                <a:gd name="T62" fmla="*/ 109 w 278"/>
                <a:gd name="T63" fmla="*/ 50 h 333"/>
                <a:gd name="T64" fmla="*/ 107 w 278"/>
                <a:gd name="T65" fmla="*/ 43 h 333"/>
                <a:gd name="T66" fmla="*/ 107 w 278"/>
                <a:gd name="T67" fmla="*/ 40 h 333"/>
                <a:gd name="T68" fmla="*/ 108 w 278"/>
                <a:gd name="T69" fmla="*/ 36 h 333"/>
                <a:gd name="T70" fmla="*/ 111 w 278"/>
                <a:gd name="T71" fmla="*/ 33 h 333"/>
                <a:gd name="T72" fmla="*/ 119 w 278"/>
                <a:gd name="T73" fmla="*/ 31 h 333"/>
                <a:gd name="T74" fmla="*/ 130 w 278"/>
                <a:gd name="T75" fmla="*/ 25 h 333"/>
                <a:gd name="T76" fmla="*/ 132 w 278"/>
                <a:gd name="T77" fmla="*/ 18 h 333"/>
                <a:gd name="T78" fmla="*/ 135 w 278"/>
                <a:gd name="T79" fmla="*/ 16 h 333"/>
                <a:gd name="T80" fmla="*/ 140 w 278"/>
                <a:gd name="T81" fmla="*/ 12 h 333"/>
                <a:gd name="T82" fmla="*/ 141 w 278"/>
                <a:gd name="T83" fmla="*/ 7 h 333"/>
                <a:gd name="T84" fmla="*/ 146 w 278"/>
                <a:gd name="T85" fmla="*/ 10 h 33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78" h="333">
                  <a:moveTo>
                    <a:pt x="207" y="0"/>
                  </a:moveTo>
                  <a:lnTo>
                    <a:pt x="209" y="6"/>
                  </a:lnTo>
                  <a:lnTo>
                    <a:pt x="209" y="10"/>
                  </a:lnTo>
                  <a:lnTo>
                    <a:pt x="210" y="15"/>
                  </a:lnTo>
                  <a:lnTo>
                    <a:pt x="210" y="19"/>
                  </a:lnTo>
                  <a:lnTo>
                    <a:pt x="210" y="22"/>
                  </a:lnTo>
                  <a:lnTo>
                    <a:pt x="222" y="40"/>
                  </a:lnTo>
                  <a:lnTo>
                    <a:pt x="236" y="52"/>
                  </a:lnTo>
                  <a:lnTo>
                    <a:pt x="248" y="60"/>
                  </a:lnTo>
                  <a:lnTo>
                    <a:pt x="260" y="64"/>
                  </a:lnTo>
                  <a:lnTo>
                    <a:pt x="267" y="66"/>
                  </a:lnTo>
                  <a:lnTo>
                    <a:pt x="270" y="67"/>
                  </a:lnTo>
                  <a:lnTo>
                    <a:pt x="278" y="84"/>
                  </a:lnTo>
                  <a:lnTo>
                    <a:pt x="278" y="100"/>
                  </a:lnTo>
                  <a:lnTo>
                    <a:pt x="272" y="115"/>
                  </a:lnTo>
                  <a:lnTo>
                    <a:pt x="263" y="127"/>
                  </a:lnTo>
                  <a:lnTo>
                    <a:pt x="251" y="139"/>
                  </a:lnTo>
                  <a:lnTo>
                    <a:pt x="240" y="147"/>
                  </a:lnTo>
                  <a:lnTo>
                    <a:pt x="231" y="153"/>
                  </a:lnTo>
                  <a:lnTo>
                    <a:pt x="228" y="154"/>
                  </a:lnTo>
                  <a:lnTo>
                    <a:pt x="230" y="166"/>
                  </a:lnTo>
                  <a:lnTo>
                    <a:pt x="225" y="178"/>
                  </a:lnTo>
                  <a:lnTo>
                    <a:pt x="218" y="187"/>
                  </a:lnTo>
                  <a:lnTo>
                    <a:pt x="209" y="195"/>
                  </a:lnTo>
                  <a:lnTo>
                    <a:pt x="203" y="200"/>
                  </a:lnTo>
                  <a:lnTo>
                    <a:pt x="200" y="201"/>
                  </a:lnTo>
                  <a:lnTo>
                    <a:pt x="182" y="207"/>
                  </a:lnTo>
                  <a:lnTo>
                    <a:pt x="170" y="216"/>
                  </a:lnTo>
                  <a:lnTo>
                    <a:pt x="162" y="225"/>
                  </a:lnTo>
                  <a:lnTo>
                    <a:pt x="159" y="234"/>
                  </a:lnTo>
                  <a:lnTo>
                    <a:pt x="158" y="242"/>
                  </a:lnTo>
                  <a:lnTo>
                    <a:pt x="159" y="248"/>
                  </a:lnTo>
                  <a:lnTo>
                    <a:pt x="159" y="251"/>
                  </a:lnTo>
                  <a:lnTo>
                    <a:pt x="158" y="252"/>
                  </a:lnTo>
                  <a:lnTo>
                    <a:pt x="156" y="260"/>
                  </a:lnTo>
                  <a:lnTo>
                    <a:pt x="150" y="269"/>
                  </a:lnTo>
                  <a:lnTo>
                    <a:pt x="143" y="281"/>
                  </a:lnTo>
                  <a:lnTo>
                    <a:pt x="132" y="293"/>
                  </a:lnTo>
                  <a:lnTo>
                    <a:pt x="117" y="306"/>
                  </a:lnTo>
                  <a:lnTo>
                    <a:pt x="99" y="318"/>
                  </a:lnTo>
                  <a:lnTo>
                    <a:pt x="77" y="327"/>
                  </a:lnTo>
                  <a:lnTo>
                    <a:pt x="48" y="333"/>
                  </a:lnTo>
                  <a:lnTo>
                    <a:pt x="6" y="252"/>
                  </a:lnTo>
                  <a:lnTo>
                    <a:pt x="6" y="251"/>
                  </a:lnTo>
                  <a:lnTo>
                    <a:pt x="4" y="249"/>
                  </a:lnTo>
                  <a:lnTo>
                    <a:pt x="3" y="248"/>
                  </a:lnTo>
                  <a:lnTo>
                    <a:pt x="1" y="248"/>
                  </a:lnTo>
                  <a:lnTo>
                    <a:pt x="0" y="246"/>
                  </a:lnTo>
                  <a:lnTo>
                    <a:pt x="3" y="245"/>
                  </a:lnTo>
                  <a:lnTo>
                    <a:pt x="13" y="242"/>
                  </a:lnTo>
                  <a:lnTo>
                    <a:pt x="28" y="234"/>
                  </a:lnTo>
                  <a:lnTo>
                    <a:pt x="46" y="224"/>
                  </a:lnTo>
                  <a:lnTo>
                    <a:pt x="68" y="212"/>
                  </a:lnTo>
                  <a:lnTo>
                    <a:pt x="89" y="198"/>
                  </a:lnTo>
                  <a:lnTo>
                    <a:pt x="108" y="180"/>
                  </a:lnTo>
                  <a:lnTo>
                    <a:pt x="125" y="160"/>
                  </a:lnTo>
                  <a:lnTo>
                    <a:pt x="138" y="139"/>
                  </a:lnTo>
                  <a:lnTo>
                    <a:pt x="144" y="117"/>
                  </a:lnTo>
                  <a:lnTo>
                    <a:pt x="144" y="91"/>
                  </a:lnTo>
                  <a:lnTo>
                    <a:pt x="144" y="88"/>
                  </a:lnTo>
                  <a:lnTo>
                    <a:pt x="143" y="81"/>
                  </a:lnTo>
                  <a:lnTo>
                    <a:pt x="140" y="70"/>
                  </a:lnTo>
                  <a:lnTo>
                    <a:pt x="138" y="63"/>
                  </a:lnTo>
                  <a:lnTo>
                    <a:pt x="135" y="57"/>
                  </a:lnTo>
                  <a:lnTo>
                    <a:pt x="135" y="55"/>
                  </a:lnTo>
                  <a:lnTo>
                    <a:pt x="135" y="54"/>
                  </a:lnTo>
                  <a:lnTo>
                    <a:pt x="135" y="51"/>
                  </a:lnTo>
                  <a:lnTo>
                    <a:pt x="135" y="48"/>
                  </a:lnTo>
                  <a:lnTo>
                    <a:pt x="137" y="45"/>
                  </a:lnTo>
                  <a:lnTo>
                    <a:pt x="138" y="43"/>
                  </a:lnTo>
                  <a:lnTo>
                    <a:pt x="141" y="42"/>
                  </a:lnTo>
                  <a:lnTo>
                    <a:pt x="144" y="40"/>
                  </a:lnTo>
                  <a:lnTo>
                    <a:pt x="150" y="39"/>
                  </a:lnTo>
                  <a:lnTo>
                    <a:pt x="158" y="36"/>
                  </a:lnTo>
                  <a:lnTo>
                    <a:pt x="165" y="31"/>
                  </a:lnTo>
                  <a:lnTo>
                    <a:pt x="168" y="25"/>
                  </a:lnTo>
                  <a:lnTo>
                    <a:pt x="168" y="24"/>
                  </a:lnTo>
                  <a:lnTo>
                    <a:pt x="170" y="22"/>
                  </a:lnTo>
                  <a:lnTo>
                    <a:pt x="171" y="19"/>
                  </a:lnTo>
                  <a:lnTo>
                    <a:pt x="173" y="16"/>
                  </a:lnTo>
                  <a:lnTo>
                    <a:pt x="176" y="15"/>
                  </a:lnTo>
                  <a:lnTo>
                    <a:pt x="177" y="12"/>
                  </a:lnTo>
                  <a:lnTo>
                    <a:pt x="180" y="10"/>
                  </a:lnTo>
                  <a:lnTo>
                    <a:pt x="182" y="10"/>
                  </a:lnTo>
                  <a:lnTo>
                    <a:pt x="185" y="13"/>
                  </a:lnTo>
                  <a:lnTo>
                    <a:pt x="207" y="0"/>
                  </a:lnTo>
                  <a:close/>
                </a:path>
              </a:pathLst>
            </a:custGeom>
            <a:solidFill>
              <a:srgbClr val="B9CE90"/>
            </a:solidFill>
            <a:ln w="0">
              <a:solidFill>
                <a:srgbClr val="000514"/>
              </a:solidFill>
              <a:prstDash val="solid"/>
              <a:round/>
              <a:headEnd/>
              <a:tailEnd/>
            </a:ln>
          </p:spPr>
          <p:txBody>
            <a:bodyPr/>
            <a:lstStyle/>
            <a:p>
              <a:endParaRPr lang="zh-CN" altLang="en-US">
                <a:solidFill>
                  <a:srgbClr val="000000"/>
                </a:solidFill>
              </a:endParaRPr>
            </a:p>
          </p:txBody>
        </p:sp>
        <p:sp>
          <p:nvSpPr>
            <p:cNvPr id="78" name="任意多边形 121"/>
            <p:cNvSpPr>
              <a:spLocks/>
            </p:cNvSpPr>
            <p:nvPr/>
          </p:nvSpPr>
          <p:spPr bwMode="gray">
            <a:xfrm>
              <a:off x="7193058" y="1889125"/>
              <a:ext cx="90519" cy="284163"/>
            </a:xfrm>
            <a:custGeom>
              <a:avLst/>
              <a:gdLst>
                <a:gd name="T0" fmla="*/ 41 w 62"/>
                <a:gd name="T1" fmla="*/ 0 h 193"/>
                <a:gd name="T2" fmla="*/ 28 w 62"/>
                <a:gd name="T3" fmla="*/ 6 h 193"/>
                <a:gd name="T4" fmla="*/ 28 w 62"/>
                <a:gd name="T5" fmla="*/ 6 h 193"/>
                <a:gd name="T6" fmla="*/ 27 w 62"/>
                <a:gd name="T7" fmla="*/ 15 h 193"/>
                <a:gd name="T8" fmla="*/ 26 w 62"/>
                <a:gd name="T9" fmla="*/ 23 h 193"/>
                <a:gd name="T10" fmla="*/ 26 w 62"/>
                <a:gd name="T11" fmla="*/ 30 h 193"/>
                <a:gd name="T12" fmla="*/ 25 w 62"/>
                <a:gd name="T13" fmla="*/ 35 h 193"/>
                <a:gd name="T14" fmla="*/ 25 w 62"/>
                <a:gd name="T15" fmla="*/ 36 h 193"/>
                <a:gd name="T16" fmla="*/ 25 w 62"/>
                <a:gd name="T17" fmla="*/ 40 h 193"/>
                <a:gd name="T18" fmla="*/ 24 w 62"/>
                <a:gd name="T19" fmla="*/ 45 h 193"/>
                <a:gd name="T20" fmla="*/ 18 w 62"/>
                <a:gd name="T21" fmla="*/ 53 h 193"/>
                <a:gd name="T22" fmla="*/ 12 w 62"/>
                <a:gd name="T23" fmla="*/ 63 h 193"/>
                <a:gd name="T24" fmla="*/ 0 w 62"/>
                <a:gd name="T25" fmla="*/ 75 h 193"/>
                <a:gd name="T26" fmla="*/ 0 w 62"/>
                <a:gd name="T27" fmla="*/ 75 h 193"/>
                <a:gd name="T28" fmla="*/ 0 w 62"/>
                <a:gd name="T29" fmla="*/ 77 h 193"/>
                <a:gd name="T30" fmla="*/ 0 w 62"/>
                <a:gd name="T31" fmla="*/ 80 h 193"/>
                <a:gd name="T32" fmla="*/ 2 w 62"/>
                <a:gd name="T33" fmla="*/ 85 h 193"/>
                <a:gd name="T34" fmla="*/ 6 w 62"/>
                <a:gd name="T35" fmla="*/ 93 h 193"/>
                <a:gd name="T36" fmla="*/ 11 w 62"/>
                <a:gd name="T37" fmla="*/ 104 h 193"/>
                <a:gd name="T38" fmla="*/ 17 w 62"/>
                <a:gd name="T39" fmla="*/ 116 h 193"/>
                <a:gd name="T40" fmla="*/ 29 w 62"/>
                <a:gd name="T41" fmla="*/ 134 h 193"/>
                <a:gd name="T42" fmla="*/ 44 w 62"/>
                <a:gd name="T43" fmla="*/ 154 h 193"/>
                <a:gd name="T44" fmla="*/ 43 w 62"/>
                <a:gd name="T45" fmla="*/ 149 h 193"/>
                <a:gd name="T46" fmla="*/ 43 w 62"/>
                <a:gd name="T47" fmla="*/ 140 h 193"/>
                <a:gd name="T48" fmla="*/ 42 w 62"/>
                <a:gd name="T49" fmla="*/ 127 h 193"/>
                <a:gd name="T50" fmla="*/ 42 w 62"/>
                <a:gd name="T51" fmla="*/ 112 h 193"/>
                <a:gd name="T52" fmla="*/ 43 w 62"/>
                <a:gd name="T53" fmla="*/ 97 h 193"/>
                <a:gd name="T54" fmla="*/ 44 w 62"/>
                <a:gd name="T55" fmla="*/ 87 h 193"/>
                <a:gd name="T56" fmla="*/ 48 w 62"/>
                <a:gd name="T57" fmla="*/ 81 h 193"/>
                <a:gd name="T58" fmla="*/ 48 w 62"/>
                <a:gd name="T59" fmla="*/ 77 h 193"/>
                <a:gd name="T60" fmla="*/ 47 w 62"/>
                <a:gd name="T61" fmla="*/ 66 h 193"/>
                <a:gd name="T62" fmla="*/ 46 w 62"/>
                <a:gd name="T63" fmla="*/ 52 h 193"/>
                <a:gd name="T64" fmla="*/ 44 w 62"/>
                <a:gd name="T65" fmla="*/ 33 h 193"/>
                <a:gd name="T66" fmla="*/ 42 w 62"/>
                <a:gd name="T67" fmla="*/ 17 h 193"/>
                <a:gd name="T68" fmla="*/ 41 w 62"/>
                <a:gd name="T69" fmla="*/ 0 h 1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2" h="193">
                  <a:moveTo>
                    <a:pt x="53" y="0"/>
                  </a:moveTo>
                  <a:lnTo>
                    <a:pt x="36" y="6"/>
                  </a:lnTo>
                  <a:lnTo>
                    <a:pt x="36" y="9"/>
                  </a:lnTo>
                  <a:lnTo>
                    <a:pt x="35" y="18"/>
                  </a:lnTo>
                  <a:lnTo>
                    <a:pt x="33" y="29"/>
                  </a:lnTo>
                  <a:lnTo>
                    <a:pt x="33" y="38"/>
                  </a:lnTo>
                  <a:lnTo>
                    <a:pt x="32" y="44"/>
                  </a:lnTo>
                  <a:lnTo>
                    <a:pt x="32" y="45"/>
                  </a:lnTo>
                  <a:lnTo>
                    <a:pt x="32" y="50"/>
                  </a:lnTo>
                  <a:lnTo>
                    <a:pt x="30" y="57"/>
                  </a:lnTo>
                  <a:lnTo>
                    <a:pt x="24" y="66"/>
                  </a:lnTo>
                  <a:lnTo>
                    <a:pt x="15" y="79"/>
                  </a:lnTo>
                  <a:lnTo>
                    <a:pt x="0" y="94"/>
                  </a:lnTo>
                  <a:lnTo>
                    <a:pt x="0" y="97"/>
                  </a:lnTo>
                  <a:lnTo>
                    <a:pt x="0" y="100"/>
                  </a:lnTo>
                  <a:lnTo>
                    <a:pt x="2" y="107"/>
                  </a:lnTo>
                  <a:lnTo>
                    <a:pt x="6" y="116"/>
                  </a:lnTo>
                  <a:lnTo>
                    <a:pt x="14" y="130"/>
                  </a:lnTo>
                  <a:lnTo>
                    <a:pt x="23" y="146"/>
                  </a:lnTo>
                  <a:lnTo>
                    <a:pt x="38" y="167"/>
                  </a:lnTo>
                  <a:lnTo>
                    <a:pt x="57" y="193"/>
                  </a:lnTo>
                  <a:lnTo>
                    <a:pt x="56" y="188"/>
                  </a:lnTo>
                  <a:lnTo>
                    <a:pt x="56" y="176"/>
                  </a:lnTo>
                  <a:lnTo>
                    <a:pt x="54" y="160"/>
                  </a:lnTo>
                  <a:lnTo>
                    <a:pt x="54" y="140"/>
                  </a:lnTo>
                  <a:lnTo>
                    <a:pt x="56" y="122"/>
                  </a:lnTo>
                  <a:lnTo>
                    <a:pt x="57" y="109"/>
                  </a:lnTo>
                  <a:lnTo>
                    <a:pt x="62" y="101"/>
                  </a:lnTo>
                  <a:lnTo>
                    <a:pt x="62" y="97"/>
                  </a:lnTo>
                  <a:lnTo>
                    <a:pt x="60" y="83"/>
                  </a:lnTo>
                  <a:lnTo>
                    <a:pt x="59" y="65"/>
                  </a:lnTo>
                  <a:lnTo>
                    <a:pt x="57" y="42"/>
                  </a:lnTo>
                  <a:lnTo>
                    <a:pt x="54" y="20"/>
                  </a:lnTo>
                  <a:lnTo>
                    <a:pt x="53" y="0"/>
                  </a:lnTo>
                  <a:close/>
                </a:path>
              </a:pathLst>
            </a:custGeom>
            <a:solidFill>
              <a:srgbClr val="B9CE90"/>
            </a:solidFill>
            <a:ln w="0">
              <a:solidFill>
                <a:srgbClr val="000514"/>
              </a:solidFill>
              <a:prstDash val="solid"/>
              <a:round/>
              <a:headEnd/>
              <a:tailEnd/>
            </a:ln>
          </p:spPr>
          <p:txBody>
            <a:bodyPr/>
            <a:lstStyle/>
            <a:p>
              <a:endParaRPr lang="zh-CN" altLang="en-US">
                <a:solidFill>
                  <a:srgbClr val="000000"/>
                </a:solidFill>
              </a:endParaRPr>
            </a:p>
          </p:txBody>
        </p:sp>
        <p:sp>
          <p:nvSpPr>
            <p:cNvPr id="79" name="任意多边形 122"/>
            <p:cNvSpPr>
              <a:spLocks/>
            </p:cNvSpPr>
            <p:nvPr/>
          </p:nvSpPr>
          <p:spPr bwMode="gray">
            <a:xfrm>
              <a:off x="8414266" y="2305050"/>
              <a:ext cx="249323" cy="144463"/>
            </a:xfrm>
            <a:custGeom>
              <a:avLst/>
              <a:gdLst>
                <a:gd name="T0" fmla="*/ 134 w 170"/>
                <a:gd name="T1" fmla="*/ 33 h 98"/>
                <a:gd name="T2" fmla="*/ 133 w 170"/>
                <a:gd name="T3" fmla="*/ 31 h 98"/>
                <a:gd name="T4" fmla="*/ 128 w 170"/>
                <a:gd name="T5" fmla="*/ 26 h 98"/>
                <a:gd name="T6" fmla="*/ 127 w 170"/>
                <a:gd name="T7" fmla="*/ 19 h 98"/>
                <a:gd name="T8" fmla="*/ 124 w 170"/>
                <a:gd name="T9" fmla="*/ 11 h 98"/>
                <a:gd name="T10" fmla="*/ 124 w 170"/>
                <a:gd name="T11" fmla="*/ 6 h 98"/>
                <a:gd name="T12" fmla="*/ 124 w 170"/>
                <a:gd name="T13" fmla="*/ 3 h 98"/>
                <a:gd name="T14" fmla="*/ 122 w 170"/>
                <a:gd name="T15" fmla="*/ 1 h 98"/>
                <a:gd name="T16" fmla="*/ 122 w 170"/>
                <a:gd name="T17" fmla="*/ 1 h 98"/>
                <a:gd name="T18" fmla="*/ 119 w 170"/>
                <a:gd name="T19" fmla="*/ 0 h 98"/>
                <a:gd name="T20" fmla="*/ 118 w 170"/>
                <a:gd name="T21" fmla="*/ 1 h 98"/>
                <a:gd name="T22" fmla="*/ 117 w 170"/>
                <a:gd name="T23" fmla="*/ 3 h 98"/>
                <a:gd name="T24" fmla="*/ 115 w 170"/>
                <a:gd name="T25" fmla="*/ 4 h 98"/>
                <a:gd name="T26" fmla="*/ 115 w 170"/>
                <a:gd name="T27" fmla="*/ 6 h 98"/>
                <a:gd name="T28" fmla="*/ 112 w 170"/>
                <a:gd name="T29" fmla="*/ 7 h 98"/>
                <a:gd name="T30" fmla="*/ 107 w 170"/>
                <a:gd name="T31" fmla="*/ 14 h 98"/>
                <a:gd name="T32" fmla="*/ 103 w 170"/>
                <a:gd name="T33" fmla="*/ 19 h 98"/>
                <a:gd name="T34" fmla="*/ 100 w 170"/>
                <a:gd name="T35" fmla="*/ 24 h 98"/>
                <a:gd name="T36" fmla="*/ 98 w 170"/>
                <a:gd name="T37" fmla="*/ 27 h 98"/>
                <a:gd name="T38" fmla="*/ 98 w 170"/>
                <a:gd name="T39" fmla="*/ 27 h 98"/>
                <a:gd name="T40" fmla="*/ 96 w 170"/>
                <a:gd name="T41" fmla="*/ 29 h 98"/>
                <a:gd name="T42" fmla="*/ 95 w 170"/>
                <a:gd name="T43" fmla="*/ 31 h 98"/>
                <a:gd name="T44" fmla="*/ 93 w 170"/>
                <a:gd name="T45" fmla="*/ 33 h 98"/>
                <a:gd name="T46" fmla="*/ 91 w 170"/>
                <a:gd name="T47" fmla="*/ 35 h 98"/>
                <a:gd name="T48" fmla="*/ 87 w 170"/>
                <a:gd name="T49" fmla="*/ 38 h 98"/>
                <a:gd name="T50" fmla="*/ 84 w 170"/>
                <a:gd name="T51" fmla="*/ 39 h 98"/>
                <a:gd name="T52" fmla="*/ 77 w 170"/>
                <a:gd name="T53" fmla="*/ 41 h 98"/>
                <a:gd name="T54" fmla="*/ 67 w 170"/>
                <a:gd name="T55" fmla="*/ 43 h 98"/>
                <a:gd name="T56" fmla="*/ 56 w 170"/>
                <a:gd name="T57" fmla="*/ 46 h 98"/>
                <a:gd name="T58" fmla="*/ 49 w 170"/>
                <a:gd name="T59" fmla="*/ 47 h 98"/>
                <a:gd name="T60" fmla="*/ 46 w 170"/>
                <a:gd name="T61" fmla="*/ 47 h 98"/>
                <a:gd name="T62" fmla="*/ 43 w 170"/>
                <a:gd name="T63" fmla="*/ 47 h 98"/>
                <a:gd name="T64" fmla="*/ 36 w 170"/>
                <a:gd name="T65" fmla="*/ 48 h 98"/>
                <a:gd name="T66" fmla="*/ 27 w 170"/>
                <a:gd name="T67" fmla="*/ 50 h 98"/>
                <a:gd name="T68" fmla="*/ 17 w 170"/>
                <a:gd name="T69" fmla="*/ 52 h 98"/>
                <a:gd name="T70" fmla="*/ 8 w 170"/>
                <a:gd name="T71" fmla="*/ 55 h 98"/>
                <a:gd name="T72" fmla="*/ 6 w 170"/>
                <a:gd name="T73" fmla="*/ 59 h 98"/>
                <a:gd name="T74" fmla="*/ 2 w 170"/>
                <a:gd name="T75" fmla="*/ 67 h 98"/>
                <a:gd name="T76" fmla="*/ 0 w 170"/>
                <a:gd name="T77" fmla="*/ 74 h 98"/>
                <a:gd name="T78" fmla="*/ 0 w 170"/>
                <a:gd name="T79" fmla="*/ 79 h 98"/>
                <a:gd name="T80" fmla="*/ 72 w 170"/>
                <a:gd name="T81" fmla="*/ 67 h 98"/>
                <a:gd name="T82" fmla="*/ 74 w 170"/>
                <a:gd name="T83" fmla="*/ 67 h 98"/>
                <a:gd name="T84" fmla="*/ 81 w 170"/>
                <a:gd name="T85" fmla="*/ 67 h 98"/>
                <a:gd name="T86" fmla="*/ 89 w 170"/>
                <a:gd name="T87" fmla="*/ 65 h 98"/>
                <a:gd name="T88" fmla="*/ 98 w 170"/>
                <a:gd name="T89" fmla="*/ 60 h 98"/>
                <a:gd name="T90" fmla="*/ 103 w 170"/>
                <a:gd name="T91" fmla="*/ 53 h 98"/>
                <a:gd name="T92" fmla="*/ 103 w 170"/>
                <a:gd name="T93" fmla="*/ 52 h 98"/>
                <a:gd name="T94" fmla="*/ 105 w 170"/>
                <a:gd name="T95" fmla="*/ 51 h 98"/>
                <a:gd name="T96" fmla="*/ 107 w 170"/>
                <a:gd name="T97" fmla="*/ 50 h 98"/>
                <a:gd name="T98" fmla="*/ 109 w 170"/>
                <a:gd name="T99" fmla="*/ 47 h 98"/>
                <a:gd name="T100" fmla="*/ 113 w 170"/>
                <a:gd name="T101" fmla="*/ 45 h 98"/>
                <a:gd name="T102" fmla="*/ 117 w 170"/>
                <a:gd name="T103" fmla="*/ 43 h 98"/>
                <a:gd name="T104" fmla="*/ 117 w 170"/>
                <a:gd name="T105" fmla="*/ 43 h 98"/>
                <a:gd name="T106" fmla="*/ 119 w 170"/>
                <a:gd name="T107" fmla="*/ 41 h 98"/>
                <a:gd name="T108" fmla="*/ 122 w 170"/>
                <a:gd name="T109" fmla="*/ 39 h 98"/>
                <a:gd name="T110" fmla="*/ 127 w 170"/>
                <a:gd name="T111" fmla="*/ 38 h 98"/>
                <a:gd name="T112" fmla="*/ 128 w 170"/>
                <a:gd name="T113" fmla="*/ 36 h 98"/>
                <a:gd name="T114" fmla="*/ 131 w 170"/>
                <a:gd name="T115" fmla="*/ 33 h 98"/>
                <a:gd name="T116" fmla="*/ 133 w 170"/>
                <a:gd name="T117" fmla="*/ 33 h 98"/>
                <a:gd name="T118" fmla="*/ 134 w 170"/>
                <a:gd name="T119" fmla="*/ 33 h 9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0" h="98">
                  <a:moveTo>
                    <a:pt x="170" y="41"/>
                  </a:moveTo>
                  <a:lnTo>
                    <a:pt x="169" y="39"/>
                  </a:lnTo>
                  <a:lnTo>
                    <a:pt x="164" y="32"/>
                  </a:lnTo>
                  <a:lnTo>
                    <a:pt x="160" y="23"/>
                  </a:lnTo>
                  <a:lnTo>
                    <a:pt x="157" y="14"/>
                  </a:lnTo>
                  <a:lnTo>
                    <a:pt x="157" y="6"/>
                  </a:lnTo>
                  <a:lnTo>
                    <a:pt x="157" y="3"/>
                  </a:lnTo>
                  <a:lnTo>
                    <a:pt x="155" y="1"/>
                  </a:lnTo>
                  <a:lnTo>
                    <a:pt x="152" y="0"/>
                  </a:lnTo>
                  <a:lnTo>
                    <a:pt x="151" y="1"/>
                  </a:lnTo>
                  <a:lnTo>
                    <a:pt x="149" y="3"/>
                  </a:lnTo>
                  <a:lnTo>
                    <a:pt x="146" y="4"/>
                  </a:lnTo>
                  <a:lnTo>
                    <a:pt x="145" y="6"/>
                  </a:lnTo>
                  <a:lnTo>
                    <a:pt x="142" y="10"/>
                  </a:lnTo>
                  <a:lnTo>
                    <a:pt x="136" y="17"/>
                  </a:lnTo>
                  <a:lnTo>
                    <a:pt x="131" y="24"/>
                  </a:lnTo>
                  <a:lnTo>
                    <a:pt x="127" y="30"/>
                  </a:lnTo>
                  <a:lnTo>
                    <a:pt x="125" y="33"/>
                  </a:lnTo>
                  <a:lnTo>
                    <a:pt x="124" y="33"/>
                  </a:lnTo>
                  <a:lnTo>
                    <a:pt x="122" y="35"/>
                  </a:lnTo>
                  <a:lnTo>
                    <a:pt x="121" y="38"/>
                  </a:lnTo>
                  <a:lnTo>
                    <a:pt x="118" y="41"/>
                  </a:lnTo>
                  <a:lnTo>
                    <a:pt x="115" y="44"/>
                  </a:lnTo>
                  <a:lnTo>
                    <a:pt x="110" y="47"/>
                  </a:lnTo>
                  <a:lnTo>
                    <a:pt x="106" y="48"/>
                  </a:lnTo>
                  <a:lnTo>
                    <a:pt x="97" y="51"/>
                  </a:lnTo>
                  <a:lnTo>
                    <a:pt x="85" y="54"/>
                  </a:lnTo>
                  <a:lnTo>
                    <a:pt x="71" y="57"/>
                  </a:lnTo>
                  <a:lnTo>
                    <a:pt x="62" y="59"/>
                  </a:lnTo>
                  <a:lnTo>
                    <a:pt x="59" y="59"/>
                  </a:lnTo>
                  <a:lnTo>
                    <a:pt x="55" y="59"/>
                  </a:lnTo>
                  <a:lnTo>
                    <a:pt x="46" y="60"/>
                  </a:lnTo>
                  <a:lnTo>
                    <a:pt x="34" y="62"/>
                  </a:lnTo>
                  <a:lnTo>
                    <a:pt x="22" y="65"/>
                  </a:lnTo>
                  <a:lnTo>
                    <a:pt x="11" y="69"/>
                  </a:lnTo>
                  <a:lnTo>
                    <a:pt x="6" y="74"/>
                  </a:lnTo>
                  <a:lnTo>
                    <a:pt x="2" y="84"/>
                  </a:lnTo>
                  <a:lnTo>
                    <a:pt x="0" y="93"/>
                  </a:lnTo>
                  <a:lnTo>
                    <a:pt x="0" y="98"/>
                  </a:lnTo>
                  <a:lnTo>
                    <a:pt x="91" y="84"/>
                  </a:lnTo>
                  <a:lnTo>
                    <a:pt x="94" y="84"/>
                  </a:lnTo>
                  <a:lnTo>
                    <a:pt x="103" y="84"/>
                  </a:lnTo>
                  <a:lnTo>
                    <a:pt x="113" y="81"/>
                  </a:lnTo>
                  <a:lnTo>
                    <a:pt x="124" y="75"/>
                  </a:lnTo>
                  <a:lnTo>
                    <a:pt x="131" y="66"/>
                  </a:lnTo>
                  <a:lnTo>
                    <a:pt x="131" y="65"/>
                  </a:lnTo>
                  <a:lnTo>
                    <a:pt x="133" y="63"/>
                  </a:lnTo>
                  <a:lnTo>
                    <a:pt x="136" y="62"/>
                  </a:lnTo>
                  <a:lnTo>
                    <a:pt x="139" y="59"/>
                  </a:lnTo>
                  <a:lnTo>
                    <a:pt x="143" y="56"/>
                  </a:lnTo>
                  <a:lnTo>
                    <a:pt x="148" y="54"/>
                  </a:lnTo>
                  <a:lnTo>
                    <a:pt x="149" y="53"/>
                  </a:lnTo>
                  <a:lnTo>
                    <a:pt x="152" y="51"/>
                  </a:lnTo>
                  <a:lnTo>
                    <a:pt x="155" y="48"/>
                  </a:lnTo>
                  <a:lnTo>
                    <a:pt x="160" y="47"/>
                  </a:lnTo>
                  <a:lnTo>
                    <a:pt x="163" y="45"/>
                  </a:lnTo>
                  <a:lnTo>
                    <a:pt x="167" y="42"/>
                  </a:lnTo>
                  <a:lnTo>
                    <a:pt x="169" y="42"/>
                  </a:lnTo>
                  <a:lnTo>
                    <a:pt x="170" y="41"/>
                  </a:lnTo>
                  <a:close/>
                </a:path>
              </a:pathLst>
            </a:custGeom>
            <a:solidFill>
              <a:srgbClr val="B9CE90"/>
            </a:solidFill>
            <a:ln w="0">
              <a:solidFill>
                <a:srgbClr val="000514"/>
              </a:solidFill>
              <a:prstDash val="solid"/>
              <a:round/>
              <a:headEnd/>
              <a:tailEnd/>
            </a:ln>
          </p:spPr>
          <p:txBody>
            <a:bodyPr/>
            <a:lstStyle/>
            <a:p>
              <a:endParaRPr lang="zh-CN" altLang="en-US">
                <a:solidFill>
                  <a:srgbClr val="000000"/>
                </a:solidFill>
              </a:endParaRPr>
            </a:p>
          </p:txBody>
        </p:sp>
        <p:sp>
          <p:nvSpPr>
            <p:cNvPr id="80" name="任意多边形 123"/>
            <p:cNvSpPr>
              <a:spLocks/>
            </p:cNvSpPr>
            <p:nvPr/>
          </p:nvSpPr>
          <p:spPr bwMode="gray">
            <a:xfrm>
              <a:off x="8311043" y="2325688"/>
              <a:ext cx="50817" cy="92075"/>
            </a:xfrm>
            <a:custGeom>
              <a:avLst/>
              <a:gdLst>
                <a:gd name="T0" fmla="*/ 3 w 34"/>
                <a:gd name="T1" fmla="*/ 40 h 63"/>
                <a:gd name="T2" fmla="*/ 1 w 34"/>
                <a:gd name="T3" fmla="*/ 38 h 63"/>
                <a:gd name="T4" fmla="*/ 1 w 34"/>
                <a:gd name="T5" fmla="*/ 30 h 63"/>
                <a:gd name="T6" fmla="*/ 0 w 34"/>
                <a:gd name="T7" fmla="*/ 22 h 63"/>
                <a:gd name="T8" fmla="*/ 0 w 34"/>
                <a:gd name="T9" fmla="*/ 13 h 63"/>
                <a:gd name="T10" fmla="*/ 3 w 34"/>
                <a:gd name="T11" fmla="*/ 6 h 63"/>
                <a:gd name="T12" fmla="*/ 8 w 34"/>
                <a:gd name="T13" fmla="*/ 3 h 63"/>
                <a:gd name="T14" fmla="*/ 15 w 34"/>
                <a:gd name="T15" fmla="*/ 1 h 63"/>
                <a:gd name="T16" fmla="*/ 23 w 34"/>
                <a:gd name="T17" fmla="*/ 0 h 63"/>
                <a:gd name="T18" fmla="*/ 25 w 34"/>
                <a:gd name="T19" fmla="*/ 1 h 63"/>
                <a:gd name="T20" fmla="*/ 28 w 34"/>
                <a:gd name="T21" fmla="*/ 6 h 63"/>
                <a:gd name="T22" fmla="*/ 28 w 34"/>
                <a:gd name="T23" fmla="*/ 17 h 63"/>
                <a:gd name="T24" fmla="*/ 28 w 34"/>
                <a:gd name="T25" fmla="*/ 30 h 63"/>
                <a:gd name="T26" fmla="*/ 27 w 34"/>
                <a:gd name="T27" fmla="*/ 42 h 63"/>
                <a:gd name="T28" fmla="*/ 25 w 34"/>
                <a:gd name="T29" fmla="*/ 49 h 63"/>
                <a:gd name="T30" fmla="*/ 3 w 34"/>
                <a:gd name="T31" fmla="*/ 40 h 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4" h="63">
                  <a:moveTo>
                    <a:pt x="3" y="51"/>
                  </a:moveTo>
                  <a:lnTo>
                    <a:pt x="1" y="48"/>
                  </a:lnTo>
                  <a:lnTo>
                    <a:pt x="1" y="39"/>
                  </a:lnTo>
                  <a:lnTo>
                    <a:pt x="0" y="28"/>
                  </a:lnTo>
                  <a:lnTo>
                    <a:pt x="0" y="16"/>
                  </a:lnTo>
                  <a:lnTo>
                    <a:pt x="3" y="7"/>
                  </a:lnTo>
                  <a:lnTo>
                    <a:pt x="9" y="3"/>
                  </a:lnTo>
                  <a:lnTo>
                    <a:pt x="18" y="1"/>
                  </a:lnTo>
                  <a:lnTo>
                    <a:pt x="27" y="0"/>
                  </a:lnTo>
                  <a:lnTo>
                    <a:pt x="31" y="1"/>
                  </a:lnTo>
                  <a:lnTo>
                    <a:pt x="34" y="9"/>
                  </a:lnTo>
                  <a:lnTo>
                    <a:pt x="34" y="22"/>
                  </a:lnTo>
                  <a:lnTo>
                    <a:pt x="34" y="39"/>
                  </a:lnTo>
                  <a:lnTo>
                    <a:pt x="33" y="54"/>
                  </a:lnTo>
                  <a:lnTo>
                    <a:pt x="31" y="63"/>
                  </a:lnTo>
                  <a:lnTo>
                    <a:pt x="3" y="51"/>
                  </a:lnTo>
                  <a:close/>
                </a:path>
              </a:pathLst>
            </a:custGeom>
            <a:solidFill>
              <a:srgbClr val="B9CE90"/>
            </a:solidFill>
            <a:ln w="0">
              <a:solidFill>
                <a:srgbClr val="000514"/>
              </a:solidFill>
              <a:prstDash val="solid"/>
              <a:round/>
              <a:headEnd/>
              <a:tailEnd/>
            </a:ln>
          </p:spPr>
          <p:txBody>
            <a:bodyPr/>
            <a:lstStyle/>
            <a:p>
              <a:endParaRPr lang="zh-CN" altLang="en-US">
                <a:solidFill>
                  <a:srgbClr val="000000"/>
                </a:solidFill>
              </a:endParaRPr>
            </a:p>
          </p:txBody>
        </p:sp>
        <p:sp>
          <p:nvSpPr>
            <p:cNvPr id="81" name="任意多边形 124"/>
            <p:cNvSpPr>
              <a:spLocks/>
            </p:cNvSpPr>
            <p:nvPr/>
          </p:nvSpPr>
          <p:spPr bwMode="gray">
            <a:xfrm>
              <a:off x="7798103" y="4776788"/>
              <a:ext cx="478002" cy="855663"/>
            </a:xfrm>
            <a:custGeom>
              <a:avLst/>
              <a:gdLst>
                <a:gd name="T0" fmla="*/ 140 w 325"/>
                <a:gd name="T1" fmla="*/ 363 h 582"/>
                <a:gd name="T2" fmla="*/ 98 w 325"/>
                <a:gd name="T3" fmla="*/ 450 h 582"/>
                <a:gd name="T4" fmla="*/ 85 w 325"/>
                <a:gd name="T5" fmla="*/ 447 h 582"/>
                <a:gd name="T6" fmla="*/ 74 w 325"/>
                <a:gd name="T7" fmla="*/ 447 h 582"/>
                <a:gd name="T8" fmla="*/ 70 w 325"/>
                <a:gd name="T9" fmla="*/ 455 h 582"/>
                <a:gd name="T10" fmla="*/ 59 w 325"/>
                <a:gd name="T11" fmla="*/ 458 h 582"/>
                <a:gd name="T12" fmla="*/ 52 w 325"/>
                <a:gd name="T13" fmla="*/ 459 h 582"/>
                <a:gd name="T14" fmla="*/ 43 w 325"/>
                <a:gd name="T15" fmla="*/ 458 h 582"/>
                <a:gd name="T16" fmla="*/ 23 w 325"/>
                <a:gd name="T17" fmla="*/ 447 h 582"/>
                <a:gd name="T18" fmla="*/ 17 w 325"/>
                <a:gd name="T19" fmla="*/ 438 h 582"/>
                <a:gd name="T20" fmla="*/ 15 w 325"/>
                <a:gd name="T21" fmla="*/ 429 h 582"/>
                <a:gd name="T22" fmla="*/ 9 w 325"/>
                <a:gd name="T23" fmla="*/ 415 h 582"/>
                <a:gd name="T24" fmla="*/ 9 w 325"/>
                <a:gd name="T25" fmla="*/ 387 h 582"/>
                <a:gd name="T26" fmla="*/ 11 w 325"/>
                <a:gd name="T27" fmla="*/ 377 h 582"/>
                <a:gd name="T28" fmla="*/ 3 w 325"/>
                <a:gd name="T29" fmla="*/ 341 h 582"/>
                <a:gd name="T30" fmla="*/ 12 w 325"/>
                <a:gd name="T31" fmla="*/ 324 h 582"/>
                <a:gd name="T32" fmla="*/ 29 w 325"/>
                <a:gd name="T33" fmla="*/ 313 h 582"/>
                <a:gd name="T34" fmla="*/ 23 w 325"/>
                <a:gd name="T35" fmla="*/ 307 h 582"/>
                <a:gd name="T36" fmla="*/ 44 w 325"/>
                <a:gd name="T37" fmla="*/ 282 h 582"/>
                <a:gd name="T38" fmla="*/ 52 w 325"/>
                <a:gd name="T39" fmla="*/ 262 h 582"/>
                <a:gd name="T40" fmla="*/ 45 w 325"/>
                <a:gd name="T41" fmla="*/ 232 h 582"/>
                <a:gd name="T42" fmla="*/ 45 w 325"/>
                <a:gd name="T43" fmla="*/ 216 h 582"/>
                <a:gd name="T44" fmla="*/ 52 w 325"/>
                <a:gd name="T45" fmla="*/ 223 h 582"/>
                <a:gd name="T46" fmla="*/ 45 w 325"/>
                <a:gd name="T47" fmla="*/ 180 h 582"/>
                <a:gd name="T48" fmla="*/ 54 w 325"/>
                <a:gd name="T49" fmla="*/ 168 h 582"/>
                <a:gd name="T50" fmla="*/ 64 w 325"/>
                <a:gd name="T51" fmla="*/ 160 h 582"/>
                <a:gd name="T52" fmla="*/ 70 w 325"/>
                <a:gd name="T53" fmla="*/ 157 h 582"/>
                <a:gd name="T54" fmla="*/ 71 w 325"/>
                <a:gd name="T55" fmla="*/ 148 h 582"/>
                <a:gd name="T56" fmla="*/ 93 w 325"/>
                <a:gd name="T57" fmla="*/ 139 h 582"/>
                <a:gd name="T58" fmla="*/ 113 w 325"/>
                <a:gd name="T59" fmla="*/ 133 h 582"/>
                <a:gd name="T60" fmla="*/ 123 w 325"/>
                <a:gd name="T61" fmla="*/ 137 h 582"/>
                <a:gd name="T62" fmla="*/ 128 w 325"/>
                <a:gd name="T63" fmla="*/ 130 h 582"/>
                <a:gd name="T64" fmla="*/ 123 w 325"/>
                <a:gd name="T65" fmla="*/ 127 h 582"/>
                <a:gd name="T66" fmla="*/ 145 w 325"/>
                <a:gd name="T67" fmla="*/ 119 h 582"/>
                <a:gd name="T68" fmla="*/ 155 w 325"/>
                <a:gd name="T69" fmla="*/ 120 h 582"/>
                <a:gd name="T70" fmla="*/ 155 w 325"/>
                <a:gd name="T71" fmla="*/ 110 h 582"/>
                <a:gd name="T72" fmla="*/ 157 w 325"/>
                <a:gd name="T73" fmla="*/ 99 h 582"/>
                <a:gd name="T74" fmla="*/ 164 w 325"/>
                <a:gd name="T75" fmla="*/ 103 h 582"/>
                <a:gd name="T76" fmla="*/ 170 w 325"/>
                <a:gd name="T77" fmla="*/ 102 h 582"/>
                <a:gd name="T78" fmla="*/ 180 w 325"/>
                <a:gd name="T79" fmla="*/ 92 h 582"/>
                <a:gd name="T80" fmla="*/ 182 w 325"/>
                <a:gd name="T81" fmla="*/ 82 h 582"/>
                <a:gd name="T82" fmla="*/ 182 w 325"/>
                <a:gd name="T83" fmla="*/ 77 h 582"/>
                <a:gd name="T84" fmla="*/ 187 w 325"/>
                <a:gd name="T85" fmla="*/ 66 h 582"/>
                <a:gd name="T86" fmla="*/ 182 w 325"/>
                <a:gd name="T87" fmla="*/ 55 h 582"/>
                <a:gd name="T88" fmla="*/ 197 w 325"/>
                <a:gd name="T89" fmla="*/ 61 h 582"/>
                <a:gd name="T90" fmla="*/ 215 w 325"/>
                <a:gd name="T91" fmla="*/ 48 h 582"/>
                <a:gd name="T92" fmla="*/ 214 w 325"/>
                <a:gd name="T93" fmla="*/ 35 h 582"/>
                <a:gd name="T94" fmla="*/ 222 w 325"/>
                <a:gd name="T95" fmla="*/ 29 h 582"/>
                <a:gd name="T96" fmla="*/ 220 w 325"/>
                <a:gd name="T97" fmla="*/ 12 h 582"/>
                <a:gd name="T98" fmla="*/ 245 w 325"/>
                <a:gd name="T99" fmla="*/ 32 h 582"/>
                <a:gd name="T100" fmla="*/ 253 w 325"/>
                <a:gd name="T101" fmla="*/ 124 h 582"/>
                <a:gd name="T102" fmla="*/ 240 w 325"/>
                <a:gd name="T103" fmla="*/ 132 h 582"/>
                <a:gd name="T104" fmla="*/ 235 w 325"/>
                <a:gd name="T105" fmla="*/ 123 h 582"/>
                <a:gd name="T106" fmla="*/ 231 w 325"/>
                <a:gd name="T107" fmla="*/ 145 h 582"/>
                <a:gd name="T108" fmla="*/ 219 w 325"/>
                <a:gd name="T109" fmla="*/ 184 h 582"/>
                <a:gd name="T110" fmla="*/ 219 w 325"/>
                <a:gd name="T111" fmla="*/ 220 h 582"/>
                <a:gd name="T112" fmla="*/ 211 w 325"/>
                <a:gd name="T113" fmla="*/ 223 h 5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25" h="582">
                  <a:moveTo>
                    <a:pt x="266" y="281"/>
                  </a:moveTo>
                  <a:lnTo>
                    <a:pt x="260" y="302"/>
                  </a:lnTo>
                  <a:lnTo>
                    <a:pt x="251" y="322"/>
                  </a:lnTo>
                  <a:lnTo>
                    <a:pt x="239" y="343"/>
                  </a:lnTo>
                  <a:lnTo>
                    <a:pt x="226" y="366"/>
                  </a:lnTo>
                  <a:lnTo>
                    <a:pt x="210" y="391"/>
                  </a:lnTo>
                  <a:lnTo>
                    <a:pt x="194" y="421"/>
                  </a:lnTo>
                  <a:lnTo>
                    <a:pt x="176" y="457"/>
                  </a:lnTo>
                  <a:lnTo>
                    <a:pt x="159" y="499"/>
                  </a:lnTo>
                  <a:lnTo>
                    <a:pt x="144" y="551"/>
                  </a:lnTo>
                  <a:lnTo>
                    <a:pt x="143" y="554"/>
                  </a:lnTo>
                  <a:lnTo>
                    <a:pt x="140" y="558"/>
                  </a:lnTo>
                  <a:lnTo>
                    <a:pt x="135" y="563"/>
                  </a:lnTo>
                  <a:lnTo>
                    <a:pt x="131" y="566"/>
                  </a:lnTo>
                  <a:lnTo>
                    <a:pt x="126" y="567"/>
                  </a:lnTo>
                  <a:lnTo>
                    <a:pt x="123" y="567"/>
                  </a:lnTo>
                  <a:lnTo>
                    <a:pt x="120" y="566"/>
                  </a:lnTo>
                  <a:lnTo>
                    <a:pt x="117" y="563"/>
                  </a:lnTo>
                  <a:lnTo>
                    <a:pt x="114" y="563"/>
                  </a:lnTo>
                  <a:lnTo>
                    <a:pt x="113" y="563"/>
                  </a:lnTo>
                  <a:lnTo>
                    <a:pt x="111" y="564"/>
                  </a:lnTo>
                  <a:lnTo>
                    <a:pt x="111" y="566"/>
                  </a:lnTo>
                  <a:lnTo>
                    <a:pt x="108" y="564"/>
                  </a:lnTo>
                  <a:lnTo>
                    <a:pt x="107" y="564"/>
                  </a:lnTo>
                  <a:lnTo>
                    <a:pt x="104" y="566"/>
                  </a:lnTo>
                  <a:lnTo>
                    <a:pt x="101" y="567"/>
                  </a:lnTo>
                  <a:lnTo>
                    <a:pt x="99" y="569"/>
                  </a:lnTo>
                  <a:lnTo>
                    <a:pt x="96" y="569"/>
                  </a:lnTo>
                  <a:lnTo>
                    <a:pt x="93" y="569"/>
                  </a:lnTo>
                  <a:lnTo>
                    <a:pt x="93" y="567"/>
                  </a:lnTo>
                  <a:lnTo>
                    <a:pt x="93" y="566"/>
                  </a:lnTo>
                  <a:lnTo>
                    <a:pt x="93" y="564"/>
                  </a:lnTo>
                  <a:lnTo>
                    <a:pt x="92" y="563"/>
                  </a:lnTo>
                  <a:lnTo>
                    <a:pt x="90" y="563"/>
                  </a:lnTo>
                  <a:lnTo>
                    <a:pt x="89" y="563"/>
                  </a:lnTo>
                  <a:lnTo>
                    <a:pt x="89" y="564"/>
                  </a:lnTo>
                  <a:lnTo>
                    <a:pt x="87" y="566"/>
                  </a:lnTo>
                  <a:lnTo>
                    <a:pt x="89" y="567"/>
                  </a:lnTo>
                  <a:lnTo>
                    <a:pt x="89" y="570"/>
                  </a:lnTo>
                  <a:lnTo>
                    <a:pt x="89" y="572"/>
                  </a:lnTo>
                  <a:lnTo>
                    <a:pt x="87" y="570"/>
                  </a:lnTo>
                  <a:lnTo>
                    <a:pt x="86" y="569"/>
                  </a:lnTo>
                  <a:lnTo>
                    <a:pt x="86" y="566"/>
                  </a:lnTo>
                  <a:lnTo>
                    <a:pt x="84" y="564"/>
                  </a:lnTo>
                  <a:lnTo>
                    <a:pt x="83" y="566"/>
                  </a:lnTo>
                  <a:lnTo>
                    <a:pt x="80" y="567"/>
                  </a:lnTo>
                  <a:lnTo>
                    <a:pt x="78" y="572"/>
                  </a:lnTo>
                  <a:lnTo>
                    <a:pt x="75" y="576"/>
                  </a:lnTo>
                  <a:lnTo>
                    <a:pt x="72" y="579"/>
                  </a:lnTo>
                  <a:lnTo>
                    <a:pt x="71" y="578"/>
                  </a:lnTo>
                  <a:lnTo>
                    <a:pt x="68" y="578"/>
                  </a:lnTo>
                  <a:lnTo>
                    <a:pt x="68" y="579"/>
                  </a:lnTo>
                  <a:lnTo>
                    <a:pt x="68" y="582"/>
                  </a:lnTo>
                  <a:lnTo>
                    <a:pt x="66" y="581"/>
                  </a:lnTo>
                  <a:lnTo>
                    <a:pt x="65" y="579"/>
                  </a:lnTo>
                  <a:lnTo>
                    <a:pt x="62" y="579"/>
                  </a:lnTo>
                  <a:lnTo>
                    <a:pt x="60" y="581"/>
                  </a:lnTo>
                  <a:lnTo>
                    <a:pt x="60" y="582"/>
                  </a:lnTo>
                  <a:lnTo>
                    <a:pt x="59" y="582"/>
                  </a:lnTo>
                  <a:lnTo>
                    <a:pt x="57" y="582"/>
                  </a:lnTo>
                  <a:lnTo>
                    <a:pt x="57" y="579"/>
                  </a:lnTo>
                  <a:lnTo>
                    <a:pt x="56" y="576"/>
                  </a:lnTo>
                  <a:lnTo>
                    <a:pt x="54" y="575"/>
                  </a:lnTo>
                  <a:lnTo>
                    <a:pt x="53" y="573"/>
                  </a:lnTo>
                  <a:lnTo>
                    <a:pt x="50" y="572"/>
                  </a:lnTo>
                  <a:lnTo>
                    <a:pt x="45" y="572"/>
                  </a:lnTo>
                  <a:lnTo>
                    <a:pt x="41" y="570"/>
                  </a:lnTo>
                  <a:lnTo>
                    <a:pt x="36" y="567"/>
                  </a:lnTo>
                  <a:lnTo>
                    <a:pt x="33" y="566"/>
                  </a:lnTo>
                  <a:lnTo>
                    <a:pt x="29" y="563"/>
                  </a:lnTo>
                  <a:lnTo>
                    <a:pt x="29" y="561"/>
                  </a:lnTo>
                  <a:lnTo>
                    <a:pt x="29" y="560"/>
                  </a:lnTo>
                  <a:lnTo>
                    <a:pt x="27" y="558"/>
                  </a:lnTo>
                  <a:lnTo>
                    <a:pt x="26" y="557"/>
                  </a:lnTo>
                  <a:lnTo>
                    <a:pt x="23" y="557"/>
                  </a:lnTo>
                  <a:lnTo>
                    <a:pt x="21" y="557"/>
                  </a:lnTo>
                  <a:lnTo>
                    <a:pt x="21" y="554"/>
                  </a:lnTo>
                  <a:lnTo>
                    <a:pt x="20" y="552"/>
                  </a:lnTo>
                  <a:lnTo>
                    <a:pt x="18" y="551"/>
                  </a:lnTo>
                  <a:lnTo>
                    <a:pt x="18" y="549"/>
                  </a:lnTo>
                  <a:lnTo>
                    <a:pt x="18" y="548"/>
                  </a:lnTo>
                  <a:lnTo>
                    <a:pt x="20" y="546"/>
                  </a:lnTo>
                  <a:lnTo>
                    <a:pt x="21" y="543"/>
                  </a:lnTo>
                  <a:lnTo>
                    <a:pt x="20" y="542"/>
                  </a:lnTo>
                  <a:lnTo>
                    <a:pt x="18" y="540"/>
                  </a:lnTo>
                  <a:lnTo>
                    <a:pt x="17" y="542"/>
                  </a:lnTo>
                  <a:lnTo>
                    <a:pt x="15" y="543"/>
                  </a:lnTo>
                  <a:lnTo>
                    <a:pt x="15" y="539"/>
                  </a:lnTo>
                  <a:lnTo>
                    <a:pt x="15" y="536"/>
                  </a:lnTo>
                  <a:lnTo>
                    <a:pt x="14" y="534"/>
                  </a:lnTo>
                  <a:lnTo>
                    <a:pt x="12" y="533"/>
                  </a:lnTo>
                  <a:lnTo>
                    <a:pt x="11" y="533"/>
                  </a:lnTo>
                  <a:lnTo>
                    <a:pt x="12" y="523"/>
                  </a:lnTo>
                  <a:lnTo>
                    <a:pt x="14" y="514"/>
                  </a:lnTo>
                  <a:lnTo>
                    <a:pt x="12" y="507"/>
                  </a:lnTo>
                  <a:lnTo>
                    <a:pt x="9" y="499"/>
                  </a:lnTo>
                  <a:lnTo>
                    <a:pt x="8" y="493"/>
                  </a:lnTo>
                  <a:lnTo>
                    <a:pt x="8" y="486"/>
                  </a:lnTo>
                  <a:lnTo>
                    <a:pt x="9" y="487"/>
                  </a:lnTo>
                  <a:lnTo>
                    <a:pt x="11" y="487"/>
                  </a:lnTo>
                  <a:lnTo>
                    <a:pt x="12" y="487"/>
                  </a:lnTo>
                  <a:lnTo>
                    <a:pt x="12" y="486"/>
                  </a:lnTo>
                  <a:lnTo>
                    <a:pt x="14" y="484"/>
                  </a:lnTo>
                  <a:lnTo>
                    <a:pt x="15" y="483"/>
                  </a:lnTo>
                  <a:lnTo>
                    <a:pt x="14" y="481"/>
                  </a:lnTo>
                  <a:lnTo>
                    <a:pt x="14" y="480"/>
                  </a:lnTo>
                  <a:lnTo>
                    <a:pt x="12" y="477"/>
                  </a:lnTo>
                  <a:lnTo>
                    <a:pt x="14" y="475"/>
                  </a:lnTo>
                  <a:lnTo>
                    <a:pt x="12" y="474"/>
                  </a:lnTo>
                  <a:lnTo>
                    <a:pt x="12" y="472"/>
                  </a:lnTo>
                  <a:lnTo>
                    <a:pt x="11" y="471"/>
                  </a:lnTo>
                  <a:lnTo>
                    <a:pt x="9" y="471"/>
                  </a:lnTo>
                  <a:lnTo>
                    <a:pt x="8" y="472"/>
                  </a:lnTo>
                  <a:lnTo>
                    <a:pt x="6" y="457"/>
                  </a:lnTo>
                  <a:lnTo>
                    <a:pt x="6" y="444"/>
                  </a:lnTo>
                  <a:lnTo>
                    <a:pt x="3" y="429"/>
                  </a:lnTo>
                  <a:lnTo>
                    <a:pt x="2" y="430"/>
                  </a:lnTo>
                  <a:lnTo>
                    <a:pt x="0" y="432"/>
                  </a:lnTo>
                  <a:lnTo>
                    <a:pt x="5" y="426"/>
                  </a:lnTo>
                  <a:lnTo>
                    <a:pt x="9" y="421"/>
                  </a:lnTo>
                  <a:lnTo>
                    <a:pt x="14" y="415"/>
                  </a:lnTo>
                  <a:lnTo>
                    <a:pt x="18" y="411"/>
                  </a:lnTo>
                  <a:lnTo>
                    <a:pt x="17" y="409"/>
                  </a:lnTo>
                  <a:lnTo>
                    <a:pt x="15" y="408"/>
                  </a:lnTo>
                  <a:lnTo>
                    <a:pt x="14" y="408"/>
                  </a:lnTo>
                  <a:lnTo>
                    <a:pt x="17" y="403"/>
                  </a:lnTo>
                  <a:lnTo>
                    <a:pt x="21" y="400"/>
                  </a:lnTo>
                  <a:lnTo>
                    <a:pt x="27" y="399"/>
                  </a:lnTo>
                  <a:lnTo>
                    <a:pt x="33" y="399"/>
                  </a:lnTo>
                  <a:lnTo>
                    <a:pt x="36" y="399"/>
                  </a:lnTo>
                  <a:lnTo>
                    <a:pt x="36" y="397"/>
                  </a:lnTo>
                  <a:lnTo>
                    <a:pt x="36" y="394"/>
                  </a:lnTo>
                  <a:lnTo>
                    <a:pt x="36" y="393"/>
                  </a:lnTo>
                  <a:lnTo>
                    <a:pt x="35" y="390"/>
                  </a:lnTo>
                  <a:lnTo>
                    <a:pt x="33" y="388"/>
                  </a:lnTo>
                  <a:lnTo>
                    <a:pt x="32" y="388"/>
                  </a:lnTo>
                  <a:lnTo>
                    <a:pt x="30" y="388"/>
                  </a:lnTo>
                  <a:lnTo>
                    <a:pt x="29" y="390"/>
                  </a:lnTo>
                  <a:lnTo>
                    <a:pt x="29" y="393"/>
                  </a:lnTo>
                  <a:lnTo>
                    <a:pt x="29" y="388"/>
                  </a:lnTo>
                  <a:lnTo>
                    <a:pt x="32" y="385"/>
                  </a:lnTo>
                  <a:lnTo>
                    <a:pt x="33" y="384"/>
                  </a:lnTo>
                  <a:lnTo>
                    <a:pt x="36" y="381"/>
                  </a:lnTo>
                  <a:lnTo>
                    <a:pt x="39" y="379"/>
                  </a:lnTo>
                  <a:lnTo>
                    <a:pt x="41" y="376"/>
                  </a:lnTo>
                  <a:lnTo>
                    <a:pt x="45" y="369"/>
                  </a:lnTo>
                  <a:lnTo>
                    <a:pt x="51" y="361"/>
                  </a:lnTo>
                  <a:lnTo>
                    <a:pt x="56" y="354"/>
                  </a:lnTo>
                  <a:lnTo>
                    <a:pt x="60" y="345"/>
                  </a:lnTo>
                  <a:lnTo>
                    <a:pt x="60" y="336"/>
                  </a:lnTo>
                  <a:lnTo>
                    <a:pt x="60" y="337"/>
                  </a:lnTo>
                  <a:lnTo>
                    <a:pt x="60" y="340"/>
                  </a:lnTo>
                  <a:lnTo>
                    <a:pt x="60" y="343"/>
                  </a:lnTo>
                  <a:lnTo>
                    <a:pt x="60" y="346"/>
                  </a:lnTo>
                  <a:lnTo>
                    <a:pt x="62" y="348"/>
                  </a:lnTo>
                  <a:lnTo>
                    <a:pt x="66" y="330"/>
                  </a:lnTo>
                  <a:lnTo>
                    <a:pt x="66" y="311"/>
                  </a:lnTo>
                  <a:lnTo>
                    <a:pt x="65" y="308"/>
                  </a:lnTo>
                  <a:lnTo>
                    <a:pt x="63" y="305"/>
                  </a:lnTo>
                  <a:lnTo>
                    <a:pt x="60" y="302"/>
                  </a:lnTo>
                  <a:lnTo>
                    <a:pt x="59" y="299"/>
                  </a:lnTo>
                  <a:lnTo>
                    <a:pt x="57" y="295"/>
                  </a:lnTo>
                  <a:lnTo>
                    <a:pt x="57" y="290"/>
                  </a:lnTo>
                  <a:lnTo>
                    <a:pt x="57" y="293"/>
                  </a:lnTo>
                  <a:lnTo>
                    <a:pt x="57" y="295"/>
                  </a:lnTo>
                  <a:lnTo>
                    <a:pt x="57" y="296"/>
                  </a:lnTo>
                  <a:lnTo>
                    <a:pt x="57" y="298"/>
                  </a:lnTo>
                  <a:lnTo>
                    <a:pt x="59" y="298"/>
                  </a:lnTo>
                  <a:lnTo>
                    <a:pt x="63" y="292"/>
                  </a:lnTo>
                  <a:lnTo>
                    <a:pt x="62" y="286"/>
                  </a:lnTo>
                  <a:lnTo>
                    <a:pt x="59" y="280"/>
                  </a:lnTo>
                  <a:lnTo>
                    <a:pt x="57" y="272"/>
                  </a:lnTo>
                  <a:lnTo>
                    <a:pt x="59" y="272"/>
                  </a:lnTo>
                  <a:lnTo>
                    <a:pt x="60" y="274"/>
                  </a:lnTo>
                  <a:lnTo>
                    <a:pt x="60" y="275"/>
                  </a:lnTo>
                  <a:lnTo>
                    <a:pt x="59" y="277"/>
                  </a:lnTo>
                  <a:lnTo>
                    <a:pt x="60" y="278"/>
                  </a:lnTo>
                  <a:lnTo>
                    <a:pt x="62" y="280"/>
                  </a:lnTo>
                  <a:lnTo>
                    <a:pt x="65" y="281"/>
                  </a:lnTo>
                  <a:lnTo>
                    <a:pt x="66" y="280"/>
                  </a:lnTo>
                  <a:lnTo>
                    <a:pt x="66" y="278"/>
                  </a:lnTo>
                  <a:lnTo>
                    <a:pt x="66" y="274"/>
                  </a:lnTo>
                  <a:lnTo>
                    <a:pt x="63" y="271"/>
                  </a:lnTo>
                  <a:lnTo>
                    <a:pt x="60" y="268"/>
                  </a:lnTo>
                  <a:lnTo>
                    <a:pt x="59" y="265"/>
                  </a:lnTo>
                  <a:lnTo>
                    <a:pt x="56" y="245"/>
                  </a:lnTo>
                  <a:lnTo>
                    <a:pt x="57" y="226"/>
                  </a:lnTo>
                  <a:lnTo>
                    <a:pt x="59" y="226"/>
                  </a:lnTo>
                  <a:lnTo>
                    <a:pt x="60" y="226"/>
                  </a:lnTo>
                  <a:lnTo>
                    <a:pt x="62" y="227"/>
                  </a:lnTo>
                  <a:lnTo>
                    <a:pt x="62" y="229"/>
                  </a:lnTo>
                  <a:lnTo>
                    <a:pt x="63" y="224"/>
                  </a:lnTo>
                  <a:lnTo>
                    <a:pt x="65" y="220"/>
                  </a:lnTo>
                  <a:lnTo>
                    <a:pt x="66" y="215"/>
                  </a:lnTo>
                  <a:lnTo>
                    <a:pt x="68" y="211"/>
                  </a:lnTo>
                  <a:lnTo>
                    <a:pt x="71" y="208"/>
                  </a:lnTo>
                  <a:lnTo>
                    <a:pt x="75" y="206"/>
                  </a:lnTo>
                  <a:lnTo>
                    <a:pt x="77" y="208"/>
                  </a:lnTo>
                  <a:lnTo>
                    <a:pt x="80" y="206"/>
                  </a:lnTo>
                  <a:lnTo>
                    <a:pt x="80" y="203"/>
                  </a:lnTo>
                  <a:lnTo>
                    <a:pt x="81" y="202"/>
                  </a:lnTo>
                  <a:lnTo>
                    <a:pt x="81" y="199"/>
                  </a:lnTo>
                  <a:lnTo>
                    <a:pt x="81" y="196"/>
                  </a:lnTo>
                  <a:lnTo>
                    <a:pt x="81" y="194"/>
                  </a:lnTo>
                  <a:lnTo>
                    <a:pt x="83" y="193"/>
                  </a:lnTo>
                  <a:lnTo>
                    <a:pt x="84" y="191"/>
                  </a:lnTo>
                  <a:lnTo>
                    <a:pt x="89" y="193"/>
                  </a:lnTo>
                  <a:lnTo>
                    <a:pt x="89" y="194"/>
                  </a:lnTo>
                  <a:lnTo>
                    <a:pt x="89" y="196"/>
                  </a:lnTo>
                  <a:lnTo>
                    <a:pt x="90" y="197"/>
                  </a:lnTo>
                  <a:lnTo>
                    <a:pt x="93" y="196"/>
                  </a:lnTo>
                  <a:lnTo>
                    <a:pt x="93" y="194"/>
                  </a:lnTo>
                  <a:lnTo>
                    <a:pt x="93" y="193"/>
                  </a:lnTo>
                  <a:lnTo>
                    <a:pt x="93" y="191"/>
                  </a:lnTo>
                  <a:lnTo>
                    <a:pt x="93" y="190"/>
                  </a:lnTo>
                  <a:lnTo>
                    <a:pt x="92" y="188"/>
                  </a:lnTo>
                  <a:lnTo>
                    <a:pt x="90" y="187"/>
                  </a:lnTo>
                  <a:lnTo>
                    <a:pt x="87" y="187"/>
                  </a:lnTo>
                  <a:lnTo>
                    <a:pt x="84" y="187"/>
                  </a:lnTo>
                  <a:lnTo>
                    <a:pt x="83" y="185"/>
                  </a:lnTo>
                  <a:lnTo>
                    <a:pt x="80" y="184"/>
                  </a:lnTo>
                  <a:lnTo>
                    <a:pt x="90" y="185"/>
                  </a:lnTo>
                  <a:lnTo>
                    <a:pt x="98" y="181"/>
                  </a:lnTo>
                  <a:lnTo>
                    <a:pt x="107" y="176"/>
                  </a:lnTo>
                  <a:lnTo>
                    <a:pt x="117" y="175"/>
                  </a:lnTo>
                  <a:lnTo>
                    <a:pt x="120" y="175"/>
                  </a:lnTo>
                  <a:lnTo>
                    <a:pt x="123" y="173"/>
                  </a:lnTo>
                  <a:lnTo>
                    <a:pt x="126" y="170"/>
                  </a:lnTo>
                  <a:lnTo>
                    <a:pt x="129" y="169"/>
                  </a:lnTo>
                  <a:lnTo>
                    <a:pt x="132" y="167"/>
                  </a:lnTo>
                  <a:lnTo>
                    <a:pt x="135" y="166"/>
                  </a:lnTo>
                  <a:lnTo>
                    <a:pt x="140" y="166"/>
                  </a:lnTo>
                  <a:lnTo>
                    <a:pt x="143" y="167"/>
                  </a:lnTo>
                  <a:lnTo>
                    <a:pt x="146" y="166"/>
                  </a:lnTo>
                  <a:lnTo>
                    <a:pt x="147" y="166"/>
                  </a:lnTo>
                  <a:lnTo>
                    <a:pt x="149" y="164"/>
                  </a:lnTo>
                  <a:lnTo>
                    <a:pt x="150" y="164"/>
                  </a:lnTo>
                  <a:lnTo>
                    <a:pt x="153" y="166"/>
                  </a:lnTo>
                  <a:lnTo>
                    <a:pt x="155" y="167"/>
                  </a:lnTo>
                  <a:lnTo>
                    <a:pt x="155" y="170"/>
                  </a:lnTo>
                  <a:lnTo>
                    <a:pt x="156" y="173"/>
                  </a:lnTo>
                  <a:lnTo>
                    <a:pt x="156" y="175"/>
                  </a:lnTo>
                  <a:lnTo>
                    <a:pt x="158" y="175"/>
                  </a:lnTo>
                  <a:lnTo>
                    <a:pt x="161" y="175"/>
                  </a:lnTo>
                  <a:lnTo>
                    <a:pt x="161" y="173"/>
                  </a:lnTo>
                  <a:lnTo>
                    <a:pt x="161" y="172"/>
                  </a:lnTo>
                  <a:lnTo>
                    <a:pt x="161" y="169"/>
                  </a:lnTo>
                  <a:lnTo>
                    <a:pt x="161" y="166"/>
                  </a:lnTo>
                  <a:lnTo>
                    <a:pt x="161" y="163"/>
                  </a:lnTo>
                  <a:lnTo>
                    <a:pt x="162" y="161"/>
                  </a:lnTo>
                  <a:lnTo>
                    <a:pt x="162" y="160"/>
                  </a:lnTo>
                  <a:lnTo>
                    <a:pt x="162" y="158"/>
                  </a:lnTo>
                  <a:lnTo>
                    <a:pt x="161" y="158"/>
                  </a:lnTo>
                  <a:lnTo>
                    <a:pt x="159" y="158"/>
                  </a:lnTo>
                  <a:lnTo>
                    <a:pt x="158" y="160"/>
                  </a:lnTo>
                  <a:lnTo>
                    <a:pt x="156" y="160"/>
                  </a:lnTo>
                  <a:lnTo>
                    <a:pt x="162" y="154"/>
                  </a:lnTo>
                  <a:lnTo>
                    <a:pt x="170" y="148"/>
                  </a:lnTo>
                  <a:lnTo>
                    <a:pt x="177" y="143"/>
                  </a:lnTo>
                  <a:lnTo>
                    <a:pt x="179" y="143"/>
                  </a:lnTo>
                  <a:lnTo>
                    <a:pt x="180" y="143"/>
                  </a:lnTo>
                  <a:lnTo>
                    <a:pt x="182" y="145"/>
                  </a:lnTo>
                  <a:lnTo>
                    <a:pt x="183" y="148"/>
                  </a:lnTo>
                  <a:lnTo>
                    <a:pt x="183" y="149"/>
                  </a:lnTo>
                  <a:lnTo>
                    <a:pt x="185" y="151"/>
                  </a:lnTo>
                  <a:lnTo>
                    <a:pt x="188" y="152"/>
                  </a:lnTo>
                  <a:lnTo>
                    <a:pt x="189" y="151"/>
                  </a:lnTo>
                  <a:lnTo>
                    <a:pt x="189" y="148"/>
                  </a:lnTo>
                  <a:lnTo>
                    <a:pt x="191" y="149"/>
                  </a:lnTo>
                  <a:lnTo>
                    <a:pt x="192" y="151"/>
                  </a:lnTo>
                  <a:lnTo>
                    <a:pt x="194" y="151"/>
                  </a:lnTo>
                  <a:lnTo>
                    <a:pt x="195" y="149"/>
                  </a:lnTo>
                  <a:lnTo>
                    <a:pt x="197" y="148"/>
                  </a:lnTo>
                  <a:lnTo>
                    <a:pt x="197" y="146"/>
                  </a:lnTo>
                  <a:lnTo>
                    <a:pt x="195" y="145"/>
                  </a:lnTo>
                  <a:lnTo>
                    <a:pt x="195" y="142"/>
                  </a:lnTo>
                  <a:lnTo>
                    <a:pt x="194" y="140"/>
                  </a:lnTo>
                  <a:lnTo>
                    <a:pt x="194" y="139"/>
                  </a:lnTo>
                  <a:lnTo>
                    <a:pt x="192" y="137"/>
                  </a:lnTo>
                  <a:lnTo>
                    <a:pt x="189" y="137"/>
                  </a:lnTo>
                  <a:lnTo>
                    <a:pt x="192" y="136"/>
                  </a:lnTo>
                  <a:lnTo>
                    <a:pt x="194" y="134"/>
                  </a:lnTo>
                  <a:lnTo>
                    <a:pt x="195" y="131"/>
                  </a:lnTo>
                  <a:lnTo>
                    <a:pt x="195" y="128"/>
                  </a:lnTo>
                  <a:lnTo>
                    <a:pt x="197" y="127"/>
                  </a:lnTo>
                  <a:lnTo>
                    <a:pt x="198" y="124"/>
                  </a:lnTo>
                  <a:lnTo>
                    <a:pt x="201" y="122"/>
                  </a:lnTo>
                  <a:lnTo>
                    <a:pt x="204" y="122"/>
                  </a:lnTo>
                  <a:lnTo>
                    <a:pt x="203" y="124"/>
                  </a:lnTo>
                  <a:lnTo>
                    <a:pt x="203" y="125"/>
                  </a:lnTo>
                  <a:lnTo>
                    <a:pt x="203" y="127"/>
                  </a:lnTo>
                  <a:lnTo>
                    <a:pt x="204" y="130"/>
                  </a:lnTo>
                  <a:lnTo>
                    <a:pt x="206" y="130"/>
                  </a:lnTo>
                  <a:lnTo>
                    <a:pt x="207" y="128"/>
                  </a:lnTo>
                  <a:lnTo>
                    <a:pt x="209" y="127"/>
                  </a:lnTo>
                  <a:lnTo>
                    <a:pt x="209" y="125"/>
                  </a:lnTo>
                  <a:lnTo>
                    <a:pt x="210" y="125"/>
                  </a:lnTo>
                  <a:lnTo>
                    <a:pt x="210" y="127"/>
                  </a:lnTo>
                  <a:lnTo>
                    <a:pt x="212" y="130"/>
                  </a:lnTo>
                  <a:lnTo>
                    <a:pt x="215" y="128"/>
                  </a:lnTo>
                  <a:lnTo>
                    <a:pt x="215" y="125"/>
                  </a:lnTo>
                  <a:lnTo>
                    <a:pt x="217" y="122"/>
                  </a:lnTo>
                  <a:lnTo>
                    <a:pt x="215" y="119"/>
                  </a:lnTo>
                  <a:lnTo>
                    <a:pt x="215" y="118"/>
                  </a:lnTo>
                  <a:lnTo>
                    <a:pt x="215" y="115"/>
                  </a:lnTo>
                  <a:lnTo>
                    <a:pt x="220" y="115"/>
                  </a:lnTo>
                  <a:lnTo>
                    <a:pt x="223" y="116"/>
                  </a:lnTo>
                  <a:lnTo>
                    <a:pt x="226" y="116"/>
                  </a:lnTo>
                  <a:lnTo>
                    <a:pt x="230" y="115"/>
                  </a:lnTo>
                  <a:lnTo>
                    <a:pt x="232" y="115"/>
                  </a:lnTo>
                  <a:lnTo>
                    <a:pt x="233" y="113"/>
                  </a:lnTo>
                  <a:lnTo>
                    <a:pt x="235" y="110"/>
                  </a:lnTo>
                  <a:lnTo>
                    <a:pt x="235" y="107"/>
                  </a:lnTo>
                  <a:lnTo>
                    <a:pt x="233" y="106"/>
                  </a:lnTo>
                  <a:lnTo>
                    <a:pt x="232" y="104"/>
                  </a:lnTo>
                  <a:lnTo>
                    <a:pt x="230" y="104"/>
                  </a:lnTo>
                  <a:lnTo>
                    <a:pt x="227" y="104"/>
                  </a:lnTo>
                  <a:lnTo>
                    <a:pt x="226" y="104"/>
                  </a:lnTo>
                  <a:lnTo>
                    <a:pt x="224" y="103"/>
                  </a:lnTo>
                  <a:lnTo>
                    <a:pt x="223" y="101"/>
                  </a:lnTo>
                  <a:lnTo>
                    <a:pt x="223" y="100"/>
                  </a:lnTo>
                  <a:lnTo>
                    <a:pt x="224" y="98"/>
                  </a:lnTo>
                  <a:lnTo>
                    <a:pt x="227" y="98"/>
                  </a:lnTo>
                  <a:lnTo>
                    <a:pt x="230" y="97"/>
                  </a:lnTo>
                  <a:lnTo>
                    <a:pt x="233" y="97"/>
                  </a:lnTo>
                  <a:lnTo>
                    <a:pt x="236" y="97"/>
                  </a:lnTo>
                  <a:lnTo>
                    <a:pt x="236" y="95"/>
                  </a:lnTo>
                  <a:lnTo>
                    <a:pt x="238" y="94"/>
                  </a:lnTo>
                  <a:lnTo>
                    <a:pt x="236" y="90"/>
                  </a:lnTo>
                  <a:lnTo>
                    <a:pt x="236" y="87"/>
                  </a:lnTo>
                  <a:lnTo>
                    <a:pt x="235" y="86"/>
                  </a:lnTo>
                  <a:lnTo>
                    <a:pt x="235" y="83"/>
                  </a:lnTo>
                  <a:lnTo>
                    <a:pt x="235" y="80"/>
                  </a:lnTo>
                  <a:lnTo>
                    <a:pt x="236" y="78"/>
                  </a:lnTo>
                  <a:lnTo>
                    <a:pt x="235" y="77"/>
                  </a:lnTo>
                  <a:lnTo>
                    <a:pt x="235" y="75"/>
                  </a:lnTo>
                  <a:lnTo>
                    <a:pt x="233" y="74"/>
                  </a:lnTo>
                  <a:lnTo>
                    <a:pt x="233" y="72"/>
                  </a:lnTo>
                  <a:lnTo>
                    <a:pt x="232" y="71"/>
                  </a:lnTo>
                  <a:lnTo>
                    <a:pt x="230" y="69"/>
                  </a:lnTo>
                  <a:lnTo>
                    <a:pt x="229" y="69"/>
                  </a:lnTo>
                  <a:lnTo>
                    <a:pt x="230" y="69"/>
                  </a:lnTo>
                  <a:lnTo>
                    <a:pt x="233" y="69"/>
                  </a:lnTo>
                  <a:lnTo>
                    <a:pt x="233" y="68"/>
                  </a:lnTo>
                  <a:lnTo>
                    <a:pt x="238" y="72"/>
                  </a:lnTo>
                  <a:lnTo>
                    <a:pt x="242" y="77"/>
                  </a:lnTo>
                  <a:lnTo>
                    <a:pt x="247" y="80"/>
                  </a:lnTo>
                  <a:lnTo>
                    <a:pt x="248" y="77"/>
                  </a:lnTo>
                  <a:lnTo>
                    <a:pt x="248" y="72"/>
                  </a:lnTo>
                  <a:lnTo>
                    <a:pt x="250" y="69"/>
                  </a:lnTo>
                  <a:lnTo>
                    <a:pt x="253" y="66"/>
                  </a:lnTo>
                  <a:lnTo>
                    <a:pt x="254" y="63"/>
                  </a:lnTo>
                  <a:lnTo>
                    <a:pt x="259" y="62"/>
                  </a:lnTo>
                  <a:lnTo>
                    <a:pt x="263" y="62"/>
                  </a:lnTo>
                  <a:lnTo>
                    <a:pt x="268" y="62"/>
                  </a:lnTo>
                  <a:lnTo>
                    <a:pt x="271" y="60"/>
                  </a:lnTo>
                  <a:lnTo>
                    <a:pt x="271" y="53"/>
                  </a:lnTo>
                  <a:lnTo>
                    <a:pt x="271" y="44"/>
                  </a:lnTo>
                  <a:lnTo>
                    <a:pt x="272" y="36"/>
                  </a:lnTo>
                  <a:lnTo>
                    <a:pt x="272" y="38"/>
                  </a:lnTo>
                  <a:lnTo>
                    <a:pt x="272" y="39"/>
                  </a:lnTo>
                  <a:lnTo>
                    <a:pt x="271" y="41"/>
                  </a:lnTo>
                  <a:lnTo>
                    <a:pt x="269" y="44"/>
                  </a:lnTo>
                  <a:lnTo>
                    <a:pt x="271" y="45"/>
                  </a:lnTo>
                  <a:lnTo>
                    <a:pt x="272" y="47"/>
                  </a:lnTo>
                  <a:lnTo>
                    <a:pt x="275" y="47"/>
                  </a:lnTo>
                  <a:lnTo>
                    <a:pt x="277" y="45"/>
                  </a:lnTo>
                  <a:lnTo>
                    <a:pt x="278" y="44"/>
                  </a:lnTo>
                  <a:lnTo>
                    <a:pt x="278" y="41"/>
                  </a:lnTo>
                  <a:lnTo>
                    <a:pt x="278" y="36"/>
                  </a:lnTo>
                  <a:lnTo>
                    <a:pt x="280" y="36"/>
                  </a:lnTo>
                  <a:lnTo>
                    <a:pt x="283" y="35"/>
                  </a:lnTo>
                  <a:lnTo>
                    <a:pt x="283" y="33"/>
                  </a:lnTo>
                  <a:lnTo>
                    <a:pt x="280" y="30"/>
                  </a:lnTo>
                  <a:lnTo>
                    <a:pt x="278" y="27"/>
                  </a:lnTo>
                  <a:lnTo>
                    <a:pt x="277" y="24"/>
                  </a:lnTo>
                  <a:lnTo>
                    <a:pt x="275" y="21"/>
                  </a:lnTo>
                  <a:lnTo>
                    <a:pt x="277" y="18"/>
                  </a:lnTo>
                  <a:lnTo>
                    <a:pt x="278" y="15"/>
                  </a:lnTo>
                  <a:lnTo>
                    <a:pt x="280" y="11"/>
                  </a:lnTo>
                  <a:lnTo>
                    <a:pt x="281" y="8"/>
                  </a:lnTo>
                  <a:lnTo>
                    <a:pt x="284" y="5"/>
                  </a:lnTo>
                  <a:lnTo>
                    <a:pt x="287" y="2"/>
                  </a:lnTo>
                  <a:lnTo>
                    <a:pt x="290" y="0"/>
                  </a:lnTo>
                  <a:lnTo>
                    <a:pt x="295" y="15"/>
                  </a:lnTo>
                  <a:lnTo>
                    <a:pt x="302" y="29"/>
                  </a:lnTo>
                  <a:lnTo>
                    <a:pt x="308" y="41"/>
                  </a:lnTo>
                  <a:lnTo>
                    <a:pt x="314" y="62"/>
                  </a:lnTo>
                  <a:lnTo>
                    <a:pt x="316" y="84"/>
                  </a:lnTo>
                  <a:lnTo>
                    <a:pt x="316" y="106"/>
                  </a:lnTo>
                  <a:lnTo>
                    <a:pt x="319" y="127"/>
                  </a:lnTo>
                  <a:lnTo>
                    <a:pt x="322" y="136"/>
                  </a:lnTo>
                  <a:lnTo>
                    <a:pt x="325" y="145"/>
                  </a:lnTo>
                  <a:lnTo>
                    <a:pt x="322" y="154"/>
                  </a:lnTo>
                  <a:lnTo>
                    <a:pt x="319" y="157"/>
                  </a:lnTo>
                  <a:lnTo>
                    <a:pt x="317" y="161"/>
                  </a:lnTo>
                  <a:lnTo>
                    <a:pt x="317" y="164"/>
                  </a:lnTo>
                  <a:lnTo>
                    <a:pt x="319" y="167"/>
                  </a:lnTo>
                  <a:lnTo>
                    <a:pt x="314" y="167"/>
                  </a:lnTo>
                  <a:lnTo>
                    <a:pt x="310" y="169"/>
                  </a:lnTo>
                  <a:lnTo>
                    <a:pt x="307" y="167"/>
                  </a:lnTo>
                  <a:lnTo>
                    <a:pt x="302" y="167"/>
                  </a:lnTo>
                  <a:lnTo>
                    <a:pt x="302" y="166"/>
                  </a:lnTo>
                  <a:lnTo>
                    <a:pt x="302" y="164"/>
                  </a:lnTo>
                  <a:lnTo>
                    <a:pt x="302" y="161"/>
                  </a:lnTo>
                  <a:lnTo>
                    <a:pt x="302" y="160"/>
                  </a:lnTo>
                  <a:lnTo>
                    <a:pt x="302" y="158"/>
                  </a:lnTo>
                  <a:lnTo>
                    <a:pt x="301" y="155"/>
                  </a:lnTo>
                  <a:lnTo>
                    <a:pt x="298" y="154"/>
                  </a:lnTo>
                  <a:lnTo>
                    <a:pt x="296" y="155"/>
                  </a:lnTo>
                  <a:lnTo>
                    <a:pt x="295" y="158"/>
                  </a:lnTo>
                  <a:lnTo>
                    <a:pt x="293" y="160"/>
                  </a:lnTo>
                  <a:lnTo>
                    <a:pt x="292" y="161"/>
                  </a:lnTo>
                  <a:lnTo>
                    <a:pt x="290" y="163"/>
                  </a:lnTo>
                  <a:lnTo>
                    <a:pt x="289" y="163"/>
                  </a:lnTo>
                  <a:lnTo>
                    <a:pt x="287" y="163"/>
                  </a:lnTo>
                  <a:lnTo>
                    <a:pt x="287" y="173"/>
                  </a:lnTo>
                  <a:lnTo>
                    <a:pt x="290" y="182"/>
                  </a:lnTo>
                  <a:lnTo>
                    <a:pt x="296" y="190"/>
                  </a:lnTo>
                  <a:lnTo>
                    <a:pt x="301" y="199"/>
                  </a:lnTo>
                  <a:lnTo>
                    <a:pt x="302" y="208"/>
                  </a:lnTo>
                  <a:lnTo>
                    <a:pt x="298" y="212"/>
                  </a:lnTo>
                  <a:lnTo>
                    <a:pt x="292" y="217"/>
                  </a:lnTo>
                  <a:lnTo>
                    <a:pt x="284" y="221"/>
                  </a:lnTo>
                  <a:lnTo>
                    <a:pt x="277" y="226"/>
                  </a:lnTo>
                  <a:lnTo>
                    <a:pt x="275" y="232"/>
                  </a:lnTo>
                  <a:lnTo>
                    <a:pt x="277" y="238"/>
                  </a:lnTo>
                  <a:lnTo>
                    <a:pt x="281" y="244"/>
                  </a:lnTo>
                  <a:lnTo>
                    <a:pt x="283" y="250"/>
                  </a:lnTo>
                  <a:lnTo>
                    <a:pt x="281" y="253"/>
                  </a:lnTo>
                  <a:lnTo>
                    <a:pt x="272" y="259"/>
                  </a:lnTo>
                  <a:lnTo>
                    <a:pt x="269" y="265"/>
                  </a:lnTo>
                  <a:lnTo>
                    <a:pt x="272" y="271"/>
                  </a:lnTo>
                  <a:lnTo>
                    <a:pt x="275" y="277"/>
                  </a:lnTo>
                  <a:lnTo>
                    <a:pt x="275" y="284"/>
                  </a:lnTo>
                  <a:lnTo>
                    <a:pt x="271" y="292"/>
                  </a:lnTo>
                  <a:lnTo>
                    <a:pt x="269" y="290"/>
                  </a:lnTo>
                  <a:lnTo>
                    <a:pt x="268" y="289"/>
                  </a:lnTo>
                  <a:lnTo>
                    <a:pt x="268" y="287"/>
                  </a:lnTo>
                  <a:lnTo>
                    <a:pt x="266" y="284"/>
                  </a:lnTo>
                  <a:lnTo>
                    <a:pt x="266" y="281"/>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82" name="任意多边形 125"/>
            <p:cNvSpPr>
              <a:spLocks/>
            </p:cNvSpPr>
            <p:nvPr/>
          </p:nvSpPr>
          <p:spPr bwMode="gray">
            <a:xfrm>
              <a:off x="7042193" y="4667250"/>
              <a:ext cx="666980" cy="1042988"/>
            </a:xfrm>
            <a:custGeom>
              <a:avLst/>
              <a:gdLst>
                <a:gd name="T0" fmla="*/ 68 w 454"/>
                <a:gd name="T1" fmla="*/ 514 h 710"/>
                <a:gd name="T2" fmla="*/ 150 w 454"/>
                <a:gd name="T3" fmla="*/ 478 h 710"/>
                <a:gd name="T4" fmla="*/ 164 w 454"/>
                <a:gd name="T5" fmla="*/ 430 h 710"/>
                <a:gd name="T6" fmla="*/ 161 w 454"/>
                <a:gd name="T7" fmla="*/ 404 h 710"/>
                <a:gd name="T8" fmla="*/ 152 w 454"/>
                <a:gd name="T9" fmla="*/ 361 h 710"/>
                <a:gd name="T10" fmla="*/ 147 w 454"/>
                <a:gd name="T11" fmla="*/ 341 h 710"/>
                <a:gd name="T12" fmla="*/ 178 w 454"/>
                <a:gd name="T13" fmla="*/ 304 h 710"/>
                <a:gd name="T14" fmla="*/ 213 w 454"/>
                <a:gd name="T15" fmla="*/ 270 h 710"/>
                <a:gd name="T16" fmla="*/ 237 w 454"/>
                <a:gd name="T17" fmla="*/ 248 h 710"/>
                <a:gd name="T18" fmla="*/ 303 w 454"/>
                <a:gd name="T19" fmla="*/ 212 h 710"/>
                <a:gd name="T20" fmla="*/ 315 w 454"/>
                <a:gd name="T21" fmla="*/ 207 h 710"/>
                <a:gd name="T22" fmla="*/ 320 w 454"/>
                <a:gd name="T23" fmla="*/ 201 h 710"/>
                <a:gd name="T24" fmla="*/ 345 w 454"/>
                <a:gd name="T25" fmla="*/ 173 h 710"/>
                <a:gd name="T26" fmla="*/ 354 w 454"/>
                <a:gd name="T27" fmla="*/ 148 h 710"/>
                <a:gd name="T28" fmla="*/ 351 w 454"/>
                <a:gd name="T29" fmla="*/ 107 h 710"/>
                <a:gd name="T30" fmla="*/ 354 w 454"/>
                <a:gd name="T31" fmla="*/ 2 h 710"/>
                <a:gd name="T32" fmla="*/ 337 w 454"/>
                <a:gd name="T33" fmla="*/ 6 h 710"/>
                <a:gd name="T34" fmla="*/ 325 w 454"/>
                <a:gd name="T35" fmla="*/ 17 h 710"/>
                <a:gd name="T36" fmla="*/ 290 w 454"/>
                <a:gd name="T37" fmla="*/ 31 h 710"/>
                <a:gd name="T38" fmla="*/ 266 w 454"/>
                <a:gd name="T39" fmla="*/ 30 h 710"/>
                <a:gd name="T40" fmla="*/ 243 w 454"/>
                <a:gd name="T41" fmla="*/ 40 h 710"/>
                <a:gd name="T42" fmla="*/ 213 w 454"/>
                <a:gd name="T43" fmla="*/ 44 h 710"/>
                <a:gd name="T44" fmla="*/ 195 w 454"/>
                <a:gd name="T45" fmla="*/ 36 h 710"/>
                <a:gd name="T46" fmla="*/ 156 w 454"/>
                <a:gd name="T47" fmla="*/ 43 h 710"/>
                <a:gd name="T48" fmla="*/ 149 w 454"/>
                <a:gd name="T49" fmla="*/ 55 h 710"/>
                <a:gd name="T50" fmla="*/ 158 w 454"/>
                <a:gd name="T51" fmla="*/ 113 h 710"/>
                <a:gd name="T52" fmla="*/ 182 w 454"/>
                <a:gd name="T53" fmla="*/ 154 h 710"/>
                <a:gd name="T54" fmla="*/ 185 w 454"/>
                <a:gd name="T55" fmla="*/ 169 h 710"/>
                <a:gd name="T56" fmla="*/ 173 w 454"/>
                <a:gd name="T57" fmla="*/ 187 h 710"/>
                <a:gd name="T58" fmla="*/ 161 w 454"/>
                <a:gd name="T59" fmla="*/ 203 h 710"/>
                <a:gd name="T60" fmla="*/ 159 w 454"/>
                <a:gd name="T61" fmla="*/ 227 h 710"/>
                <a:gd name="T62" fmla="*/ 158 w 454"/>
                <a:gd name="T63" fmla="*/ 219 h 710"/>
                <a:gd name="T64" fmla="*/ 144 w 454"/>
                <a:gd name="T65" fmla="*/ 198 h 710"/>
                <a:gd name="T66" fmla="*/ 142 w 454"/>
                <a:gd name="T67" fmla="*/ 180 h 710"/>
                <a:gd name="T68" fmla="*/ 155 w 454"/>
                <a:gd name="T69" fmla="*/ 149 h 710"/>
                <a:gd name="T70" fmla="*/ 130 w 454"/>
                <a:gd name="T71" fmla="*/ 151 h 710"/>
                <a:gd name="T72" fmla="*/ 106 w 454"/>
                <a:gd name="T73" fmla="*/ 128 h 710"/>
                <a:gd name="T74" fmla="*/ 97 w 454"/>
                <a:gd name="T75" fmla="*/ 125 h 710"/>
                <a:gd name="T76" fmla="*/ 27 w 454"/>
                <a:gd name="T77" fmla="*/ 194 h 710"/>
                <a:gd name="T78" fmla="*/ 48 w 454"/>
                <a:gd name="T79" fmla="*/ 201 h 710"/>
                <a:gd name="T80" fmla="*/ 83 w 454"/>
                <a:gd name="T81" fmla="*/ 215 h 710"/>
                <a:gd name="T82" fmla="*/ 88 w 454"/>
                <a:gd name="T83" fmla="*/ 229 h 710"/>
                <a:gd name="T84" fmla="*/ 86 w 454"/>
                <a:gd name="T85" fmla="*/ 256 h 710"/>
                <a:gd name="T86" fmla="*/ 86 w 454"/>
                <a:gd name="T87" fmla="*/ 272 h 710"/>
                <a:gd name="T88" fmla="*/ 76 w 454"/>
                <a:gd name="T89" fmla="*/ 289 h 710"/>
                <a:gd name="T90" fmla="*/ 80 w 454"/>
                <a:gd name="T91" fmla="*/ 315 h 710"/>
                <a:gd name="T92" fmla="*/ 78 w 454"/>
                <a:gd name="T93" fmla="*/ 336 h 710"/>
                <a:gd name="T94" fmla="*/ 66 w 454"/>
                <a:gd name="T95" fmla="*/ 352 h 710"/>
                <a:gd name="T96" fmla="*/ 62 w 454"/>
                <a:gd name="T97" fmla="*/ 368 h 710"/>
                <a:gd name="T98" fmla="*/ 39 w 454"/>
                <a:gd name="T99" fmla="*/ 388 h 710"/>
                <a:gd name="T100" fmla="*/ 31 w 454"/>
                <a:gd name="T101" fmla="*/ 400 h 710"/>
                <a:gd name="T102" fmla="*/ 34 w 454"/>
                <a:gd name="T103" fmla="*/ 427 h 710"/>
                <a:gd name="T104" fmla="*/ 45 w 454"/>
                <a:gd name="T105" fmla="*/ 496 h 710"/>
                <a:gd name="T106" fmla="*/ 33 w 454"/>
                <a:gd name="T107" fmla="*/ 511 h 710"/>
                <a:gd name="T108" fmla="*/ 31 w 454"/>
                <a:gd name="T109" fmla="*/ 556 h 710"/>
                <a:gd name="T110" fmla="*/ 43 w 454"/>
                <a:gd name="T111" fmla="*/ 561 h 710"/>
                <a:gd name="T112" fmla="*/ 74 w 454"/>
                <a:gd name="T113" fmla="*/ 551 h 7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54" h="710">
                  <a:moveTo>
                    <a:pt x="92" y="678"/>
                  </a:moveTo>
                  <a:lnTo>
                    <a:pt x="89" y="674"/>
                  </a:lnTo>
                  <a:lnTo>
                    <a:pt x="86" y="671"/>
                  </a:lnTo>
                  <a:lnTo>
                    <a:pt x="84" y="668"/>
                  </a:lnTo>
                  <a:lnTo>
                    <a:pt x="84" y="663"/>
                  </a:lnTo>
                  <a:lnTo>
                    <a:pt x="86" y="660"/>
                  </a:lnTo>
                  <a:lnTo>
                    <a:pt x="87" y="656"/>
                  </a:lnTo>
                  <a:lnTo>
                    <a:pt x="89" y="653"/>
                  </a:lnTo>
                  <a:lnTo>
                    <a:pt x="87" y="650"/>
                  </a:lnTo>
                  <a:lnTo>
                    <a:pt x="84" y="647"/>
                  </a:lnTo>
                  <a:lnTo>
                    <a:pt x="104" y="633"/>
                  </a:lnTo>
                  <a:lnTo>
                    <a:pt x="126" y="624"/>
                  </a:lnTo>
                  <a:lnTo>
                    <a:pt x="149" y="618"/>
                  </a:lnTo>
                  <a:lnTo>
                    <a:pt x="173" y="612"/>
                  </a:lnTo>
                  <a:lnTo>
                    <a:pt x="176" y="612"/>
                  </a:lnTo>
                  <a:lnTo>
                    <a:pt x="182" y="609"/>
                  </a:lnTo>
                  <a:lnTo>
                    <a:pt x="186" y="608"/>
                  </a:lnTo>
                  <a:lnTo>
                    <a:pt x="189" y="604"/>
                  </a:lnTo>
                  <a:lnTo>
                    <a:pt x="194" y="598"/>
                  </a:lnTo>
                  <a:lnTo>
                    <a:pt x="195" y="592"/>
                  </a:lnTo>
                  <a:lnTo>
                    <a:pt x="198" y="586"/>
                  </a:lnTo>
                  <a:lnTo>
                    <a:pt x="203" y="580"/>
                  </a:lnTo>
                  <a:lnTo>
                    <a:pt x="204" y="574"/>
                  </a:lnTo>
                  <a:lnTo>
                    <a:pt x="203" y="567"/>
                  </a:lnTo>
                  <a:lnTo>
                    <a:pt x="201" y="559"/>
                  </a:lnTo>
                  <a:lnTo>
                    <a:pt x="203" y="553"/>
                  </a:lnTo>
                  <a:lnTo>
                    <a:pt x="207" y="544"/>
                  </a:lnTo>
                  <a:lnTo>
                    <a:pt x="209" y="534"/>
                  </a:lnTo>
                  <a:lnTo>
                    <a:pt x="207" y="523"/>
                  </a:lnTo>
                  <a:lnTo>
                    <a:pt x="209" y="514"/>
                  </a:lnTo>
                  <a:lnTo>
                    <a:pt x="215" y="507"/>
                  </a:lnTo>
                  <a:lnTo>
                    <a:pt x="212" y="505"/>
                  </a:lnTo>
                  <a:lnTo>
                    <a:pt x="209" y="505"/>
                  </a:lnTo>
                  <a:lnTo>
                    <a:pt x="207" y="507"/>
                  </a:lnTo>
                  <a:lnTo>
                    <a:pt x="204" y="508"/>
                  </a:lnTo>
                  <a:lnTo>
                    <a:pt x="203" y="510"/>
                  </a:lnTo>
                  <a:lnTo>
                    <a:pt x="203" y="511"/>
                  </a:lnTo>
                  <a:lnTo>
                    <a:pt x="201" y="511"/>
                  </a:lnTo>
                  <a:lnTo>
                    <a:pt x="200" y="510"/>
                  </a:lnTo>
                  <a:lnTo>
                    <a:pt x="197" y="484"/>
                  </a:lnTo>
                  <a:lnTo>
                    <a:pt x="201" y="456"/>
                  </a:lnTo>
                  <a:lnTo>
                    <a:pt x="198" y="457"/>
                  </a:lnTo>
                  <a:lnTo>
                    <a:pt x="195" y="457"/>
                  </a:lnTo>
                  <a:lnTo>
                    <a:pt x="194" y="457"/>
                  </a:lnTo>
                  <a:lnTo>
                    <a:pt x="191" y="456"/>
                  </a:lnTo>
                  <a:lnTo>
                    <a:pt x="188" y="453"/>
                  </a:lnTo>
                  <a:lnTo>
                    <a:pt x="188" y="450"/>
                  </a:lnTo>
                  <a:lnTo>
                    <a:pt x="188" y="445"/>
                  </a:lnTo>
                  <a:lnTo>
                    <a:pt x="189" y="441"/>
                  </a:lnTo>
                  <a:lnTo>
                    <a:pt x="189" y="438"/>
                  </a:lnTo>
                  <a:lnTo>
                    <a:pt x="191" y="433"/>
                  </a:lnTo>
                  <a:lnTo>
                    <a:pt x="189" y="433"/>
                  </a:lnTo>
                  <a:lnTo>
                    <a:pt x="186" y="432"/>
                  </a:lnTo>
                  <a:lnTo>
                    <a:pt x="186" y="430"/>
                  </a:lnTo>
                  <a:lnTo>
                    <a:pt x="183" y="420"/>
                  </a:lnTo>
                  <a:lnTo>
                    <a:pt x="186" y="412"/>
                  </a:lnTo>
                  <a:lnTo>
                    <a:pt x="194" y="406"/>
                  </a:lnTo>
                  <a:lnTo>
                    <a:pt x="204" y="403"/>
                  </a:lnTo>
                  <a:lnTo>
                    <a:pt x="213" y="399"/>
                  </a:lnTo>
                  <a:lnTo>
                    <a:pt x="222" y="394"/>
                  </a:lnTo>
                  <a:lnTo>
                    <a:pt x="230" y="386"/>
                  </a:lnTo>
                  <a:lnTo>
                    <a:pt x="227" y="386"/>
                  </a:lnTo>
                  <a:lnTo>
                    <a:pt x="225" y="385"/>
                  </a:lnTo>
                  <a:lnTo>
                    <a:pt x="224" y="383"/>
                  </a:lnTo>
                  <a:lnTo>
                    <a:pt x="224" y="382"/>
                  </a:lnTo>
                  <a:lnTo>
                    <a:pt x="224" y="380"/>
                  </a:lnTo>
                  <a:lnTo>
                    <a:pt x="225" y="379"/>
                  </a:lnTo>
                  <a:lnTo>
                    <a:pt x="237" y="371"/>
                  </a:lnTo>
                  <a:lnTo>
                    <a:pt x="246" y="361"/>
                  </a:lnTo>
                  <a:lnTo>
                    <a:pt x="257" y="352"/>
                  </a:lnTo>
                  <a:lnTo>
                    <a:pt x="267" y="343"/>
                  </a:lnTo>
                  <a:lnTo>
                    <a:pt x="269" y="341"/>
                  </a:lnTo>
                  <a:lnTo>
                    <a:pt x="270" y="340"/>
                  </a:lnTo>
                  <a:lnTo>
                    <a:pt x="272" y="337"/>
                  </a:lnTo>
                  <a:lnTo>
                    <a:pt x="275" y="334"/>
                  </a:lnTo>
                  <a:lnTo>
                    <a:pt x="276" y="332"/>
                  </a:lnTo>
                  <a:lnTo>
                    <a:pt x="281" y="331"/>
                  </a:lnTo>
                  <a:lnTo>
                    <a:pt x="284" y="329"/>
                  </a:lnTo>
                  <a:lnTo>
                    <a:pt x="286" y="328"/>
                  </a:lnTo>
                  <a:lnTo>
                    <a:pt x="295" y="320"/>
                  </a:lnTo>
                  <a:lnTo>
                    <a:pt x="299" y="313"/>
                  </a:lnTo>
                  <a:lnTo>
                    <a:pt x="305" y="305"/>
                  </a:lnTo>
                  <a:lnTo>
                    <a:pt x="313" y="301"/>
                  </a:lnTo>
                  <a:lnTo>
                    <a:pt x="322" y="299"/>
                  </a:lnTo>
                  <a:lnTo>
                    <a:pt x="352" y="287"/>
                  </a:lnTo>
                  <a:lnTo>
                    <a:pt x="362" y="286"/>
                  </a:lnTo>
                  <a:lnTo>
                    <a:pt x="371" y="283"/>
                  </a:lnTo>
                  <a:lnTo>
                    <a:pt x="377" y="277"/>
                  </a:lnTo>
                  <a:lnTo>
                    <a:pt x="380" y="266"/>
                  </a:lnTo>
                  <a:lnTo>
                    <a:pt x="382" y="268"/>
                  </a:lnTo>
                  <a:lnTo>
                    <a:pt x="383" y="269"/>
                  </a:lnTo>
                  <a:lnTo>
                    <a:pt x="383" y="272"/>
                  </a:lnTo>
                  <a:lnTo>
                    <a:pt x="388" y="271"/>
                  </a:lnTo>
                  <a:lnTo>
                    <a:pt x="391" y="269"/>
                  </a:lnTo>
                  <a:lnTo>
                    <a:pt x="392" y="266"/>
                  </a:lnTo>
                  <a:lnTo>
                    <a:pt x="394" y="263"/>
                  </a:lnTo>
                  <a:lnTo>
                    <a:pt x="397" y="259"/>
                  </a:lnTo>
                  <a:lnTo>
                    <a:pt x="398" y="260"/>
                  </a:lnTo>
                  <a:lnTo>
                    <a:pt x="398" y="262"/>
                  </a:lnTo>
                  <a:lnTo>
                    <a:pt x="398" y="265"/>
                  </a:lnTo>
                  <a:lnTo>
                    <a:pt x="400" y="263"/>
                  </a:lnTo>
                  <a:lnTo>
                    <a:pt x="401" y="262"/>
                  </a:lnTo>
                  <a:lnTo>
                    <a:pt x="403" y="262"/>
                  </a:lnTo>
                  <a:lnTo>
                    <a:pt x="406" y="260"/>
                  </a:lnTo>
                  <a:lnTo>
                    <a:pt x="406" y="259"/>
                  </a:lnTo>
                  <a:lnTo>
                    <a:pt x="407" y="257"/>
                  </a:lnTo>
                  <a:lnTo>
                    <a:pt x="406" y="256"/>
                  </a:lnTo>
                  <a:lnTo>
                    <a:pt x="404" y="254"/>
                  </a:lnTo>
                  <a:lnTo>
                    <a:pt x="410" y="250"/>
                  </a:lnTo>
                  <a:lnTo>
                    <a:pt x="416" y="242"/>
                  </a:lnTo>
                  <a:lnTo>
                    <a:pt x="422" y="236"/>
                  </a:lnTo>
                  <a:lnTo>
                    <a:pt x="430" y="232"/>
                  </a:lnTo>
                  <a:lnTo>
                    <a:pt x="430" y="230"/>
                  </a:lnTo>
                  <a:lnTo>
                    <a:pt x="430" y="227"/>
                  </a:lnTo>
                  <a:lnTo>
                    <a:pt x="430" y="226"/>
                  </a:lnTo>
                  <a:lnTo>
                    <a:pt x="436" y="218"/>
                  </a:lnTo>
                  <a:lnTo>
                    <a:pt x="442" y="211"/>
                  </a:lnTo>
                  <a:lnTo>
                    <a:pt x="445" y="203"/>
                  </a:lnTo>
                  <a:lnTo>
                    <a:pt x="443" y="194"/>
                  </a:lnTo>
                  <a:lnTo>
                    <a:pt x="445" y="193"/>
                  </a:lnTo>
                  <a:lnTo>
                    <a:pt x="445" y="191"/>
                  </a:lnTo>
                  <a:lnTo>
                    <a:pt x="445" y="190"/>
                  </a:lnTo>
                  <a:lnTo>
                    <a:pt x="446" y="188"/>
                  </a:lnTo>
                  <a:lnTo>
                    <a:pt x="446" y="187"/>
                  </a:lnTo>
                  <a:lnTo>
                    <a:pt x="448" y="187"/>
                  </a:lnTo>
                  <a:lnTo>
                    <a:pt x="449" y="187"/>
                  </a:lnTo>
                  <a:lnTo>
                    <a:pt x="451" y="188"/>
                  </a:lnTo>
                  <a:lnTo>
                    <a:pt x="451" y="191"/>
                  </a:lnTo>
                  <a:lnTo>
                    <a:pt x="451" y="193"/>
                  </a:lnTo>
                  <a:lnTo>
                    <a:pt x="451" y="194"/>
                  </a:lnTo>
                  <a:lnTo>
                    <a:pt x="451" y="184"/>
                  </a:lnTo>
                  <a:lnTo>
                    <a:pt x="449" y="175"/>
                  </a:lnTo>
                  <a:lnTo>
                    <a:pt x="446" y="165"/>
                  </a:lnTo>
                  <a:lnTo>
                    <a:pt x="443" y="135"/>
                  </a:lnTo>
                  <a:lnTo>
                    <a:pt x="443" y="105"/>
                  </a:lnTo>
                  <a:lnTo>
                    <a:pt x="443" y="104"/>
                  </a:lnTo>
                  <a:lnTo>
                    <a:pt x="446" y="104"/>
                  </a:lnTo>
                  <a:lnTo>
                    <a:pt x="448" y="102"/>
                  </a:lnTo>
                  <a:lnTo>
                    <a:pt x="445" y="54"/>
                  </a:lnTo>
                  <a:lnTo>
                    <a:pt x="454" y="8"/>
                  </a:lnTo>
                  <a:lnTo>
                    <a:pt x="452" y="5"/>
                  </a:lnTo>
                  <a:lnTo>
                    <a:pt x="451" y="3"/>
                  </a:lnTo>
                  <a:lnTo>
                    <a:pt x="448" y="2"/>
                  </a:lnTo>
                  <a:lnTo>
                    <a:pt x="445" y="0"/>
                  </a:lnTo>
                  <a:lnTo>
                    <a:pt x="440" y="0"/>
                  </a:lnTo>
                  <a:lnTo>
                    <a:pt x="437" y="0"/>
                  </a:lnTo>
                  <a:lnTo>
                    <a:pt x="434" y="0"/>
                  </a:lnTo>
                  <a:lnTo>
                    <a:pt x="433" y="2"/>
                  </a:lnTo>
                  <a:lnTo>
                    <a:pt x="431" y="3"/>
                  </a:lnTo>
                  <a:lnTo>
                    <a:pt x="430" y="3"/>
                  </a:lnTo>
                  <a:lnTo>
                    <a:pt x="427" y="5"/>
                  </a:lnTo>
                  <a:lnTo>
                    <a:pt x="425" y="6"/>
                  </a:lnTo>
                  <a:lnTo>
                    <a:pt x="425" y="8"/>
                  </a:lnTo>
                  <a:lnTo>
                    <a:pt x="425" y="11"/>
                  </a:lnTo>
                  <a:lnTo>
                    <a:pt x="424" y="14"/>
                  </a:lnTo>
                  <a:lnTo>
                    <a:pt x="424" y="15"/>
                  </a:lnTo>
                  <a:lnTo>
                    <a:pt x="422" y="18"/>
                  </a:lnTo>
                  <a:lnTo>
                    <a:pt x="421" y="20"/>
                  </a:lnTo>
                  <a:lnTo>
                    <a:pt x="418" y="20"/>
                  </a:lnTo>
                  <a:lnTo>
                    <a:pt x="413" y="20"/>
                  </a:lnTo>
                  <a:lnTo>
                    <a:pt x="410" y="20"/>
                  </a:lnTo>
                  <a:lnTo>
                    <a:pt x="407" y="20"/>
                  </a:lnTo>
                  <a:lnTo>
                    <a:pt x="397" y="26"/>
                  </a:lnTo>
                  <a:lnTo>
                    <a:pt x="388" y="30"/>
                  </a:lnTo>
                  <a:lnTo>
                    <a:pt x="383" y="32"/>
                  </a:lnTo>
                  <a:lnTo>
                    <a:pt x="379" y="33"/>
                  </a:lnTo>
                  <a:lnTo>
                    <a:pt x="374" y="33"/>
                  </a:lnTo>
                  <a:lnTo>
                    <a:pt x="371" y="35"/>
                  </a:lnTo>
                  <a:lnTo>
                    <a:pt x="368" y="38"/>
                  </a:lnTo>
                  <a:lnTo>
                    <a:pt x="365" y="39"/>
                  </a:lnTo>
                  <a:lnTo>
                    <a:pt x="365" y="42"/>
                  </a:lnTo>
                  <a:lnTo>
                    <a:pt x="364" y="41"/>
                  </a:lnTo>
                  <a:lnTo>
                    <a:pt x="362" y="41"/>
                  </a:lnTo>
                  <a:lnTo>
                    <a:pt x="361" y="39"/>
                  </a:lnTo>
                  <a:lnTo>
                    <a:pt x="355" y="39"/>
                  </a:lnTo>
                  <a:lnTo>
                    <a:pt x="350" y="38"/>
                  </a:lnTo>
                  <a:lnTo>
                    <a:pt x="344" y="36"/>
                  </a:lnTo>
                  <a:lnTo>
                    <a:pt x="340" y="36"/>
                  </a:lnTo>
                  <a:lnTo>
                    <a:pt x="335" y="38"/>
                  </a:lnTo>
                  <a:lnTo>
                    <a:pt x="332" y="39"/>
                  </a:lnTo>
                  <a:lnTo>
                    <a:pt x="331" y="42"/>
                  </a:lnTo>
                  <a:lnTo>
                    <a:pt x="329" y="45"/>
                  </a:lnTo>
                  <a:lnTo>
                    <a:pt x="328" y="48"/>
                  </a:lnTo>
                  <a:lnTo>
                    <a:pt x="325" y="51"/>
                  </a:lnTo>
                  <a:lnTo>
                    <a:pt x="323" y="53"/>
                  </a:lnTo>
                  <a:lnTo>
                    <a:pt x="319" y="53"/>
                  </a:lnTo>
                  <a:lnTo>
                    <a:pt x="313" y="53"/>
                  </a:lnTo>
                  <a:lnTo>
                    <a:pt x="307" y="51"/>
                  </a:lnTo>
                  <a:lnTo>
                    <a:pt x="301" y="48"/>
                  </a:lnTo>
                  <a:lnTo>
                    <a:pt x="298" y="48"/>
                  </a:lnTo>
                  <a:lnTo>
                    <a:pt x="293" y="50"/>
                  </a:lnTo>
                  <a:lnTo>
                    <a:pt x="290" y="51"/>
                  </a:lnTo>
                  <a:lnTo>
                    <a:pt x="287" y="53"/>
                  </a:lnTo>
                  <a:lnTo>
                    <a:pt x="281" y="54"/>
                  </a:lnTo>
                  <a:lnTo>
                    <a:pt x="276" y="56"/>
                  </a:lnTo>
                  <a:lnTo>
                    <a:pt x="272" y="57"/>
                  </a:lnTo>
                  <a:lnTo>
                    <a:pt x="269" y="56"/>
                  </a:lnTo>
                  <a:lnTo>
                    <a:pt x="267" y="56"/>
                  </a:lnTo>
                  <a:lnTo>
                    <a:pt x="266" y="54"/>
                  </a:lnTo>
                  <a:lnTo>
                    <a:pt x="261" y="50"/>
                  </a:lnTo>
                  <a:lnTo>
                    <a:pt x="258" y="47"/>
                  </a:lnTo>
                  <a:lnTo>
                    <a:pt x="254" y="44"/>
                  </a:lnTo>
                  <a:lnTo>
                    <a:pt x="252" y="44"/>
                  </a:lnTo>
                  <a:lnTo>
                    <a:pt x="251" y="44"/>
                  </a:lnTo>
                  <a:lnTo>
                    <a:pt x="248" y="45"/>
                  </a:lnTo>
                  <a:lnTo>
                    <a:pt x="246" y="45"/>
                  </a:lnTo>
                  <a:lnTo>
                    <a:pt x="236" y="48"/>
                  </a:lnTo>
                  <a:lnTo>
                    <a:pt x="224" y="47"/>
                  </a:lnTo>
                  <a:lnTo>
                    <a:pt x="212" y="48"/>
                  </a:lnTo>
                  <a:lnTo>
                    <a:pt x="207" y="50"/>
                  </a:lnTo>
                  <a:lnTo>
                    <a:pt x="206" y="51"/>
                  </a:lnTo>
                  <a:lnTo>
                    <a:pt x="204" y="51"/>
                  </a:lnTo>
                  <a:lnTo>
                    <a:pt x="203" y="53"/>
                  </a:lnTo>
                  <a:lnTo>
                    <a:pt x="200" y="53"/>
                  </a:lnTo>
                  <a:lnTo>
                    <a:pt x="198" y="54"/>
                  </a:lnTo>
                  <a:lnTo>
                    <a:pt x="197" y="56"/>
                  </a:lnTo>
                  <a:lnTo>
                    <a:pt x="195" y="57"/>
                  </a:lnTo>
                  <a:lnTo>
                    <a:pt x="195" y="59"/>
                  </a:lnTo>
                  <a:lnTo>
                    <a:pt x="194" y="60"/>
                  </a:lnTo>
                  <a:lnTo>
                    <a:pt x="192" y="62"/>
                  </a:lnTo>
                  <a:lnTo>
                    <a:pt x="191" y="63"/>
                  </a:lnTo>
                  <a:lnTo>
                    <a:pt x="189" y="63"/>
                  </a:lnTo>
                  <a:lnTo>
                    <a:pt x="188" y="69"/>
                  </a:lnTo>
                  <a:lnTo>
                    <a:pt x="188" y="77"/>
                  </a:lnTo>
                  <a:lnTo>
                    <a:pt x="188" y="83"/>
                  </a:lnTo>
                  <a:lnTo>
                    <a:pt x="188" y="86"/>
                  </a:lnTo>
                  <a:lnTo>
                    <a:pt x="189" y="89"/>
                  </a:lnTo>
                  <a:lnTo>
                    <a:pt x="192" y="90"/>
                  </a:lnTo>
                  <a:lnTo>
                    <a:pt x="192" y="93"/>
                  </a:lnTo>
                  <a:lnTo>
                    <a:pt x="192" y="113"/>
                  </a:lnTo>
                  <a:lnTo>
                    <a:pt x="195" y="134"/>
                  </a:lnTo>
                  <a:lnTo>
                    <a:pt x="200" y="143"/>
                  </a:lnTo>
                  <a:lnTo>
                    <a:pt x="207" y="152"/>
                  </a:lnTo>
                  <a:lnTo>
                    <a:pt x="218" y="159"/>
                  </a:lnTo>
                  <a:lnTo>
                    <a:pt x="227" y="169"/>
                  </a:lnTo>
                  <a:lnTo>
                    <a:pt x="230" y="172"/>
                  </a:lnTo>
                  <a:lnTo>
                    <a:pt x="231" y="176"/>
                  </a:lnTo>
                  <a:lnTo>
                    <a:pt x="233" y="179"/>
                  </a:lnTo>
                  <a:lnTo>
                    <a:pt x="233" y="184"/>
                  </a:lnTo>
                  <a:lnTo>
                    <a:pt x="231" y="188"/>
                  </a:lnTo>
                  <a:lnTo>
                    <a:pt x="230" y="193"/>
                  </a:lnTo>
                  <a:lnTo>
                    <a:pt x="231" y="197"/>
                  </a:lnTo>
                  <a:lnTo>
                    <a:pt x="233" y="200"/>
                  </a:lnTo>
                  <a:lnTo>
                    <a:pt x="231" y="203"/>
                  </a:lnTo>
                  <a:lnTo>
                    <a:pt x="230" y="206"/>
                  </a:lnTo>
                  <a:lnTo>
                    <a:pt x="230" y="208"/>
                  </a:lnTo>
                  <a:lnTo>
                    <a:pt x="230" y="209"/>
                  </a:lnTo>
                  <a:lnTo>
                    <a:pt x="231" y="211"/>
                  </a:lnTo>
                  <a:lnTo>
                    <a:pt x="233" y="212"/>
                  </a:lnTo>
                  <a:lnTo>
                    <a:pt x="234" y="214"/>
                  </a:lnTo>
                  <a:lnTo>
                    <a:pt x="236" y="220"/>
                  </a:lnTo>
                  <a:lnTo>
                    <a:pt x="234" y="226"/>
                  </a:lnTo>
                  <a:lnTo>
                    <a:pt x="233" y="232"/>
                  </a:lnTo>
                  <a:lnTo>
                    <a:pt x="231" y="238"/>
                  </a:lnTo>
                  <a:lnTo>
                    <a:pt x="230" y="238"/>
                  </a:lnTo>
                  <a:lnTo>
                    <a:pt x="227" y="238"/>
                  </a:lnTo>
                  <a:lnTo>
                    <a:pt x="224" y="238"/>
                  </a:lnTo>
                  <a:lnTo>
                    <a:pt x="221" y="238"/>
                  </a:lnTo>
                  <a:lnTo>
                    <a:pt x="218" y="236"/>
                  </a:lnTo>
                  <a:lnTo>
                    <a:pt x="215" y="236"/>
                  </a:lnTo>
                  <a:lnTo>
                    <a:pt x="212" y="238"/>
                  </a:lnTo>
                  <a:lnTo>
                    <a:pt x="210" y="241"/>
                  </a:lnTo>
                  <a:lnTo>
                    <a:pt x="210" y="242"/>
                  </a:lnTo>
                  <a:lnTo>
                    <a:pt x="209" y="245"/>
                  </a:lnTo>
                  <a:lnTo>
                    <a:pt x="207" y="248"/>
                  </a:lnTo>
                  <a:lnTo>
                    <a:pt x="204" y="251"/>
                  </a:lnTo>
                  <a:lnTo>
                    <a:pt x="203" y="253"/>
                  </a:lnTo>
                  <a:lnTo>
                    <a:pt x="203" y="256"/>
                  </a:lnTo>
                  <a:lnTo>
                    <a:pt x="203" y="257"/>
                  </a:lnTo>
                  <a:lnTo>
                    <a:pt x="203" y="259"/>
                  </a:lnTo>
                  <a:lnTo>
                    <a:pt x="201" y="262"/>
                  </a:lnTo>
                  <a:lnTo>
                    <a:pt x="200" y="265"/>
                  </a:lnTo>
                  <a:lnTo>
                    <a:pt x="200" y="268"/>
                  </a:lnTo>
                  <a:lnTo>
                    <a:pt x="201" y="269"/>
                  </a:lnTo>
                  <a:lnTo>
                    <a:pt x="203" y="275"/>
                  </a:lnTo>
                  <a:lnTo>
                    <a:pt x="203" y="281"/>
                  </a:lnTo>
                  <a:lnTo>
                    <a:pt x="201" y="286"/>
                  </a:lnTo>
                  <a:lnTo>
                    <a:pt x="200" y="287"/>
                  </a:lnTo>
                  <a:lnTo>
                    <a:pt x="198" y="287"/>
                  </a:lnTo>
                  <a:lnTo>
                    <a:pt x="197" y="287"/>
                  </a:lnTo>
                  <a:lnTo>
                    <a:pt x="195" y="286"/>
                  </a:lnTo>
                  <a:lnTo>
                    <a:pt x="194" y="284"/>
                  </a:lnTo>
                  <a:lnTo>
                    <a:pt x="195" y="283"/>
                  </a:lnTo>
                  <a:lnTo>
                    <a:pt x="197" y="280"/>
                  </a:lnTo>
                  <a:lnTo>
                    <a:pt x="198" y="278"/>
                  </a:lnTo>
                  <a:lnTo>
                    <a:pt x="200" y="277"/>
                  </a:lnTo>
                  <a:lnTo>
                    <a:pt x="200" y="274"/>
                  </a:lnTo>
                  <a:lnTo>
                    <a:pt x="198" y="271"/>
                  </a:lnTo>
                  <a:lnTo>
                    <a:pt x="195" y="266"/>
                  </a:lnTo>
                  <a:lnTo>
                    <a:pt x="194" y="262"/>
                  </a:lnTo>
                  <a:lnTo>
                    <a:pt x="191" y="259"/>
                  </a:lnTo>
                  <a:lnTo>
                    <a:pt x="188" y="256"/>
                  </a:lnTo>
                  <a:lnTo>
                    <a:pt x="183" y="253"/>
                  </a:lnTo>
                  <a:lnTo>
                    <a:pt x="183" y="251"/>
                  </a:lnTo>
                  <a:lnTo>
                    <a:pt x="183" y="250"/>
                  </a:lnTo>
                  <a:lnTo>
                    <a:pt x="183" y="247"/>
                  </a:lnTo>
                  <a:lnTo>
                    <a:pt x="183" y="244"/>
                  </a:lnTo>
                  <a:lnTo>
                    <a:pt x="182" y="241"/>
                  </a:lnTo>
                  <a:lnTo>
                    <a:pt x="179" y="238"/>
                  </a:lnTo>
                  <a:lnTo>
                    <a:pt x="177" y="236"/>
                  </a:lnTo>
                  <a:lnTo>
                    <a:pt x="176" y="233"/>
                  </a:lnTo>
                  <a:lnTo>
                    <a:pt x="176" y="232"/>
                  </a:lnTo>
                  <a:lnTo>
                    <a:pt x="177" y="229"/>
                  </a:lnTo>
                  <a:lnTo>
                    <a:pt x="179" y="227"/>
                  </a:lnTo>
                  <a:lnTo>
                    <a:pt x="182" y="227"/>
                  </a:lnTo>
                  <a:lnTo>
                    <a:pt x="185" y="224"/>
                  </a:lnTo>
                  <a:lnTo>
                    <a:pt x="189" y="217"/>
                  </a:lnTo>
                  <a:lnTo>
                    <a:pt x="191" y="209"/>
                  </a:lnTo>
                  <a:lnTo>
                    <a:pt x="194" y="200"/>
                  </a:lnTo>
                  <a:lnTo>
                    <a:pt x="195" y="197"/>
                  </a:lnTo>
                  <a:lnTo>
                    <a:pt x="197" y="194"/>
                  </a:lnTo>
                  <a:lnTo>
                    <a:pt x="197" y="191"/>
                  </a:lnTo>
                  <a:lnTo>
                    <a:pt x="197" y="188"/>
                  </a:lnTo>
                  <a:lnTo>
                    <a:pt x="195" y="185"/>
                  </a:lnTo>
                  <a:lnTo>
                    <a:pt x="192" y="184"/>
                  </a:lnTo>
                  <a:lnTo>
                    <a:pt x="188" y="182"/>
                  </a:lnTo>
                  <a:lnTo>
                    <a:pt x="185" y="182"/>
                  </a:lnTo>
                  <a:lnTo>
                    <a:pt x="180" y="182"/>
                  </a:lnTo>
                  <a:lnTo>
                    <a:pt x="176" y="185"/>
                  </a:lnTo>
                  <a:lnTo>
                    <a:pt x="173" y="187"/>
                  </a:lnTo>
                  <a:lnTo>
                    <a:pt x="168" y="188"/>
                  </a:lnTo>
                  <a:lnTo>
                    <a:pt x="164" y="190"/>
                  </a:lnTo>
                  <a:lnTo>
                    <a:pt x="161" y="190"/>
                  </a:lnTo>
                  <a:lnTo>
                    <a:pt x="158" y="190"/>
                  </a:lnTo>
                  <a:lnTo>
                    <a:pt x="150" y="182"/>
                  </a:lnTo>
                  <a:lnTo>
                    <a:pt x="144" y="173"/>
                  </a:lnTo>
                  <a:lnTo>
                    <a:pt x="135" y="164"/>
                  </a:lnTo>
                  <a:lnTo>
                    <a:pt x="134" y="164"/>
                  </a:lnTo>
                  <a:lnTo>
                    <a:pt x="134" y="162"/>
                  </a:lnTo>
                  <a:lnTo>
                    <a:pt x="134" y="161"/>
                  </a:lnTo>
                  <a:lnTo>
                    <a:pt x="134" y="159"/>
                  </a:lnTo>
                  <a:lnTo>
                    <a:pt x="132" y="158"/>
                  </a:lnTo>
                  <a:lnTo>
                    <a:pt x="131" y="158"/>
                  </a:lnTo>
                  <a:lnTo>
                    <a:pt x="129" y="158"/>
                  </a:lnTo>
                  <a:lnTo>
                    <a:pt x="126" y="156"/>
                  </a:lnTo>
                  <a:lnTo>
                    <a:pt x="125" y="156"/>
                  </a:lnTo>
                  <a:lnTo>
                    <a:pt x="123" y="155"/>
                  </a:lnTo>
                  <a:lnTo>
                    <a:pt x="122" y="155"/>
                  </a:lnTo>
                  <a:lnTo>
                    <a:pt x="122" y="158"/>
                  </a:lnTo>
                  <a:lnTo>
                    <a:pt x="0" y="196"/>
                  </a:lnTo>
                  <a:lnTo>
                    <a:pt x="7" y="212"/>
                  </a:lnTo>
                  <a:lnTo>
                    <a:pt x="7" y="217"/>
                  </a:lnTo>
                  <a:lnTo>
                    <a:pt x="7" y="226"/>
                  </a:lnTo>
                  <a:lnTo>
                    <a:pt x="7" y="236"/>
                  </a:lnTo>
                  <a:lnTo>
                    <a:pt x="7" y="244"/>
                  </a:lnTo>
                  <a:lnTo>
                    <a:pt x="12" y="244"/>
                  </a:lnTo>
                  <a:lnTo>
                    <a:pt x="21" y="244"/>
                  </a:lnTo>
                  <a:lnTo>
                    <a:pt x="34" y="245"/>
                  </a:lnTo>
                  <a:lnTo>
                    <a:pt x="49" y="251"/>
                  </a:lnTo>
                  <a:lnTo>
                    <a:pt x="51" y="251"/>
                  </a:lnTo>
                  <a:lnTo>
                    <a:pt x="52" y="253"/>
                  </a:lnTo>
                  <a:lnTo>
                    <a:pt x="54" y="253"/>
                  </a:lnTo>
                  <a:lnTo>
                    <a:pt x="57" y="254"/>
                  </a:lnTo>
                  <a:lnTo>
                    <a:pt x="60" y="253"/>
                  </a:lnTo>
                  <a:lnTo>
                    <a:pt x="62" y="254"/>
                  </a:lnTo>
                  <a:lnTo>
                    <a:pt x="65" y="256"/>
                  </a:lnTo>
                  <a:lnTo>
                    <a:pt x="69" y="259"/>
                  </a:lnTo>
                  <a:lnTo>
                    <a:pt x="77" y="262"/>
                  </a:lnTo>
                  <a:lnTo>
                    <a:pt x="87" y="266"/>
                  </a:lnTo>
                  <a:lnTo>
                    <a:pt x="102" y="268"/>
                  </a:lnTo>
                  <a:lnTo>
                    <a:pt x="104" y="269"/>
                  </a:lnTo>
                  <a:lnTo>
                    <a:pt x="105" y="271"/>
                  </a:lnTo>
                  <a:lnTo>
                    <a:pt x="108" y="272"/>
                  </a:lnTo>
                  <a:lnTo>
                    <a:pt x="110" y="272"/>
                  </a:lnTo>
                  <a:lnTo>
                    <a:pt x="110" y="274"/>
                  </a:lnTo>
                  <a:lnTo>
                    <a:pt x="110" y="277"/>
                  </a:lnTo>
                  <a:lnTo>
                    <a:pt x="107" y="281"/>
                  </a:lnTo>
                  <a:lnTo>
                    <a:pt x="107" y="283"/>
                  </a:lnTo>
                  <a:lnTo>
                    <a:pt x="107" y="286"/>
                  </a:lnTo>
                  <a:lnTo>
                    <a:pt x="111" y="290"/>
                  </a:lnTo>
                  <a:lnTo>
                    <a:pt x="111" y="292"/>
                  </a:lnTo>
                  <a:lnTo>
                    <a:pt x="111" y="295"/>
                  </a:lnTo>
                  <a:lnTo>
                    <a:pt x="111" y="299"/>
                  </a:lnTo>
                  <a:lnTo>
                    <a:pt x="111" y="305"/>
                  </a:lnTo>
                  <a:lnTo>
                    <a:pt x="111" y="311"/>
                  </a:lnTo>
                  <a:lnTo>
                    <a:pt x="111" y="313"/>
                  </a:lnTo>
                  <a:lnTo>
                    <a:pt x="110" y="316"/>
                  </a:lnTo>
                  <a:lnTo>
                    <a:pt x="110" y="319"/>
                  </a:lnTo>
                  <a:lnTo>
                    <a:pt x="108" y="323"/>
                  </a:lnTo>
                  <a:lnTo>
                    <a:pt x="108" y="328"/>
                  </a:lnTo>
                  <a:lnTo>
                    <a:pt x="110" y="331"/>
                  </a:lnTo>
                  <a:lnTo>
                    <a:pt x="110" y="334"/>
                  </a:lnTo>
                  <a:lnTo>
                    <a:pt x="113" y="335"/>
                  </a:lnTo>
                  <a:lnTo>
                    <a:pt x="116" y="337"/>
                  </a:lnTo>
                  <a:lnTo>
                    <a:pt x="114" y="337"/>
                  </a:lnTo>
                  <a:lnTo>
                    <a:pt x="113" y="338"/>
                  </a:lnTo>
                  <a:lnTo>
                    <a:pt x="110" y="341"/>
                  </a:lnTo>
                  <a:lnTo>
                    <a:pt x="108" y="344"/>
                  </a:lnTo>
                  <a:lnTo>
                    <a:pt x="105" y="347"/>
                  </a:lnTo>
                  <a:lnTo>
                    <a:pt x="104" y="352"/>
                  </a:lnTo>
                  <a:lnTo>
                    <a:pt x="102" y="355"/>
                  </a:lnTo>
                  <a:lnTo>
                    <a:pt x="101" y="356"/>
                  </a:lnTo>
                  <a:lnTo>
                    <a:pt x="101" y="358"/>
                  </a:lnTo>
                  <a:lnTo>
                    <a:pt x="99" y="359"/>
                  </a:lnTo>
                  <a:lnTo>
                    <a:pt x="98" y="361"/>
                  </a:lnTo>
                  <a:lnTo>
                    <a:pt x="96" y="362"/>
                  </a:lnTo>
                  <a:lnTo>
                    <a:pt x="96" y="364"/>
                  </a:lnTo>
                  <a:lnTo>
                    <a:pt x="98" y="367"/>
                  </a:lnTo>
                  <a:lnTo>
                    <a:pt x="98" y="370"/>
                  </a:lnTo>
                  <a:lnTo>
                    <a:pt x="98" y="373"/>
                  </a:lnTo>
                  <a:lnTo>
                    <a:pt x="99" y="376"/>
                  </a:lnTo>
                  <a:lnTo>
                    <a:pt x="99" y="379"/>
                  </a:lnTo>
                  <a:lnTo>
                    <a:pt x="99" y="383"/>
                  </a:lnTo>
                  <a:lnTo>
                    <a:pt x="99" y="390"/>
                  </a:lnTo>
                  <a:lnTo>
                    <a:pt x="101" y="393"/>
                  </a:lnTo>
                  <a:lnTo>
                    <a:pt x="102" y="397"/>
                  </a:lnTo>
                  <a:lnTo>
                    <a:pt x="104" y="399"/>
                  </a:lnTo>
                  <a:lnTo>
                    <a:pt x="105" y="402"/>
                  </a:lnTo>
                  <a:lnTo>
                    <a:pt x="107" y="403"/>
                  </a:lnTo>
                  <a:lnTo>
                    <a:pt x="107" y="405"/>
                  </a:lnTo>
                  <a:lnTo>
                    <a:pt x="107" y="406"/>
                  </a:lnTo>
                  <a:lnTo>
                    <a:pt x="107" y="408"/>
                  </a:lnTo>
                  <a:lnTo>
                    <a:pt x="107" y="411"/>
                  </a:lnTo>
                  <a:lnTo>
                    <a:pt x="98" y="424"/>
                  </a:lnTo>
                  <a:lnTo>
                    <a:pt x="96" y="426"/>
                  </a:lnTo>
                  <a:lnTo>
                    <a:pt x="95" y="427"/>
                  </a:lnTo>
                  <a:lnTo>
                    <a:pt x="93" y="430"/>
                  </a:lnTo>
                  <a:lnTo>
                    <a:pt x="92" y="430"/>
                  </a:lnTo>
                  <a:lnTo>
                    <a:pt x="89" y="432"/>
                  </a:lnTo>
                  <a:lnTo>
                    <a:pt x="87" y="435"/>
                  </a:lnTo>
                  <a:lnTo>
                    <a:pt x="84" y="436"/>
                  </a:lnTo>
                  <a:lnTo>
                    <a:pt x="83" y="441"/>
                  </a:lnTo>
                  <a:lnTo>
                    <a:pt x="83" y="444"/>
                  </a:lnTo>
                  <a:lnTo>
                    <a:pt x="83" y="447"/>
                  </a:lnTo>
                  <a:lnTo>
                    <a:pt x="81" y="450"/>
                  </a:lnTo>
                  <a:lnTo>
                    <a:pt x="80" y="451"/>
                  </a:lnTo>
                  <a:lnTo>
                    <a:pt x="78" y="453"/>
                  </a:lnTo>
                  <a:lnTo>
                    <a:pt x="78" y="454"/>
                  </a:lnTo>
                  <a:lnTo>
                    <a:pt x="77" y="457"/>
                  </a:lnTo>
                  <a:lnTo>
                    <a:pt x="77" y="460"/>
                  </a:lnTo>
                  <a:lnTo>
                    <a:pt x="78" y="463"/>
                  </a:lnTo>
                  <a:lnTo>
                    <a:pt x="78" y="465"/>
                  </a:lnTo>
                  <a:lnTo>
                    <a:pt x="78" y="466"/>
                  </a:lnTo>
                  <a:lnTo>
                    <a:pt x="77" y="468"/>
                  </a:lnTo>
                  <a:lnTo>
                    <a:pt x="75" y="471"/>
                  </a:lnTo>
                  <a:lnTo>
                    <a:pt x="71" y="474"/>
                  </a:lnTo>
                  <a:lnTo>
                    <a:pt x="66" y="478"/>
                  </a:lnTo>
                  <a:lnTo>
                    <a:pt x="59" y="484"/>
                  </a:lnTo>
                  <a:lnTo>
                    <a:pt x="52" y="489"/>
                  </a:lnTo>
                  <a:lnTo>
                    <a:pt x="49" y="490"/>
                  </a:lnTo>
                  <a:lnTo>
                    <a:pt x="46" y="492"/>
                  </a:lnTo>
                  <a:lnTo>
                    <a:pt x="45" y="493"/>
                  </a:lnTo>
                  <a:lnTo>
                    <a:pt x="45" y="495"/>
                  </a:lnTo>
                  <a:lnTo>
                    <a:pt x="43" y="498"/>
                  </a:lnTo>
                  <a:lnTo>
                    <a:pt x="40" y="501"/>
                  </a:lnTo>
                  <a:lnTo>
                    <a:pt x="39" y="505"/>
                  </a:lnTo>
                  <a:lnTo>
                    <a:pt x="37" y="508"/>
                  </a:lnTo>
                  <a:lnTo>
                    <a:pt x="36" y="511"/>
                  </a:lnTo>
                  <a:lnTo>
                    <a:pt x="36" y="513"/>
                  </a:lnTo>
                  <a:lnTo>
                    <a:pt x="36" y="516"/>
                  </a:lnTo>
                  <a:lnTo>
                    <a:pt x="37" y="519"/>
                  </a:lnTo>
                  <a:lnTo>
                    <a:pt x="40" y="523"/>
                  </a:lnTo>
                  <a:lnTo>
                    <a:pt x="42" y="526"/>
                  </a:lnTo>
                  <a:lnTo>
                    <a:pt x="42" y="529"/>
                  </a:lnTo>
                  <a:lnTo>
                    <a:pt x="43" y="538"/>
                  </a:lnTo>
                  <a:lnTo>
                    <a:pt x="45" y="550"/>
                  </a:lnTo>
                  <a:lnTo>
                    <a:pt x="45" y="559"/>
                  </a:lnTo>
                  <a:lnTo>
                    <a:pt x="46" y="568"/>
                  </a:lnTo>
                  <a:lnTo>
                    <a:pt x="48" y="583"/>
                  </a:lnTo>
                  <a:lnTo>
                    <a:pt x="51" y="600"/>
                  </a:lnTo>
                  <a:lnTo>
                    <a:pt x="54" y="615"/>
                  </a:lnTo>
                  <a:lnTo>
                    <a:pt x="59" y="626"/>
                  </a:lnTo>
                  <a:lnTo>
                    <a:pt x="57" y="626"/>
                  </a:lnTo>
                  <a:lnTo>
                    <a:pt x="54" y="626"/>
                  </a:lnTo>
                  <a:lnTo>
                    <a:pt x="52" y="624"/>
                  </a:lnTo>
                  <a:lnTo>
                    <a:pt x="51" y="624"/>
                  </a:lnTo>
                  <a:lnTo>
                    <a:pt x="49" y="624"/>
                  </a:lnTo>
                  <a:lnTo>
                    <a:pt x="48" y="624"/>
                  </a:lnTo>
                  <a:lnTo>
                    <a:pt x="46" y="627"/>
                  </a:lnTo>
                  <a:lnTo>
                    <a:pt x="45" y="629"/>
                  </a:lnTo>
                  <a:lnTo>
                    <a:pt x="43" y="633"/>
                  </a:lnTo>
                  <a:lnTo>
                    <a:pt x="42" y="644"/>
                  </a:lnTo>
                  <a:lnTo>
                    <a:pt x="43" y="660"/>
                  </a:lnTo>
                  <a:lnTo>
                    <a:pt x="48" y="693"/>
                  </a:lnTo>
                  <a:lnTo>
                    <a:pt x="46" y="693"/>
                  </a:lnTo>
                  <a:lnTo>
                    <a:pt x="45" y="695"/>
                  </a:lnTo>
                  <a:lnTo>
                    <a:pt x="45" y="696"/>
                  </a:lnTo>
                  <a:lnTo>
                    <a:pt x="42" y="699"/>
                  </a:lnTo>
                  <a:lnTo>
                    <a:pt x="40" y="701"/>
                  </a:lnTo>
                  <a:lnTo>
                    <a:pt x="40" y="702"/>
                  </a:lnTo>
                  <a:lnTo>
                    <a:pt x="42" y="704"/>
                  </a:lnTo>
                  <a:lnTo>
                    <a:pt x="42" y="705"/>
                  </a:lnTo>
                  <a:lnTo>
                    <a:pt x="43" y="707"/>
                  </a:lnTo>
                  <a:lnTo>
                    <a:pt x="46" y="708"/>
                  </a:lnTo>
                  <a:lnTo>
                    <a:pt x="49" y="710"/>
                  </a:lnTo>
                  <a:lnTo>
                    <a:pt x="51" y="710"/>
                  </a:lnTo>
                  <a:lnTo>
                    <a:pt x="52" y="710"/>
                  </a:lnTo>
                  <a:lnTo>
                    <a:pt x="55" y="708"/>
                  </a:lnTo>
                  <a:lnTo>
                    <a:pt x="59" y="705"/>
                  </a:lnTo>
                  <a:lnTo>
                    <a:pt x="62" y="704"/>
                  </a:lnTo>
                  <a:lnTo>
                    <a:pt x="63" y="702"/>
                  </a:lnTo>
                  <a:lnTo>
                    <a:pt x="68" y="702"/>
                  </a:lnTo>
                  <a:lnTo>
                    <a:pt x="80" y="707"/>
                  </a:lnTo>
                  <a:lnTo>
                    <a:pt x="83" y="705"/>
                  </a:lnTo>
                  <a:lnTo>
                    <a:pt x="89" y="701"/>
                  </a:lnTo>
                  <a:lnTo>
                    <a:pt x="93" y="695"/>
                  </a:lnTo>
                  <a:lnTo>
                    <a:pt x="96" y="687"/>
                  </a:lnTo>
                  <a:lnTo>
                    <a:pt x="92" y="678"/>
                  </a:lnTo>
                  <a:close/>
                </a:path>
              </a:pathLst>
            </a:custGeom>
            <a:solidFill>
              <a:srgbClr val="0070C0"/>
            </a:solidFill>
            <a:ln w="0">
              <a:solidFill>
                <a:srgbClr val="000514"/>
              </a:solidFill>
              <a:prstDash val="solid"/>
              <a:round/>
              <a:headEnd/>
              <a:tailEnd/>
            </a:ln>
          </p:spPr>
          <p:txBody>
            <a:bodyPr/>
            <a:lstStyle/>
            <a:p>
              <a:endParaRPr lang="zh-CN" altLang="en-US">
                <a:solidFill>
                  <a:srgbClr val="000000"/>
                </a:solidFill>
              </a:endParaRPr>
            </a:p>
          </p:txBody>
        </p:sp>
        <p:sp>
          <p:nvSpPr>
            <p:cNvPr id="83" name="任意多边形 126"/>
            <p:cNvSpPr>
              <a:spLocks/>
            </p:cNvSpPr>
            <p:nvPr/>
          </p:nvSpPr>
          <p:spPr bwMode="gray">
            <a:xfrm>
              <a:off x="7270872" y="1831975"/>
              <a:ext cx="276320" cy="342900"/>
            </a:xfrm>
            <a:custGeom>
              <a:avLst/>
              <a:gdLst>
                <a:gd name="T0" fmla="*/ 7 w 188"/>
                <a:gd name="T1" fmla="*/ 185 h 233"/>
                <a:gd name="T2" fmla="*/ 41 w 188"/>
                <a:gd name="T3" fmla="*/ 183 h 233"/>
                <a:gd name="T4" fmla="*/ 65 w 188"/>
                <a:gd name="T5" fmla="*/ 183 h 233"/>
                <a:gd name="T6" fmla="*/ 69 w 188"/>
                <a:gd name="T7" fmla="*/ 179 h 233"/>
                <a:gd name="T8" fmla="*/ 71 w 188"/>
                <a:gd name="T9" fmla="*/ 176 h 233"/>
                <a:gd name="T10" fmla="*/ 72 w 188"/>
                <a:gd name="T11" fmla="*/ 176 h 233"/>
                <a:gd name="T12" fmla="*/ 84 w 188"/>
                <a:gd name="T13" fmla="*/ 164 h 233"/>
                <a:gd name="T14" fmla="*/ 98 w 188"/>
                <a:gd name="T15" fmla="*/ 147 h 233"/>
                <a:gd name="T16" fmla="*/ 104 w 188"/>
                <a:gd name="T17" fmla="*/ 137 h 233"/>
                <a:gd name="T18" fmla="*/ 101 w 188"/>
                <a:gd name="T19" fmla="*/ 125 h 233"/>
                <a:gd name="T20" fmla="*/ 91 w 188"/>
                <a:gd name="T21" fmla="*/ 111 h 233"/>
                <a:gd name="T22" fmla="*/ 83 w 188"/>
                <a:gd name="T23" fmla="*/ 100 h 233"/>
                <a:gd name="T24" fmla="*/ 96 w 188"/>
                <a:gd name="T25" fmla="*/ 93 h 233"/>
                <a:gd name="T26" fmla="*/ 132 w 188"/>
                <a:gd name="T27" fmla="*/ 81 h 233"/>
                <a:gd name="T28" fmla="*/ 143 w 188"/>
                <a:gd name="T29" fmla="*/ 77 h 233"/>
                <a:gd name="T30" fmla="*/ 149 w 188"/>
                <a:gd name="T31" fmla="*/ 71 h 233"/>
                <a:gd name="T32" fmla="*/ 149 w 188"/>
                <a:gd name="T33" fmla="*/ 69 h 233"/>
                <a:gd name="T34" fmla="*/ 149 w 188"/>
                <a:gd name="T35" fmla="*/ 67 h 233"/>
                <a:gd name="T36" fmla="*/ 147 w 188"/>
                <a:gd name="T37" fmla="*/ 66 h 233"/>
                <a:gd name="T38" fmla="*/ 141 w 188"/>
                <a:gd name="T39" fmla="*/ 57 h 233"/>
                <a:gd name="T40" fmla="*/ 128 w 188"/>
                <a:gd name="T41" fmla="*/ 40 h 233"/>
                <a:gd name="T42" fmla="*/ 114 w 188"/>
                <a:gd name="T43" fmla="*/ 26 h 233"/>
                <a:gd name="T44" fmla="*/ 109 w 188"/>
                <a:gd name="T45" fmla="*/ 18 h 233"/>
                <a:gd name="T46" fmla="*/ 102 w 188"/>
                <a:gd name="T47" fmla="*/ 8 h 233"/>
                <a:gd name="T48" fmla="*/ 98 w 188"/>
                <a:gd name="T49" fmla="*/ 5 h 233"/>
                <a:gd name="T50" fmla="*/ 98 w 188"/>
                <a:gd name="T51" fmla="*/ 0 h 233"/>
                <a:gd name="T52" fmla="*/ 98 w 188"/>
                <a:gd name="T53" fmla="*/ 0 h 233"/>
                <a:gd name="T54" fmla="*/ 43 w 188"/>
                <a:gd name="T55" fmla="*/ 47 h 233"/>
                <a:gd name="T56" fmla="*/ 22 w 188"/>
                <a:gd name="T57" fmla="*/ 47 h 233"/>
                <a:gd name="T58" fmla="*/ 12 w 188"/>
                <a:gd name="T59" fmla="*/ 40 h 233"/>
                <a:gd name="T60" fmla="*/ 9 w 188"/>
                <a:gd name="T61" fmla="*/ 36 h 233"/>
                <a:gd name="T62" fmla="*/ 4 w 188"/>
                <a:gd name="T63" fmla="*/ 33 h 233"/>
                <a:gd name="T64" fmla="*/ 1 w 188"/>
                <a:gd name="T65" fmla="*/ 31 h 233"/>
                <a:gd name="T66" fmla="*/ 6 w 188"/>
                <a:gd name="T67" fmla="*/ 112 h 233"/>
                <a:gd name="T68" fmla="*/ 6 w 188"/>
                <a:gd name="T69" fmla="*/ 112 h 233"/>
                <a:gd name="T70" fmla="*/ 6 w 188"/>
                <a:gd name="T71" fmla="*/ 113 h 233"/>
                <a:gd name="T72" fmla="*/ 4 w 188"/>
                <a:gd name="T73" fmla="*/ 118 h 233"/>
                <a:gd name="T74" fmla="*/ 3 w 188"/>
                <a:gd name="T75" fmla="*/ 127 h 233"/>
                <a:gd name="T76" fmla="*/ 3 w 188"/>
                <a:gd name="T77" fmla="*/ 152 h 233"/>
                <a:gd name="T78" fmla="*/ 3 w 188"/>
                <a:gd name="T79" fmla="*/ 178 h 2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8" h="233">
                  <a:moveTo>
                    <a:pt x="4" y="232"/>
                  </a:moveTo>
                  <a:lnTo>
                    <a:pt x="10" y="233"/>
                  </a:lnTo>
                  <a:lnTo>
                    <a:pt x="31" y="232"/>
                  </a:lnTo>
                  <a:lnTo>
                    <a:pt x="52" y="230"/>
                  </a:lnTo>
                  <a:lnTo>
                    <a:pt x="70" y="229"/>
                  </a:lnTo>
                  <a:lnTo>
                    <a:pt x="82" y="229"/>
                  </a:lnTo>
                  <a:lnTo>
                    <a:pt x="87" y="227"/>
                  </a:lnTo>
                  <a:lnTo>
                    <a:pt x="88" y="224"/>
                  </a:lnTo>
                  <a:lnTo>
                    <a:pt x="88" y="223"/>
                  </a:lnTo>
                  <a:lnTo>
                    <a:pt x="90" y="221"/>
                  </a:lnTo>
                  <a:lnTo>
                    <a:pt x="91" y="221"/>
                  </a:lnTo>
                  <a:lnTo>
                    <a:pt x="99" y="215"/>
                  </a:lnTo>
                  <a:lnTo>
                    <a:pt x="106" y="206"/>
                  </a:lnTo>
                  <a:lnTo>
                    <a:pt x="115" y="196"/>
                  </a:lnTo>
                  <a:lnTo>
                    <a:pt x="123" y="184"/>
                  </a:lnTo>
                  <a:lnTo>
                    <a:pt x="128" y="176"/>
                  </a:lnTo>
                  <a:lnTo>
                    <a:pt x="131" y="173"/>
                  </a:lnTo>
                  <a:lnTo>
                    <a:pt x="131" y="167"/>
                  </a:lnTo>
                  <a:lnTo>
                    <a:pt x="128" y="158"/>
                  </a:lnTo>
                  <a:lnTo>
                    <a:pt x="121" y="149"/>
                  </a:lnTo>
                  <a:lnTo>
                    <a:pt x="115" y="139"/>
                  </a:lnTo>
                  <a:lnTo>
                    <a:pt x="109" y="131"/>
                  </a:lnTo>
                  <a:lnTo>
                    <a:pt x="105" y="125"/>
                  </a:lnTo>
                  <a:lnTo>
                    <a:pt x="102" y="122"/>
                  </a:lnTo>
                  <a:lnTo>
                    <a:pt x="121" y="116"/>
                  </a:lnTo>
                  <a:lnTo>
                    <a:pt x="144" y="108"/>
                  </a:lnTo>
                  <a:lnTo>
                    <a:pt x="168" y="101"/>
                  </a:lnTo>
                  <a:lnTo>
                    <a:pt x="176" y="98"/>
                  </a:lnTo>
                  <a:lnTo>
                    <a:pt x="182" y="96"/>
                  </a:lnTo>
                  <a:lnTo>
                    <a:pt x="185" y="93"/>
                  </a:lnTo>
                  <a:lnTo>
                    <a:pt x="188" y="90"/>
                  </a:lnTo>
                  <a:lnTo>
                    <a:pt x="188" y="89"/>
                  </a:lnTo>
                  <a:lnTo>
                    <a:pt x="188" y="86"/>
                  </a:lnTo>
                  <a:lnTo>
                    <a:pt x="188" y="84"/>
                  </a:lnTo>
                  <a:lnTo>
                    <a:pt x="186" y="83"/>
                  </a:lnTo>
                  <a:lnTo>
                    <a:pt x="183" y="78"/>
                  </a:lnTo>
                  <a:lnTo>
                    <a:pt x="177" y="71"/>
                  </a:lnTo>
                  <a:lnTo>
                    <a:pt x="170" y="60"/>
                  </a:lnTo>
                  <a:lnTo>
                    <a:pt x="161" y="50"/>
                  </a:lnTo>
                  <a:lnTo>
                    <a:pt x="152" y="41"/>
                  </a:lnTo>
                  <a:lnTo>
                    <a:pt x="144" y="32"/>
                  </a:lnTo>
                  <a:lnTo>
                    <a:pt x="140" y="26"/>
                  </a:lnTo>
                  <a:lnTo>
                    <a:pt x="137" y="23"/>
                  </a:lnTo>
                  <a:lnTo>
                    <a:pt x="134" y="17"/>
                  </a:lnTo>
                  <a:lnTo>
                    <a:pt x="129" y="11"/>
                  </a:lnTo>
                  <a:lnTo>
                    <a:pt x="128" y="8"/>
                  </a:lnTo>
                  <a:lnTo>
                    <a:pt x="124" y="5"/>
                  </a:lnTo>
                  <a:lnTo>
                    <a:pt x="124" y="2"/>
                  </a:lnTo>
                  <a:lnTo>
                    <a:pt x="123" y="0"/>
                  </a:lnTo>
                  <a:lnTo>
                    <a:pt x="72" y="53"/>
                  </a:lnTo>
                  <a:lnTo>
                    <a:pt x="54" y="59"/>
                  </a:lnTo>
                  <a:lnTo>
                    <a:pt x="39" y="60"/>
                  </a:lnTo>
                  <a:lnTo>
                    <a:pt x="28" y="59"/>
                  </a:lnTo>
                  <a:lnTo>
                    <a:pt x="21" y="54"/>
                  </a:lnTo>
                  <a:lnTo>
                    <a:pt x="15" y="50"/>
                  </a:lnTo>
                  <a:lnTo>
                    <a:pt x="12" y="47"/>
                  </a:lnTo>
                  <a:lnTo>
                    <a:pt x="12" y="45"/>
                  </a:lnTo>
                  <a:lnTo>
                    <a:pt x="7" y="44"/>
                  </a:lnTo>
                  <a:lnTo>
                    <a:pt x="4" y="42"/>
                  </a:lnTo>
                  <a:lnTo>
                    <a:pt x="1" y="41"/>
                  </a:lnTo>
                  <a:lnTo>
                    <a:pt x="1" y="39"/>
                  </a:lnTo>
                  <a:lnTo>
                    <a:pt x="0" y="39"/>
                  </a:lnTo>
                  <a:lnTo>
                    <a:pt x="9" y="140"/>
                  </a:lnTo>
                  <a:lnTo>
                    <a:pt x="7" y="142"/>
                  </a:lnTo>
                  <a:lnTo>
                    <a:pt x="6" y="142"/>
                  </a:lnTo>
                  <a:lnTo>
                    <a:pt x="4" y="145"/>
                  </a:lnTo>
                  <a:lnTo>
                    <a:pt x="4" y="148"/>
                  </a:lnTo>
                  <a:lnTo>
                    <a:pt x="3" y="152"/>
                  </a:lnTo>
                  <a:lnTo>
                    <a:pt x="3" y="160"/>
                  </a:lnTo>
                  <a:lnTo>
                    <a:pt x="3" y="175"/>
                  </a:lnTo>
                  <a:lnTo>
                    <a:pt x="3" y="191"/>
                  </a:lnTo>
                  <a:lnTo>
                    <a:pt x="3" y="209"/>
                  </a:lnTo>
                  <a:lnTo>
                    <a:pt x="3" y="223"/>
                  </a:lnTo>
                  <a:lnTo>
                    <a:pt x="4" y="232"/>
                  </a:lnTo>
                  <a:close/>
                </a:path>
              </a:pathLst>
            </a:custGeom>
            <a:solidFill>
              <a:srgbClr val="B9CE90"/>
            </a:solidFill>
            <a:ln w="0">
              <a:solidFill>
                <a:srgbClr val="000514"/>
              </a:solidFill>
              <a:prstDash val="solid"/>
              <a:round/>
              <a:headEnd/>
              <a:tailEnd/>
            </a:ln>
          </p:spPr>
          <p:txBody>
            <a:bodyPr/>
            <a:lstStyle/>
            <a:p>
              <a:endParaRPr lang="zh-CN" altLang="en-US">
                <a:solidFill>
                  <a:srgbClr val="000000"/>
                </a:solidFill>
              </a:endParaRPr>
            </a:p>
          </p:txBody>
        </p:sp>
        <p:sp>
          <p:nvSpPr>
            <p:cNvPr id="84" name="文本框 128"/>
            <p:cNvSpPr txBox="1">
              <a:spLocks noChangeArrowheads="1"/>
            </p:cNvSpPr>
            <p:nvPr/>
          </p:nvSpPr>
          <p:spPr bwMode="auto">
            <a:xfrm>
              <a:off x="6356991" y="5786454"/>
              <a:ext cx="591631" cy="319982"/>
            </a:xfrm>
            <a:prstGeom prst="rect">
              <a:avLst/>
            </a:prstGeom>
            <a:noFill/>
            <a:ln w="9525" algn="ctr">
              <a:noFill/>
              <a:miter lim="800000"/>
              <a:headEnd/>
              <a:tailEnd/>
            </a:ln>
            <a:effectLst/>
          </p:spPr>
          <p:txBody>
            <a:bodyPr wrap="none">
              <a:spAutoFit/>
            </a:bodyPr>
            <a:lstStyle/>
            <a:p>
              <a:r>
                <a:rPr lang="zh-CN" altLang="en-US" sz="1200" dirty="0">
                  <a:solidFill>
                    <a:srgbClr val="000000"/>
                  </a:solidFill>
                </a:rPr>
                <a:t>南非</a:t>
              </a:r>
              <a:endParaRPr lang="en-US" altLang="zh-CN" sz="1200" dirty="0">
                <a:solidFill>
                  <a:srgbClr val="000000"/>
                </a:solidFill>
              </a:endParaRPr>
            </a:p>
          </p:txBody>
        </p:sp>
        <p:sp>
          <p:nvSpPr>
            <p:cNvPr id="85" name="文本框 128"/>
            <p:cNvSpPr txBox="1">
              <a:spLocks noChangeArrowheads="1"/>
            </p:cNvSpPr>
            <p:nvPr/>
          </p:nvSpPr>
          <p:spPr bwMode="auto">
            <a:xfrm>
              <a:off x="5314049" y="3274249"/>
              <a:ext cx="838143" cy="284428"/>
            </a:xfrm>
            <a:prstGeom prst="rect">
              <a:avLst/>
            </a:prstGeom>
            <a:noFill/>
            <a:ln w="9525" algn="ctr">
              <a:noFill/>
              <a:miter lim="800000"/>
              <a:headEnd/>
              <a:tailEnd/>
            </a:ln>
            <a:effectLst/>
          </p:spPr>
          <p:txBody>
            <a:bodyPr wrap="none">
              <a:spAutoFit/>
            </a:bodyPr>
            <a:lstStyle/>
            <a:p>
              <a:r>
                <a:rPr lang="zh-CN" altLang="en-US" sz="1000" dirty="0">
                  <a:solidFill>
                    <a:srgbClr val="000000"/>
                  </a:solidFill>
                </a:rPr>
                <a:t>尼日利亚</a:t>
              </a:r>
              <a:endParaRPr lang="en-US" altLang="zh-CN" sz="1000" dirty="0">
                <a:solidFill>
                  <a:srgbClr val="000000"/>
                </a:solidFill>
              </a:endParaRPr>
            </a:p>
          </p:txBody>
        </p:sp>
        <p:sp>
          <p:nvSpPr>
            <p:cNvPr id="86" name="文本框 128"/>
            <p:cNvSpPr txBox="1">
              <a:spLocks noChangeArrowheads="1"/>
            </p:cNvSpPr>
            <p:nvPr/>
          </p:nvSpPr>
          <p:spPr bwMode="auto">
            <a:xfrm>
              <a:off x="6981060" y="4250631"/>
              <a:ext cx="838143" cy="284428"/>
            </a:xfrm>
            <a:prstGeom prst="rect">
              <a:avLst/>
            </a:prstGeom>
            <a:noFill/>
            <a:ln w="9525" algn="ctr">
              <a:noFill/>
              <a:miter lim="800000"/>
              <a:headEnd/>
              <a:tailEnd/>
            </a:ln>
            <a:effectLst/>
          </p:spPr>
          <p:txBody>
            <a:bodyPr wrap="none">
              <a:spAutoFit/>
            </a:bodyPr>
            <a:lstStyle/>
            <a:p>
              <a:r>
                <a:rPr lang="zh-CN" altLang="en-US" sz="1000" dirty="0">
                  <a:solidFill>
                    <a:srgbClr val="000000"/>
                  </a:solidFill>
                </a:rPr>
                <a:t>坦桑尼亚</a:t>
              </a:r>
              <a:endParaRPr lang="en-US" altLang="zh-CN" sz="1000" dirty="0">
                <a:solidFill>
                  <a:srgbClr val="000000"/>
                </a:solidFill>
              </a:endParaRPr>
            </a:p>
          </p:txBody>
        </p:sp>
        <p:sp>
          <p:nvSpPr>
            <p:cNvPr id="87" name="文本框 128"/>
            <p:cNvSpPr txBox="1">
              <a:spLocks noChangeArrowheads="1"/>
            </p:cNvSpPr>
            <p:nvPr/>
          </p:nvSpPr>
          <p:spPr bwMode="auto">
            <a:xfrm>
              <a:off x="7176150" y="4629157"/>
              <a:ext cx="314304" cy="213321"/>
            </a:xfrm>
            <a:prstGeom prst="rect">
              <a:avLst/>
            </a:prstGeom>
            <a:noFill/>
            <a:ln w="9525" algn="ctr">
              <a:noFill/>
              <a:miter lim="800000"/>
              <a:headEnd/>
              <a:tailEnd/>
            </a:ln>
            <a:effectLst/>
          </p:spPr>
          <p:txBody>
            <a:bodyPr wrap="none">
              <a:spAutoFit/>
            </a:bodyPr>
            <a:lstStyle/>
            <a:p>
              <a:r>
                <a:rPr lang="zh-CN" altLang="en-US" sz="600" dirty="0">
                  <a:solidFill>
                    <a:srgbClr val="000000"/>
                  </a:solidFill>
                </a:rPr>
                <a:t>马</a:t>
              </a:r>
              <a:endParaRPr lang="en-US" altLang="zh-CN" sz="600" dirty="0">
                <a:solidFill>
                  <a:srgbClr val="000000"/>
                </a:solidFill>
              </a:endParaRPr>
            </a:p>
          </p:txBody>
        </p:sp>
        <p:sp>
          <p:nvSpPr>
            <p:cNvPr id="88" name="文本框 128"/>
            <p:cNvSpPr txBox="1">
              <a:spLocks noChangeArrowheads="1"/>
            </p:cNvSpPr>
            <p:nvPr/>
          </p:nvSpPr>
          <p:spPr bwMode="auto">
            <a:xfrm>
              <a:off x="7264051" y="3857628"/>
              <a:ext cx="684073" cy="284428"/>
            </a:xfrm>
            <a:prstGeom prst="rect">
              <a:avLst/>
            </a:prstGeom>
            <a:noFill/>
            <a:ln w="9525" algn="ctr">
              <a:noFill/>
              <a:miter lim="800000"/>
              <a:headEnd/>
              <a:tailEnd/>
            </a:ln>
            <a:effectLst/>
          </p:spPr>
          <p:txBody>
            <a:bodyPr wrap="none">
              <a:spAutoFit/>
            </a:bodyPr>
            <a:lstStyle/>
            <a:p>
              <a:r>
                <a:rPr lang="zh-CN" altLang="en-US" sz="1000" dirty="0">
                  <a:solidFill>
                    <a:srgbClr val="000000"/>
                  </a:solidFill>
                </a:rPr>
                <a:t>肯尼亚</a:t>
              </a:r>
              <a:endParaRPr lang="en-US" altLang="zh-CN" sz="1000" dirty="0">
                <a:solidFill>
                  <a:srgbClr val="000000"/>
                </a:solidFill>
              </a:endParaRPr>
            </a:p>
          </p:txBody>
        </p:sp>
        <p:sp>
          <p:nvSpPr>
            <p:cNvPr id="89" name="文本框 128"/>
            <p:cNvSpPr txBox="1">
              <a:spLocks noChangeArrowheads="1"/>
            </p:cNvSpPr>
            <p:nvPr/>
          </p:nvSpPr>
          <p:spPr bwMode="auto">
            <a:xfrm>
              <a:off x="6329852" y="3988441"/>
              <a:ext cx="776515" cy="319982"/>
            </a:xfrm>
            <a:prstGeom prst="rect">
              <a:avLst/>
            </a:prstGeom>
            <a:noFill/>
            <a:ln w="9525" algn="ctr">
              <a:noFill/>
              <a:miter lim="800000"/>
              <a:headEnd/>
              <a:tailEnd/>
            </a:ln>
            <a:effectLst/>
          </p:spPr>
          <p:txBody>
            <a:bodyPr wrap="none">
              <a:spAutoFit/>
            </a:bodyPr>
            <a:lstStyle/>
            <a:p>
              <a:r>
                <a:rPr lang="zh-CN" altLang="en-US" sz="1200" dirty="0">
                  <a:solidFill>
                    <a:srgbClr val="000000"/>
                  </a:solidFill>
                </a:rPr>
                <a:t>刚果金</a:t>
              </a:r>
              <a:endParaRPr lang="en-US" altLang="zh-CN" sz="1200" dirty="0">
                <a:solidFill>
                  <a:srgbClr val="000000"/>
                </a:solidFill>
              </a:endParaRPr>
            </a:p>
          </p:txBody>
        </p:sp>
        <p:sp>
          <p:nvSpPr>
            <p:cNvPr id="90" name="文本框 128"/>
            <p:cNvSpPr txBox="1">
              <a:spLocks noChangeArrowheads="1"/>
            </p:cNvSpPr>
            <p:nvPr/>
          </p:nvSpPr>
          <p:spPr bwMode="auto">
            <a:xfrm>
              <a:off x="6356991" y="5356696"/>
              <a:ext cx="714887" cy="248875"/>
            </a:xfrm>
            <a:prstGeom prst="rect">
              <a:avLst/>
            </a:prstGeom>
            <a:noFill/>
            <a:ln w="9525" algn="ctr">
              <a:noFill/>
              <a:miter lim="800000"/>
              <a:headEnd/>
              <a:tailEnd/>
            </a:ln>
            <a:effectLst/>
          </p:spPr>
          <p:txBody>
            <a:bodyPr wrap="none">
              <a:spAutoFit/>
            </a:bodyPr>
            <a:lstStyle/>
            <a:p>
              <a:r>
                <a:rPr lang="zh-CN" altLang="en-US" sz="800" dirty="0">
                  <a:solidFill>
                    <a:srgbClr val="000000"/>
                  </a:solidFill>
                </a:rPr>
                <a:t>博茨瓦纳</a:t>
              </a:r>
              <a:endParaRPr lang="en-US" altLang="zh-CN" sz="800" dirty="0">
                <a:solidFill>
                  <a:srgbClr val="000000"/>
                </a:solidFill>
              </a:endParaRPr>
            </a:p>
          </p:txBody>
        </p:sp>
        <p:sp>
          <p:nvSpPr>
            <p:cNvPr id="91" name="TextBox 73"/>
            <p:cNvSpPr txBox="1"/>
            <p:nvPr/>
          </p:nvSpPr>
          <p:spPr>
            <a:xfrm>
              <a:off x="6074485" y="5143512"/>
              <a:ext cx="406746" cy="714380"/>
            </a:xfrm>
            <a:prstGeom prst="rect">
              <a:avLst/>
            </a:prstGeom>
            <a:noFill/>
          </p:spPr>
          <p:txBody>
            <a:bodyPr vert="eaVert" wrap="square" rtlCol="0">
              <a:spAutoFit/>
            </a:bodyPr>
            <a:lstStyle/>
            <a:p>
              <a:r>
                <a:rPr lang="zh-CN" altLang="en-US" sz="1000" dirty="0">
                  <a:solidFill>
                    <a:srgbClr val="000000"/>
                  </a:solidFill>
                </a:rPr>
                <a:t>纳米比亚</a:t>
              </a:r>
            </a:p>
          </p:txBody>
        </p:sp>
        <p:sp>
          <p:nvSpPr>
            <p:cNvPr id="92" name="文本框 128"/>
            <p:cNvSpPr txBox="1">
              <a:spLocks noChangeArrowheads="1"/>
            </p:cNvSpPr>
            <p:nvPr/>
          </p:nvSpPr>
          <p:spPr bwMode="auto">
            <a:xfrm>
              <a:off x="7142809" y="5143512"/>
              <a:ext cx="375932" cy="284428"/>
            </a:xfrm>
            <a:prstGeom prst="rect">
              <a:avLst/>
            </a:prstGeom>
            <a:noFill/>
            <a:ln w="9525" algn="ctr">
              <a:noFill/>
              <a:miter lim="800000"/>
              <a:headEnd/>
              <a:tailEnd/>
            </a:ln>
            <a:effectLst/>
          </p:spPr>
          <p:txBody>
            <a:bodyPr wrap="none">
              <a:spAutoFit/>
            </a:bodyPr>
            <a:lstStyle/>
            <a:p>
              <a:r>
                <a:rPr lang="zh-CN" altLang="en-US" sz="1000" dirty="0">
                  <a:solidFill>
                    <a:srgbClr val="000000"/>
                  </a:solidFill>
                </a:rPr>
                <a:t>比</a:t>
              </a:r>
              <a:endParaRPr lang="en-US" altLang="zh-CN" sz="1000" dirty="0">
                <a:solidFill>
                  <a:srgbClr val="000000"/>
                </a:solidFill>
              </a:endParaRPr>
            </a:p>
          </p:txBody>
        </p:sp>
        <p:sp>
          <p:nvSpPr>
            <p:cNvPr id="93" name="文本框 128"/>
            <p:cNvSpPr txBox="1">
              <a:spLocks noChangeArrowheads="1"/>
            </p:cNvSpPr>
            <p:nvPr/>
          </p:nvSpPr>
          <p:spPr bwMode="auto">
            <a:xfrm>
              <a:off x="8501059" y="5339257"/>
              <a:ext cx="375932" cy="284428"/>
            </a:xfrm>
            <a:prstGeom prst="rect">
              <a:avLst/>
            </a:prstGeom>
            <a:noFill/>
            <a:ln w="9525" algn="ctr">
              <a:noFill/>
              <a:miter lim="800000"/>
              <a:headEnd/>
              <a:tailEnd/>
            </a:ln>
            <a:effectLst/>
          </p:spPr>
          <p:txBody>
            <a:bodyPr wrap="none">
              <a:spAutoFit/>
            </a:bodyPr>
            <a:lstStyle/>
            <a:p>
              <a:r>
                <a:rPr lang="zh-CN" altLang="en-US" sz="1000" dirty="0">
                  <a:solidFill>
                    <a:srgbClr val="000000"/>
                  </a:solidFill>
                </a:rPr>
                <a:t>克</a:t>
              </a:r>
              <a:endParaRPr lang="en-US" altLang="zh-CN" sz="1000" dirty="0">
                <a:solidFill>
                  <a:srgbClr val="000000"/>
                </a:solidFill>
              </a:endParaRPr>
            </a:p>
          </p:txBody>
        </p:sp>
        <p:sp>
          <p:nvSpPr>
            <p:cNvPr id="94" name="文本框 128"/>
            <p:cNvSpPr txBox="1">
              <a:spLocks noChangeArrowheads="1"/>
            </p:cNvSpPr>
            <p:nvPr/>
          </p:nvSpPr>
          <p:spPr bwMode="auto">
            <a:xfrm>
              <a:off x="7285685" y="4929198"/>
              <a:ext cx="314304" cy="213321"/>
            </a:xfrm>
            <a:prstGeom prst="rect">
              <a:avLst/>
            </a:prstGeom>
            <a:noFill/>
            <a:ln w="9525" algn="ctr">
              <a:noFill/>
              <a:miter lim="800000"/>
              <a:headEnd/>
              <a:tailEnd/>
            </a:ln>
            <a:effectLst/>
          </p:spPr>
          <p:txBody>
            <a:bodyPr wrap="none">
              <a:spAutoFit/>
            </a:bodyPr>
            <a:lstStyle/>
            <a:p>
              <a:r>
                <a:rPr lang="zh-CN" altLang="en-US" sz="600" dirty="0">
                  <a:solidFill>
                    <a:srgbClr val="000000"/>
                  </a:solidFill>
                </a:rPr>
                <a:t>桑</a:t>
              </a:r>
              <a:endParaRPr lang="en-US" altLang="zh-CN" sz="600" dirty="0">
                <a:solidFill>
                  <a:srgbClr val="000000"/>
                </a:solidFill>
              </a:endParaRPr>
            </a:p>
          </p:txBody>
        </p:sp>
        <p:sp>
          <p:nvSpPr>
            <p:cNvPr id="95" name="文本框 128"/>
            <p:cNvSpPr txBox="1">
              <a:spLocks noChangeArrowheads="1"/>
            </p:cNvSpPr>
            <p:nvPr/>
          </p:nvSpPr>
          <p:spPr bwMode="auto">
            <a:xfrm>
              <a:off x="7357123" y="4714885"/>
              <a:ext cx="375932" cy="284428"/>
            </a:xfrm>
            <a:prstGeom prst="rect">
              <a:avLst/>
            </a:prstGeom>
            <a:noFill/>
            <a:ln w="9525" algn="ctr">
              <a:noFill/>
              <a:miter lim="800000"/>
              <a:headEnd/>
              <a:tailEnd/>
            </a:ln>
            <a:effectLst/>
          </p:spPr>
          <p:txBody>
            <a:bodyPr wrap="none">
              <a:spAutoFit/>
            </a:bodyPr>
            <a:lstStyle/>
            <a:p>
              <a:r>
                <a:rPr lang="zh-CN" altLang="en-US" sz="1000" dirty="0">
                  <a:solidFill>
                    <a:srgbClr val="000000"/>
                  </a:solidFill>
                </a:rPr>
                <a:t>莫</a:t>
              </a:r>
              <a:endParaRPr lang="en-US" altLang="zh-CN" sz="1000" dirty="0">
                <a:solidFill>
                  <a:srgbClr val="000000"/>
                </a:solidFill>
              </a:endParaRPr>
            </a:p>
          </p:txBody>
        </p:sp>
        <p:sp>
          <p:nvSpPr>
            <p:cNvPr id="96" name="文本框 128"/>
            <p:cNvSpPr txBox="1">
              <a:spLocks noChangeArrowheads="1"/>
            </p:cNvSpPr>
            <p:nvPr/>
          </p:nvSpPr>
          <p:spPr bwMode="auto">
            <a:xfrm>
              <a:off x="6735122" y="5102568"/>
              <a:ext cx="653259" cy="231098"/>
            </a:xfrm>
            <a:prstGeom prst="rect">
              <a:avLst/>
            </a:prstGeom>
            <a:noFill/>
            <a:ln w="9525" algn="ctr">
              <a:noFill/>
              <a:miter lim="800000"/>
              <a:headEnd/>
              <a:tailEnd/>
            </a:ln>
            <a:effectLst/>
          </p:spPr>
          <p:txBody>
            <a:bodyPr wrap="none">
              <a:spAutoFit/>
            </a:bodyPr>
            <a:lstStyle/>
            <a:p>
              <a:r>
                <a:rPr lang="zh-CN" altLang="en-US" sz="700" dirty="0">
                  <a:solidFill>
                    <a:srgbClr val="000000"/>
                  </a:solidFill>
                </a:rPr>
                <a:t>津巴布韦</a:t>
              </a:r>
              <a:endParaRPr lang="en-US" altLang="zh-CN" sz="700" dirty="0">
                <a:solidFill>
                  <a:srgbClr val="000000"/>
                </a:solidFill>
              </a:endParaRPr>
            </a:p>
          </p:txBody>
        </p:sp>
        <p:sp>
          <p:nvSpPr>
            <p:cNvPr id="97" name="文本框 128"/>
            <p:cNvSpPr txBox="1">
              <a:spLocks noChangeArrowheads="1"/>
            </p:cNvSpPr>
            <p:nvPr/>
          </p:nvSpPr>
          <p:spPr bwMode="auto">
            <a:xfrm>
              <a:off x="6784929" y="2876451"/>
              <a:ext cx="591631" cy="319982"/>
            </a:xfrm>
            <a:prstGeom prst="rect">
              <a:avLst/>
            </a:prstGeom>
            <a:noFill/>
            <a:ln w="9525" algn="ctr">
              <a:noFill/>
              <a:miter lim="800000"/>
              <a:headEnd/>
              <a:tailEnd/>
            </a:ln>
            <a:effectLst/>
          </p:spPr>
          <p:txBody>
            <a:bodyPr wrap="none">
              <a:spAutoFit/>
            </a:bodyPr>
            <a:lstStyle/>
            <a:p>
              <a:r>
                <a:rPr lang="zh-CN" altLang="en-US" sz="1200" dirty="0">
                  <a:solidFill>
                    <a:srgbClr val="000000"/>
                  </a:solidFill>
                </a:rPr>
                <a:t>苏丹</a:t>
              </a:r>
              <a:endParaRPr lang="en-US" altLang="zh-CN" sz="1200" dirty="0">
                <a:solidFill>
                  <a:srgbClr val="000000"/>
                </a:solidFill>
              </a:endParaRPr>
            </a:p>
          </p:txBody>
        </p:sp>
        <p:sp>
          <p:nvSpPr>
            <p:cNvPr id="98" name="文本框 128"/>
            <p:cNvSpPr txBox="1">
              <a:spLocks noChangeArrowheads="1"/>
            </p:cNvSpPr>
            <p:nvPr/>
          </p:nvSpPr>
          <p:spPr bwMode="auto">
            <a:xfrm>
              <a:off x="7285685" y="3357562"/>
              <a:ext cx="992214" cy="284428"/>
            </a:xfrm>
            <a:prstGeom prst="rect">
              <a:avLst/>
            </a:prstGeom>
            <a:noFill/>
            <a:ln w="9525" algn="ctr">
              <a:noFill/>
              <a:miter lim="800000"/>
              <a:headEnd/>
              <a:tailEnd/>
            </a:ln>
            <a:effectLst/>
          </p:spPr>
          <p:txBody>
            <a:bodyPr wrap="none">
              <a:spAutoFit/>
            </a:bodyPr>
            <a:lstStyle/>
            <a:p>
              <a:r>
                <a:rPr lang="zh-CN" altLang="en-US" sz="1000" dirty="0">
                  <a:solidFill>
                    <a:srgbClr val="000000"/>
                  </a:solidFill>
                </a:rPr>
                <a:t>埃塞俄比亚</a:t>
              </a:r>
              <a:endParaRPr lang="en-US" altLang="zh-CN" sz="1000" dirty="0">
                <a:solidFill>
                  <a:srgbClr val="000000"/>
                </a:solidFill>
              </a:endParaRPr>
            </a:p>
          </p:txBody>
        </p:sp>
        <p:sp>
          <p:nvSpPr>
            <p:cNvPr id="99" name="文本框 128"/>
            <p:cNvSpPr txBox="1">
              <a:spLocks noChangeArrowheads="1"/>
            </p:cNvSpPr>
            <p:nvPr/>
          </p:nvSpPr>
          <p:spPr bwMode="auto">
            <a:xfrm>
              <a:off x="4928231" y="2723373"/>
              <a:ext cx="406746" cy="319982"/>
            </a:xfrm>
            <a:prstGeom prst="rect">
              <a:avLst/>
            </a:prstGeom>
            <a:noFill/>
            <a:ln w="9525" algn="ctr">
              <a:noFill/>
              <a:miter lim="800000"/>
              <a:headEnd/>
              <a:tailEnd/>
            </a:ln>
            <a:effectLst/>
          </p:spPr>
          <p:txBody>
            <a:bodyPr wrap="none">
              <a:spAutoFit/>
            </a:bodyPr>
            <a:lstStyle/>
            <a:p>
              <a:r>
                <a:rPr lang="zh-CN" altLang="en-US" sz="1200" dirty="0">
                  <a:solidFill>
                    <a:srgbClr val="000000"/>
                  </a:solidFill>
                </a:rPr>
                <a:t>马</a:t>
              </a:r>
              <a:endParaRPr lang="en-US" altLang="zh-CN" sz="1200" dirty="0">
                <a:solidFill>
                  <a:srgbClr val="000000"/>
                </a:solidFill>
              </a:endParaRPr>
            </a:p>
          </p:txBody>
        </p:sp>
        <p:sp>
          <p:nvSpPr>
            <p:cNvPr id="100" name="文本框 128"/>
            <p:cNvSpPr txBox="1">
              <a:spLocks noChangeArrowheads="1"/>
            </p:cNvSpPr>
            <p:nvPr/>
          </p:nvSpPr>
          <p:spPr bwMode="auto">
            <a:xfrm>
              <a:off x="4585329" y="2999600"/>
              <a:ext cx="415498" cy="319982"/>
            </a:xfrm>
            <a:prstGeom prst="rect">
              <a:avLst/>
            </a:prstGeom>
            <a:noFill/>
            <a:ln w="9525" algn="ctr">
              <a:noFill/>
              <a:miter lim="800000"/>
              <a:headEnd/>
              <a:tailEnd/>
            </a:ln>
            <a:effectLst/>
          </p:spPr>
          <p:txBody>
            <a:bodyPr wrap="square">
              <a:spAutoFit/>
            </a:bodyPr>
            <a:lstStyle/>
            <a:p>
              <a:r>
                <a:rPr lang="zh-CN" altLang="en-US" sz="1200" dirty="0">
                  <a:solidFill>
                    <a:srgbClr val="000000"/>
                  </a:solidFill>
                </a:rPr>
                <a:t>里</a:t>
              </a:r>
              <a:endParaRPr lang="en-US" altLang="zh-CN" sz="1200" dirty="0">
                <a:solidFill>
                  <a:srgbClr val="000000"/>
                </a:solidFill>
              </a:endParaRPr>
            </a:p>
          </p:txBody>
        </p:sp>
        <p:sp>
          <p:nvSpPr>
            <p:cNvPr id="101" name="TextBox 83"/>
            <p:cNvSpPr txBox="1"/>
            <p:nvPr/>
          </p:nvSpPr>
          <p:spPr>
            <a:xfrm>
              <a:off x="4354943" y="2333617"/>
              <a:ext cx="554654" cy="666755"/>
            </a:xfrm>
            <a:prstGeom prst="rect">
              <a:avLst/>
            </a:prstGeom>
            <a:noFill/>
          </p:spPr>
          <p:txBody>
            <a:bodyPr vert="eaVert" wrap="square" rtlCol="0">
              <a:spAutoFit/>
            </a:bodyPr>
            <a:lstStyle/>
            <a:p>
              <a:r>
                <a:rPr lang="zh-CN" altLang="en-US" sz="900" dirty="0">
                  <a:solidFill>
                    <a:srgbClr val="000000"/>
                  </a:solidFill>
                </a:rPr>
                <a:t>毛里塔尼亚</a:t>
              </a:r>
            </a:p>
          </p:txBody>
        </p:sp>
        <p:sp>
          <p:nvSpPr>
            <p:cNvPr id="102" name="文本框 128"/>
            <p:cNvSpPr txBox="1">
              <a:spLocks noChangeArrowheads="1"/>
            </p:cNvSpPr>
            <p:nvPr/>
          </p:nvSpPr>
          <p:spPr bwMode="auto">
            <a:xfrm>
              <a:off x="5977363" y="4643446"/>
              <a:ext cx="776515" cy="319982"/>
            </a:xfrm>
            <a:prstGeom prst="rect">
              <a:avLst/>
            </a:prstGeom>
            <a:noFill/>
            <a:ln w="9525" algn="ctr">
              <a:noFill/>
              <a:miter lim="800000"/>
              <a:headEnd/>
              <a:tailEnd/>
            </a:ln>
            <a:effectLst/>
          </p:spPr>
          <p:txBody>
            <a:bodyPr wrap="none">
              <a:spAutoFit/>
            </a:bodyPr>
            <a:lstStyle/>
            <a:p>
              <a:r>
                <a:rPr lang="zh-CN" altLang="en-US" sz="1200" dirty="0">
                  <a:solidFill>
                    <a:srgbClr val="000000"/>
                  </a:solidFill>
                </a:rPr>
                <a:t>安哥拉</a:t>
              </a:r>
              <a:endParaRPr lang="en-US" altLang="zh-CN" sz="1200" dirty="0">
                <a:solidFill>
                  <a:srgbClr val="000000"/>
                </a:solidFill>
              </a:endParaRPr>
            </a:p>
          </p:txBody>
        </p:sp>
        <p:sp>
          <p:nvSpPr>
            <p:cNvPr id="103" name="文本框 128"/>
            <p:cNvSpPr txBox="1">
              <a:spLocks noChangeArrowheads="1"/>
            </p:cNvSpPr>
            <p:nvPr/>
          </p:nvSpPr>
          <p:spPr bwMode="auto">
            <a:xfrm>
              <a:off x="5928363" y="2143116"/>
              <a:ext cx="776515" cy="319982"/>
            </a:xfrm>
            <a:prstGeom prst="rect">
              <a:avLst/>
            </a:prstGeom>
            <a:noFill/>
            <a:ln w="9525" algn="ctr">
              <a:noFill/>
              <a:miter lim="800000"/>
              <a:headEnd/>
              <a:tailEnd/>
            </a:ln>
            <a:effectLst/>
          </p:spPr>
          <p:txBody>
            <a:bodyPr wrap="none">
              <a:spAutoFit/>
            </a:bodyPr>
            <a:lstStyle/>
            <a:p>
              <a:r>
                <a:rPr lang="zh-CN" altLang="en-US" sz="1200" dirty="0">
                  <a:solidFill>
                    <a:srgbClr val="000000"/>
                  </a:solidFill>
                </a:rPr>
                <a:t>利比亚</a:t>
              </a:r>
              <a:endParaRPr lang="en-US" altLang="zh-CN" sz="1200" dirty="0">
                <a:solidFill>
                  <a:srgbClr val="000000"/>
                </a:solidFill>
              </a:endParaRPr>
            </a:p>
          </p:txBody>
        </p:sp>
        <p:sp>
          <p:nvSpPr>
            <p:cNvPr id="104" name="文本框 128"/>
            <p:cNvSpPr txBox="1">
              <a:spLocks noChangeArrowheads="1"/>
            </p:cNvSpPr>
            <p:nvPr/>
          </p:nvSpPr>
          <p:spPr bwMode="auto">
            <a:xfrm>
              <a:off x="4883768" y="2099481"/>
              <a:ext cx="1146284" cy="319982"/>
            </a:xfrm>
            <a:prstGeom prst="rect">
              <a:avLst/>
            </a:prstGeom>
            <a:noFill/>
            <a:ln w="9525" algn="ctr">
              <a:noFill/>
              <a:miter lim="800000"/>
              <a:headEnd/>
              <a:tailEnd/>
            </a:ln>
            <a:effectLst/>
          </p:spPr>
          <p:txBody>
            <a:bodyPr wrap="none">
              <a:spAutoFit/>
            </a:bodyPr>
            <a:lstStyle/>
            <a:p>
              <a:r>
                <a:rPr lang="zh-CN" altLang="en-US" sz="1200" dirty="0">
                  <a:solidFill>
                    <a:srgbClr val="000000"/>
                  </a:solidFill>
                </a:rPr>
                <a:t>阿尔及利亚</a:t>
              </a:r>
              <a:endParaRPr lang="en-US" altLang="zh-CN" sz="1200" dirty="0">
                <a:solidFill>
                  <a:srgbClr val="000000"/>
                </a:solidFill>
              </a:endParaRPr>
            </a:p>
          </p:txBody>
        </p:sp>
        <p:sp>
          <p:nvSpPr>
            <p:cNvPr id="105" name="文本框 128"/>
            <p:cNvSpPr txBox="1">
              <a:spLocks noChangeArrowheads="1"/>
            </p:cNvSpPr>
            <p:nvPr/>
          </p:nvSpPr>
          <p:spPr bwMode="auto">
            <a:xfrm>
              <a:off x="4791539" y="1833551"/>
              <a:ext cx="375932" cy="284428"/>
            </a:xfrm>
            <a:prstGeom prst="rect">
              <a:avLst/>
            </a:prstGeom>
            <a:noFill/>
            <a:ln w="9525" algn="ctr">
              <a:noFill/>
              <a:miter lim="800000"/>
              <a:headEnd/>
              <a:tailEnd/>
            </a:ln>
            <a:effectLst/>
          </p:spPr>
          <p:txBody>
            <a:bodyPr wrap="none">
              <a:spAutoFit/>
            </a:bodyPr>
            <a:lstStyle/>
            <a:p>
              <a:r>
                <a:rPr lang="zh-CN" altLang="en-US" sz="1000" dirty="0">
                  <a:solidFill>
                    <a:srgbClr val="000000"/>
                  </a:solidFill>
                </a:rPr>
                <a:t>洛</a:t>
              </a:r>
              <a:endParaRPr lang="en-US" altLang="zh-CN" sz="1000" dirty="0">
                <a:solidFill>
                  <a:srgbClr val="000000"/>
                </a:solidFill>
              </a:endParaRPr>
            </a:p>
          </p:txBody>
        </p:sp>
        <p:sp>
          <p:nvSpPr>
            <p:cNvPr id="106" name="文本框 128"/>
            <p:cNvSpPr txBox="1">
              <a:spLocks noChangeArrowheads="1"/>
            </p:cNvSpPr>
            <p:nvPr/>
          </p:nvSpPr>
          <p:spPr bwMode="auto">
            <a:xfrm>
              <a:off x="4926725" y="1784796"/>
              <a:ext cx="345118" cy="248875"/>
            </a:xfrm>
            <a:prstGeom prst="rect">
              <a:avLst/>
            </a:prstGeom>
            <a:noFill/>
            <a:ln w="9525" algn="ctr">
              <a:noFill/>
              <a:miter lim="800000"/>
              <a:headEnd/>
              <a:tailEnd/>
            </a:ln>
            <a:effectLst/>
          </p:spPr>
          <p:txBody>
            <a:bodyPr wrap="none">
              <a:spAutoFit/>
            </a:bodyPr>
            <a:lstStyle/>
            <a:p>
              <a:r>
                <a:rPr lang="zh-CN" altLang="en-US" sz="800" dirty="0">
                  <a:solidFill>
                    <a:srgbClr val="000000"/>
                  </a:solidFill>
                </a:rPr>
                <a:t>哥</a:t>
              </a:r>
              <a:endParaRPr lang="en-US" altLang="zh-CN" sz="800" dirty="0">
                <a:solidFill>
                  <a:srgbClr val="000000"/>
                </a:solidFill>
              </a:endParaRPr>
            </a:p>
          </p:txBody>
        </p:sp>
        <p:sp>
          <p:nvSpPr>
            <p:cNvPr id="107" name="文本框 128"/>
            <p:cNvSpPr txBox="1">
              <a:spLocks noChangeArrowheads="1"/>
            </p:cNvSpPr>
            <p:nvPr/>
          </p:nvSpPr>
          <p:spPr bwMode="auto">
            <a:xfrm>
              <a:off x="4615325" y="1968333"/>
              <a:ext cx="375932" cy="284428"/>
            </a:xfrm>
            <a:prstGeom prst="rect">
              <a:avLst/>
            </a:prstGeom>
            <a:noFill/>
            <a:ln w="9525" algn="ctr">
              <a:noFill/>
              <a:miter lim="800000"/>
              <a:headEnd/>
              <a:tailEnd/>
            </a:ln>
            <a:effectLst/>
          </p:spPr>
          <p:txBody>
            <a:bodyPr wrap="none">
              <a:spAutoFit/>
            </a:bodyPr>
            <a:lstStyle/>
            <a:p>
              <a:r>
                <a:rPr lang="zh-CN" altLang="en-US" sz="1000" dirty="0">
                  <a:solidFill>
                    <a:srgbClr val="000000"/>
                  </a:solidFill>
                </a:rPr>
                <a:t>摩</a:t>
              </a:r>
              <a:endParaRPr lang="en-US" altLang="zh-CN" sz="1000" dirty="0">
                <a:solidFill>
                  <a:srgbClr val="000000"/>
                </a:solidFill>
              </a:endParaRPr>
            </a:p>
          </p:txBody>
        </p:sp>
        <p:sp>
          <p:nvSpPr>
            <p:cNvPr id="108" name="文本框 128"/>
            <p:cNvSpPr txBox="1">
              <a:spLocks noChangeArrowheads="1"/>
            </p:cNvSpPr>
            <p:nvPr/>
          </p:nvSpPr>
          <p:spPr bwMode="auto">
            <a:xfrm>
              <a:off x="5428297" y="2794811"/>
              <a:ext cx="776515" cy="319982"/>
            </a:xfrm>
            <a:prstGeom prst="rect">
              <a:avLst/>
            </a:prstGeom>
            <a:noFill/>
            <a:ln w="9525" algn="ctr">
              <a:noFill/>
              <a:miter lim="800000"/>
              <a:headEnd/>
              <a:tailEnd/>
            </a:ln>
            <a:effectLst/>
          </p:spPr>
          <p:txBody>
            <a:bodyPr wrap="none">
              <a:spAutoFit/>
            </a:bodyPr>
            <a:lstStyle/>
            <a:p>
              <a:r>
                <a:rPr lang="zh-CN" altLang="en-US" sz="1200" dirty="0">
                  <a:solidFill>
                    <a:srgbClr val="000000"/>
                  </a:solidFill>
                </a:rPr>
                <a:t>尼日尔</a:t>
              </a:r>
              <a:endParaRPr lang="en-US" altLang="zh-CN" sz="1200" dirty="0">
                <a:solidFill>
                  <a:srgbClr val="000000"/>
                </a:solidFill>
              </a:endParaRPr>
            </a:p>
          </p:txBody>
        </p:sp>
        <p:sp>
          <p:nvSpPr>
            <p:cNvPr id="109" name="文本框 128"/>
            <p:cNvSpPr txBox="1">
              <a:spLocks noChangeArrowheads="1"/>
            </p:cNvSpPr>
            <p:nvPr/>
          </p:nvSpPr>
          <p:spPr bwMode="auto">
            <a:xfrm>
              <a:off x="6071239" y="2857497"/>
              <a:ext cx="591631" cy="319982"/>
            </a:xfrm>
            <a:prstGeom prst="rect">
              <a:avLst/>
            </a:prstGeom>
            <a:noFill/>
            <a:ln w="9525" algn="ctr">
              <a:noFill/>
              <a:miter lim="800000"/>
              <a:headEnd/>
              <a:tailEnd/>
            </a:ln>
            <a:effectLst/>
          </p:spPr>
          <p:txBody>
            <a:bodyPr wrap="none">
              <a:spAutoFit/>
            </a:bodyPr>
            <a:lstStyle/>
            <a:p>
              <a:r>
                <a:rPr lang="zh-CN" altLang="en-US" sz="1200" dirty="0">
                  <a:solidFill>
                    <a:srgbClr val="000000"/>
                  </a:solidFill>
                </a:rPr>
                <a:t>乍得</a:t>
              </a:r>
              <a:endParaRPr lang="en-US" altLang="zh-CN" sz="1200" dirty="0">
                <a:solidFill>
                  <a:srgbClr val="000000"/>
                </a:solidFill>
              </a:endParaRPr>
            </a:p>
          </p:txBody>
        </p:sp>
        <p:sp>
          <p:nvSpPr>
            <p:cNvPr id="110" name="文本框 128"/>
            <p:cNvSpPr txBox="1">
              <a:spLocks noChangeArrowheads="1"/>
            </p:cNvSpPr>
            <p:nvPr/>
          </p:nvSpPr>
          <p:spPr bwMode="auto">
            <a:xfrm>
              <a:off x="6261740" y="3457575"/>
              <a:ext cx="591631" cy="319982"/>
            </a:xfrm>
            <a:prstGeom prst="rect">
              <a:avLst/>
            </a:prstGeom>
            <a:noFill/>
            <a:ln w="9525" algn="ctr">
              <a:noFill/>
              <a:miter lim="800000"/>
              <a:headEnd/>
              <a:tailEnd/>
            </a:ln>
            <a:effectLst/>
          </p:spPr>
          <p:txBody>
            <a:bodyPr wrap="none">
              <a:spAutoFit/>
            </a:bodyPr>
            <a:lstStyle/>
            <a:p>
              <a:r>
                <a:rPr lang="zh-CN" altLang="en-US" sz="1200" dirty="0">
                  <a:solidFill>
                    <a:srgbClr val="000000"/>
                  </a:solidFill>
                </a:rPr>
                <a:t>中非</a:t>
              </a:r>
              <a:endParaRPr lang="en-US" altLang="zh-CN" sz="1200" dirty="0">
                <a:solidFill>
                  <a:srgbClr val="000000"/>
                </a:solidFill>
              </a:endParaRPr>
            </a:p>
          </p:txBody>
        </p:sp>
        <p:sp>
          <p:nvSpPr>
            <p:cNvPr id="111" name="文本框 128"/>
            <p:cNvSpPr txBox="1">
              <a:spLocks noChangeArrowheads="1"/>
            </p:cNvSpPr>
            <p:nvPr/>
          </p:nvSpPr>
          <p:spPr bwMode="auto">
            <a:xfrm>
              <a:off x="5652136" y="3580272"/>
              <a:ext cx="591631" cy="248875"/>
            </a:xfrm>
            <a:prstGeom prst="rect">
              <a:avLst/>
            </a:prstGeom>
            <a:noFill/>
            <a:ln w="9525" algn="ctr">
              <a:noFill/>
              <a:miter lim="800000"/>
              <a:headEnd/>
              <a:tailEnd/>
            </a:ln>
            <a:effectLst/>
          </p:spPr>
          <p:txBody>
            <a:bodyPr wrap="none">
              <a:spAutoFit/>
            </a:bodyPr>
            <a:lstStyle/>
            <a:p>
              <a:r>
                <a:rPr lang="zh-CN" altLang="en-US" sz="800" dirty="0">
                  <a:solidFill>
                    <a:srgbClr val="000000"/>
                  </a:solidFill>
                </a:rPr>
                <a:t>喀麦隆</a:t>
              </a:r>
              <a:endParaRPr lang="en-US" altLang="zh-CN" sz="800" dirty="0">
                <a:solidFill>
                  <a:srgbClr val="000000"/>
                </a:solidFill>
              </a:endParaRPr>
            </a:p>
          </p:txBody>
        </p:sp>
        <p:sp>
          <p:nvSpPr>
            <p:cNvPr id="112" name="文本框 128"/>
            <p:cNvSpPr txBox="1">
              <a:spLocks noChangeArrowheads="1"/>
            </p:cNvSpPr>
            <p:nvPr/>
          </p:nvSpPr>
          <p:spPr bwMode="auto">
            <a:xfrm>
              <a:off x="5705202" y="3967166"/>
              <a:ext cx="468374" cy="248875"/>
            </a:xfrm>
            <a:prstGeom prst="rect">
              <a:avLst/>
            </a:prstGeom>
            <a:noFill/>
            <a:ln w="9525" algn="ctr">
              <a:noFill/>
              <a:miter lim="800000"/>
              <a:headEnd/>
              <a:tailEnd/>
            </a:ln>
            <a:effectLst/>
          </p:spPr>
          <p:txBody>
            <a:bodyPr wrap="none">
              <a:spAutoFit/>
            </a:bodyPr>
            <a:lstStyle/>
            <a:p>
              <a:r>
                <a:rPr lang="zh-CN" altLang="en-US" sz="800" dirty="0">
                  <a:solidFill>
                    <a:srgbClr val="000000"/>
                  </a:solidFill>
                </a:rPr>
                <a:t>加蓬</a:t>
              </a:r>
              <a:endParaRPr lang="en-US" altLang="zh-CN" sz="800" dirty="0">
                <a:solidFill>
                  <a:srgbClr val="000000"/>
                </a:solidFill>
              </a:endParaRPr>
            </a:p>
          </p:txBody>
        </p:sp>
        <p:sp>
          <p:nvSpPr>
            <p:cNvPr id="113" name="文本框 128"/>
            <p:cNvSpPr txBox="1">
              <a:spLocks noChangeArrowheads="1"/>
            </p:cNvSpPr>
            <p:nvPr/>
          </p:nvSpPr>
          <p:spPr bwMode="auto">
            <a:xfrm>
              <a:off x="6071239" y="3786191"/>
              <a:ext cx="375932" cy="284428"/>
            </a:xfrm>
            <a:prstGeom prst="rect">
              <a:avLst/>
            </a:prstGeom>
            <a:noFill/>
            <a:ln w="9525" algn="ctr">
              <a:noFill/>
              <a:miter lim="800000"/>
              <a:headEnd/>
              <a:tailEnd/>
            </a:ln>
            <a:effectLst/>
          </p:spPr>
          <p:txBody>
            <a:bodyPr wrap="none">
              <a:spAutoFit/>
            </a:bodyPr>
            <a:lstStyle/>
            <a:p>
              <a:r>
                <a:rPr lang="zh-CN" altLang="en-US" sz="1000" dirty="0">
                  <a:solidFill>
                    <a:srgbClr val="000000"/>
                  </a:solidFill>
                </a:rPr>
                <a:t>刚</a:t>
              </a:r>
              <a:endParaRPr lang="en-US" altLang="zh-CN" sz="1000" dirty="0">
                <a:solidFill>
                  <a:srgbClr val="000000"/>
                </a:solidFill>
              </a:endParaRPr>
            </a:p>
          </p:txBody>
        </p:sp>
        <p:sp>
          <p:nvSpPr>
            <p:cNvPr id="114" name="文本框 128"/>
            <p:cNvSpPr txBox="1">
              <a:spLocks noChangeArrowheads="1"/>
            </p:cNvSpPr>
            <p:nvPr/>
          </p:nvSpPr>
          <p:spPr bwMode="auto">
            <a:xfrm>
              <a:off x="6009326" y="3948116"/>
              <a:ext cx="375932" cy="284428"/>
            </a:xfrm>
            <a:prstGeom prst="rect">
              <a:avLst/>
            </a:prstGeom>
            <a:noFill/>
            <a:ln w="9525" algn="ctr">
              <a:noFill/>
              <a:miter lim="800000"/>
              <a:headEnd/>
              <a:tailEnd/>
            </a:ln>
            <a:effectLst/>
          </p:spPr>
          <p:txBody>
            <a:bodyPr wrap="none">
              <a:spAutoFit/>
            </a:bodyPr>
            <a:lstStyle/>
            <a:p>
              <a:r>
                <a:rPr lang="zh-CN" altLang="en-US" sz="1000" dirty="0">
                  <a:solidFill>
                    <a:srgbClr val="000000"/>
                  </a:solidFill>
                </a:rPr>
                <a:t>果</a:t>
              </a:r>
              <a:endParaRPr lang="en-US" altLang="zh-CN" sz="1000" dirty="0">
                <a:solidFill>
                  <a:srgbClr val="000000"/>
                </a:solidFill>
              </a:endParaRPr>
            </a:p>
          </p:txBody>
        </p:sp>
        <p:sp>
          <p:nvSpPr>
            <p:cNvPr id="115" name="文本框 128"/>
            <p:cNvSpPr txBox="1">
              <a:spLocks noChangeArrowheads="1"/>
            </p:cNvSpPr>
            <p:nvPr/>
          </p:nvSpPr>
          <p:spPr bwMode="auto">
            <a:xfrm>
              <a:off x="5928363" y="4111472"/>
              <a:ext cx="375932" cy="284428"/>
            </a:xfrm>
            <a:prstGeom prst="rect">
              <a:avLst/>
            </a:prstGeom>
            <a:noFill/>
            <a:ln w="9525" algn="ctr">
              <a:noFill/>
              <a:miter lim="800000"/>
              <a:headEnd/>
              <a:tailEnd/>
            </a:ln>
            <a:effectLst/>
          </p:spPr>
          <p:txBody>
            <a:bodyPr wrap="none">
              <a:spAutoFit/>
            </a:bodyPr>
            <a:lstStyle/>
            <a:p>
              <a:r>
                <a:rPr lang="zh-CN" altLang="en-US" sz="1000" dirty="0">
                  <a:solidFill>
                    <a:srgbClr val="000000"/>
                  </a:solidFill>
                </a:rPr>
                <a:t>布</a:t>
              </a:r>
              <a:endParaRPr lang="en-US" altLang="zh-CN" sz="1000" dirty="0">
                <a:solidFill>
                  <a:srgbClr val="000000"/>
                </a:solidFill>
              </a:endParaRPr>
            </a:p>
          </p:txBody>
        </p:sp>
        <p:sp>
          <p:nvSpPr>
            <p:cNvPr id="116" name="文本框 128"/>
            <p:cNvSpPr txBox="1">
              <a:spLocks noChangeArrowheads="1"/>
            </p:cNvSpPr>
            <p:nvPr/>
          </p:nvSpPr>
          <p:spPr bwMode="auto">
            <a:xfrm>
              <a:off x="7038033" y="6183175"/>
              <a:ext cx="684073" cy="284428"/>
            </a:xfrm>
            <a:prstGeom prst="rect">
              <a:avLst/>
            </a:prstGeom>
            <a:noFill/>
            <a:ln w="9525" algn="ctr">
              <a:noFill/>
              <a:miter lim="800000"/>
              <a:headEnd/>
              <a:tailEnd/>
            </a:ln>
            <a:effectLst/>
          </p:spPr>
          <p:txBody>
            <a:bodyPr wrap="none">
              <a:spAutoFit/>
            </a:bodyPr>
            <a:lstStyle/>
            <a:p>
              <a:r>
                <a:rPr lang="zh-CN" altLang="en-US" sz="1000" dirty="0">
                  <a:solidFill>
                    <a:srgbClr val="000000"/>
                  </a:solidFill>
                </a:rPr>
                <a:t>莱索托</a:t>
              </a:r>
              <a:endParaRPr lang="en-US" altLang="zh-CN" sz="1000" dirty="0">
                <a:solidFill>
                  <a:srgbClr val="000000"/>
                </a:solidFill>
              </a:endParaRPr>
            </a:p>
          </p:txBody>
        </p:sp>
        <p:cxnSp>
          <p:nvCxnSpPr>
            <p:cNvPr id="117" name="直接箭头连接符 116"/>
            <p:cNvCxnSpPr/>
            <p:nvPr/>
          </p:nvCxnSpPr>
          <p:spPr bwMode="auto">
            <a:xfrm rot="16200000" flipH="1">
              <a:off x="6773713" y="5984099"/>
              <a:ext cx="428628" cy="214314"/>
            </a:xfrm>
            <a:prstGeom prst="straightConnector1">
              <a:avLst/>
            </a:prstGeom>
            <a:solidFill>
              <a:schemeClr val="accent1"/>
            </a:solidFill>
            <a:ln w="9525" cap="flat" cmpd="sng" algn="ctr">
              <a:solidFill>
                <a:srgbClr val="000000"/>
              </a:solidFill>
              <a:prstDash val="solid"/>
              <a:round/>
              <a:headEnd type="triangl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8" name="文本框 128"/>
            <p:cNvSpPr txBox="1">
              <a:spLocks noChangeArrowheads="1"/>
            </p:cNvSpPr>
            <p:nvPr/>
          </p:nvSpPr>
          <p:spPr bwMode="auto">
            <a:xfrm>
              <a:off x="7357123" y="5824554"/>
              <a:ext cx="838143" cy="284428"/>
            </a:xfrm>
            <a:prstGeom prst="rect">
              <a:avLst/>
            </a:prstGeom>
            <a:noFill/>
            <a:ln w="9525" algn="ctr">
              <a:noFill/>
              <a:miter lim="800000"/>
              <a:headEnd/>
              <a:tailEnd/>
            </a:ln>
            <a:effectLst/>
          </p:spPr>
          <p:txBody>
            <a:bodyPr wrap="none">
              <a:spAutoFit/>
            </a:bodyPr>
            <a:lstStyle/>
            <a:p>
              <a:r>
                <a:rPr lang="zh-CN" altLang="en-US" sz="1000" dirty="0">
                  <a:solidFill>
                    <a:srgbClr val="000000"/>
                  </a:solidFill>
                </a:rPr>
                <a:t>斯威兰士</a:t>
              </a:r>
              <a:endParaRPr lang="en-US" altLang="zh-CN" sz="1000" dirty="0">
                <a:solidFill>
                  <a:srgbClr val="000000"/>
                </a:solidFill>
              </a:endParaRPr>
            </a:p>
          </p:txBody>
        </p:sp>
        <p:cxnSp>
          <p:nvCxnSpPr>
            <p:cNvPr id="119" name="直接箭头连接符 118"/>
            <p:cNvCxnSpPr/>
            <p:nvPr/>
          </p:nvCxnSpPr>
          <p:spPr bwMode="auto">
            <a:xfrm>
              <a:off x="7071371" y="5715016"/>
              <a:ext cx="357190" cy="214314"/>
            </a:xfrm>
            <a:prstGeom prst="straightConnector1">
              <a:avLst/>
            </a:prstGeom>
            <a:solidFill>
              <a:schemeClr val="accent1"/>
            </a:solidFill>
            <a:ln w="9525" cap="flat" cmpd="sng" algn="ctr">
              <a:solidFill>
                <a:srgbClr val="000000"/>
              </a:solidFill>
              <a:prstDash val="solid"/>
              <a:round/>
              <a:headEnd type="triangl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0" name="文本框 128"/>
            <p:cNvSpPr txBox="1">
              <a:spLocks noChangeArrowheads="1"/>
            </p:cNvSpPr>
            <p:nvPr/>
          </p:nvSpPr>
          <p:spPr bwMode="auto">
            <a:xfrm>
              <a:off x="7838139" y="5234000"/>
              <a:ext cx="345118" cy="248875"/>
            </a:xfrm>
            <a:prstGeom prst="rect">
              <a:avLst/>
            </a:prstGeom>
            <a:noFill/>
            <a:ln w="9525" algn="ctr">
              <a:noFill/>
              <a:miter lim="800000"/>
              <a:headEnd/>
              <a:tailEnd/>
            </a:ln>
            <a:effectLst/>
          </p:spPr>
          <p:txBody>
            <a:bodyPr wrap="none">
              <a:spAutoFit/>
            </a:bodyPr>
            <a:lstStyle/>
            <a:p>
              <a:r>
                <a:rPr lang="zh-CN" altLang="en-US" sz="800" dirty="0">
                  <a:solidFill>
                    <a:srgbClr val="000000"/>
                  </a:solidFill>
                </a:rPr>
                <a:t>斯</a:t>
              </a:r>
              <a:endParaRPr lang="en-US" altLang="zh-CN" sz="800" dirty="0">
                <a:solidFill>
                  <a:srgbClr val="000000"/>
                </a:solidFill>
              </a:endParaRPr>
            </a:p>
          </p:txBody>
        </p:sp>
        <p:sp>
          <p:nvSpPr>
            <p:cNvPr id="121" name="文本框 128"/>
            <p:cNvSpPr txBox="1">
              <a:spLocks noChangeArrowheads="1"/>
            </p:cNvSpPr>
            <p:nvPr/>
          </p:nvSpPr>
          <p:spPr bwMode="auto">
            <a:xfrm>
              <a:off x="7780989" y="5367351"/>
              <a:ext cx="345118" cy="248875"/>
            </a:xfrm>
            <a:prstGeom prst="rect">
              <a:avLst/>
            </a:prstGeom>
            <a:noFill/>
            <a:ln w="9525" algn="ctr">
              <a:noFill/>
              <a:miter lim="800000"/>
              <a:headEnd/>
              <a:tailEnd/>
            </a:ln>
            <a:effectLst/>
          </p:spPr>
          <p:txBody>
            <a:bodyPr wrap="none">
              <a:spAutoFit/>
            </a:bodyPr>
            <a:lstStyle/>
            <a:p>
              <a:r>
                <a:rPr lang="zh-CN" altLang="en-US" sz="800" dirty="0">
                  <a:solidFill>
                    <a:srgbClr val="000000"/>
                  </a:solidFill>
                </a:rPr>
                <a:t>加</a:t>
              </a:r>
              <a:endParaRPr lang="en-US" altLang="zh-CN" sz="800" dirty="0">
                <a:solidFill>
                  <a:srgbClr val="000000"/>
                </a:solidFill>
              </a:endParaRPr>
            </a:p>
          </p:txBody>
        </p:sp>
        <p:sp>
          <p:nvSpPr>
            <p:cNvPr id="122" name="文本框 128"/>
            <p:cNvSpPr txBox="1">
              <a:spLocks noChangeArrowheads="1"/>
            </p:cNvSpPr>
            <p:nvPr/>
          </p:nvSpPr>
          <p:spPr bwMode="auto">
            <a:xfrm>
              <a:off x="7903308" y="5076837"/>
              <a:ext cx="345118" cy="248875"/>
            </a:xfrm>
            <a:prstGeom prst="rect">
              <a:avLst/>
            </a:prstGeom>
            <a:noFill/>
            <a:ln w="9525" algn="ctr">
              <a:noFill/>
              <a:miter lim="800000"/>
              <a:headEnd/>
              <a:tailEnd/>
            </a:ln>
            <a:effectLst/>
          </p:spPr>
          <p:txBody>
            <a:bodyPr wrap="none">
              <a:spAutoFit/>
            </a:bodyPr>
            <a:lstStyle/>
            <a:p>
              <a:r>
                <a:rPr lang="zh-CN" altLang="en-US" sz="800" dirty="0">
                  <a:solidFill>
                    <a:srgbClr val="000000"/>
                  </a:solidFill>
                </a:rPr>
                <a:t>加</a:t>
              </a:r>
              <a:endParaRPr lang="en-US" altLang="zh-CN" sz="800" dirty="0">
                <a:solidFill>
                  <a:srgbClr val="000000"/>
                </a:solidFill>
              </a:endParaRPr>
            </a:p>
          </p:txBody>
        </p:sp>
        <p:sp>
          <p:nvSpPr>
            <p:cNvPr id="123" name="文本框 128"/>
            <p:cNvSpPr txBox="1">
              <a:spLocks noChangeArrowheads="1"/>
            </p:cNvSpPr>
            <p:nvPr/>
          </p:nvSpPr>
          <p:spPr bwMode="auto">
            <a:xfrm>
              <a:off x="8060472" y="4838710"/>
              <a:ext cx="345118" cy="248875"/>
            </a:xfrm>
            <a:prstGeom prst="rect">
              <a:avLst/>
            </a:prstGeom>
            <a:noFill/>
            <a:ln w="9525" algn="ctr">
              <a:noFill/>
              <a:miter lim="800000"/>
              <a:headEnd/>
              <a:tailEnd/>
            </a:ln>
            <a:effectLst/>
          </p:spPr>
          <p:txBody>
            <a:bodyPr wrap="none">
              <a:spAutoFit/>
            </a:bodyPr>
            <a:lstStyle/>
            <a:p>
              <a:r>
                <a:rPr lang="zh-CN" altLang="en-US" sz="800" dirty="0">
                  <a:solidFill>
                    <a:srgbClr val="000000"/>
                  </a:solidFill>
                </a:rPr>
                <a:t>马</a:t>
              </a:r>
              <a:endParaRPr lang="en-US" altLang="zh-CN" sz="800" dirty="0">
                <a:solidFill>
                  <a:srgbClr val="000000"/>
                </a:solidFill>
              </a:endParaRPr>
            </a:p>
          </p:txBody>
        </p:sp>
        <p:sp>
          <p:nvSpPr>
            <p:cNvPr id="124" name="文本框 128"/>
            <p:cNvSpPr txBox="1">
              <a:spLocks noChangeArrowheads="1"/>
            </p:cNvSpPr>
            <p:nvPr/>
          </p:nvSpPr>
          <p:spPr bwMode="auto">
            <a:xfrm>
              <a:off x="7961965" y="4967299"/>
              <a:ext cx="345118" cy="248875"/>
            </a:xfrm>
            <a:prstGeom prst="rect">
              <a:avLst/>
            </a:prstGeom>
            <a:noFill/>
            <a:ln w="9525" algn="ctr">
              <a:noFill/>
              <a:miter lim="800000"/>
              <a:headEnd/>
              <a:tailEnd/>
            </a:ln>
            <a:effectLst/>
          </p:spPr>
          <p:txBody>
            <a:bodyPr wrap="none">
              <a:spAutoFit/>
            </a:bodyPr>
            <a:lstStyle/>
            <a:p>
              <a:r>
                <a:rPr lang="zh-CN" altLang="en-US" sz="800" dirty="0">
                  <a:solidFill>
                    <a:srgbClr val="000000"/>
                  </a:solidFill>
                </a:rPr>
                <a:t>达</a:t>
              </a:r>
              <a:endParaRPr lang="en-US" altLang="zh-CN" sz="800" dirty="0">
                <a:solidFill>
                  <a:srgbClr val="000000"/>
                </a:solidFill>
              </a:endParaRPr>
            </a:p>
          </p:txBody>
        </p:sp>
        <p:sp>
          <p:nvSpPr>
            <p:cNvPr id="125" name="文本框 128"/>
            <p:cNvSpPr txBox="1">
              <a:spLocks noChangeArrowheads="1"/>
            </p:cNvSpPr>
            <p:nvPr/>
          </p:nvSpPr>
          <p:spPr bwMode="auto">
            <a:xfrm>
              <a:off x="6573422" y="4825853"/>
              <a:ext cx="684073" cy="284428"/>
            </a:xfrm>
            <a:prstGeom prst="rect">
              <a:avLst/>
            </a:prstGeom>
            <a:noFill/>
            <a:ln w="9525" algn="ctr">
              <a:noFill/>
              <a:miter lim="800000"/>
              <a:headEnd/>
              <a:tailEnd/>
            </a:ln>
            <a:effectLst/>
          </p:spPr>
          <p:txBody>
            <a:bodyPr wrap="none">
              <a:spAutoFit/>
            </a:bodyPr>
            <a:lstStyle/>
            <a:p>
              <a:r>
                <a:rPr lang="zh-CN" altLang="en-US" sz="1000" dirty="0">
                  <a:solidFill>
                    <a:srgbClr val="000000"/>
                  </a:solidFill>
                </a:rPr>
                <a:t>赞比亚</a:t>
              </a:r>
              <a:endParaRPr lang="en-US" altLang="zh-CN" sz="1000" dirty="0">
                <a:solidFill>
                  <a:srgbClr val="000000"/>
                </a:solidFill>
              </a:endParaRPr>
            </a:p>
          </p:txBody>
        </p:sp>
        <p:sp>
          <p:nvSpPr>
            <p:cNvPr id="126" name="文本框 128"/>
            <p:cNvSpPr txBox="1">
              <a:spLocks noChangeArrowheads="1"/>
            </p:cNvSpPr>
            <p:nvPr/>
          </p:nvSpPr>
          <p:spPr bwMode="auto">
            <a:xfrm>
              <a:off x="8061979" y="3243261"/>
              <a:ext cx="375932" cy="284428"/>
            </a:xfrm>
            <a:prstGeom prst="rect">
              <a:avLst/>
            </a:prstGeom>
            <a:noFill/>
            <a:ln w="9525" algn="ctr">
              <a:noFill/>
              <a:miter lim="800000"/>
              <a:headEnd/>
              <a:tailEnd/>
            </a:ln>
            <a:effectLst/>
          </p:spPr>
          <p:txBody>
            <a:bodyPr wrap="none">
              <a:spAutoFit/>
            </a:bodyPr>
            <a:lstStyle/>
            <a:p>
              <a:r>
                <a:rPr lang="zh-CN" altLang="en-US" sz="1000" dirty="0">
                  <a:solidFill>
                    <a:srgbClr val="000000"/>
                  </a:solidFill>
                </a:rPr>
                <a:t>索</a:t>
              </a:r>
              <a:endParaRPr lang="en-US" altLang="zh-CN" sz="1000" dirty="0">
                <a:solidFill>
                  <a:srgbClr val="000000"/>
                </a:solidFill>
              </a:endParaRPr>
            </a:p>
          </p:txBody>
        </p:sp>
        <p:sp>
          <p:nvSpPr>
            <p:cNvPr id="127" name="文本框 128"/>
            <p:cNvSpPr txBox="1">
              <a:spLocks noChangeArrowheads="1"/>
            </p:cNvSpPr>
            <p:nvPr/>
          </p:nvSpPr>
          <p:spPr bwMode="auto">
            <a:xfrm>
              <a:off x="7157425" y="4720724"/>
              <a:ext cx="314304" cy="213321"/>
            </a:xfrm>
            <a:prstGeom prst="rect">
              <a:avLst/>
            </a:prstGeom>
            <a:noFill/>
            <a:ln w="9525" algn="ctr">
              <a:noFill/>
              <a:miter lim="800000"/>
              <a:headEnd/>
              <a:tailEnd/>
            </a:ln>
            <a:effectLst/>
          </p:spPr>
          <p:txBody>
            <a:bodyPr wrap="none">
              <a:spAutoFit/>
            </a:bodyPr>
            <a:lstStyle/>
            <a:p>
              <a:r>
                <a:rPr lang="zh-CN" altLang="en-US" sz="600" dirty="0">
                  <a:solidFill>
                    <a:srgbClr val="000000"/>
                  </a:solidFill>
                </a:rPr>
                <a:t>拉</a:t>
              </a:r>
              <a:endParaRPr lang="en-US" altLang="zh-CN" sz="600" dirty="0">
                <a:solidFill>
                  <a:srgbClr val="000000"/>
                </a:solidFill>
              </a:endParaRPr>
            </a:p>
          </p:txBody>
        </p:sp>
        <p:sp>
          <p:nvSpPr>
            <p:cNvPr id="128" name="文本框 128"/>
            <p:cNvSpPr txBox="1">
              <a:spLocks noChangeArrowheads="1"/>
            </p:cNvSpPr>
            <p:nvPr/>
          </p:nvSpPr>
          <p:spPr bwMode="auto">
            <a:xfrm>
              <a:off x="7180910" y="4805370"/>
              <a:ext cx="314304" cy="213321"/>
            </a:xfrm>
            <a:prstGeom prst="rect">
              <a:avLst/>
            </a:prstGeom>
            <a:noFill/>
            <a:ln w="9525" algn="ctr">
              <a:noFill/>
              <a:miter lim="800000"/>
              <a:headEnd/>
              <a:tailEnd/>
            </a:ln>
            <a:effectLst/>
          </p:spPr>
          <p:txBody>
            <a:bodyPr wrap="none">
              <a:spAutoFit/>
            </a:bodyPr>
            <a:lstStyle/>
            <a:p>
              <a:r>
                <a:rPr lang="zh-CN" altLang="en-US" sz="600" dirty="0">
                  <a:solidFill>
                    <a:srgbClr val="000000"/>
                  </a:solidFill>
                </a:rPr>
                <a:t>维</a:t>
              </a:r>
              <a:endParaRPr lang="en-US" altLang="zh-CN" sz="600" dirty="0">
                <a:solidFill>
                  <a:srgbClr val="000000"/>
                </a:solidFill>
              </a:endParaRPr>
            </a:p>
          </p:txBody>
        </p:sp>
        <p:sp>
          <p:nvSpPr>
            <p:cNvPr id="129" name="文本框 128"/>
            <p:cNvSpPr txBox="1">
              <a:spLocks noChangeArrowheads="1"/>
            </p:cNvSpPr>
            <p:nvPr/>
          </p:nvSpPr>
          <p:spPr bwMode="auto">
            <a:xfrm>
              <a:off x="8000064" y="3500438"/>
              <a:ext cx="375932" cy="284428"/>
            </a:xfrm>
            <a:prstGeom prst="rect">
              <a:avLst/>
            </a:prstGeom>
            <a:noFill/>
            <a:ln w="9525" algn="ctr">
              <a:noFill/>
              <a:miter lim="800000"/>
              <a:headEnd/>
              <a:tailEnd/>
            </a:ln>
            <a:effectLst/>
          </p:spPr>
          <p:txBody>
            <a:bodyPr wrap="none">
              <a:spAutoFit/>
            </a:bodyPr>
            <a:lstStyle/>
            <a:p>
              <a:r>
                <a:rPr lang="zh-CN" altLang="en-US" sz="1000" dirty="0">
                  <a:solidFill>
                    <a:srgbClr val="000000"/>
                  </a:solidFill>
                </a:rPr>
                <a:t>马</a:t>
              </a:r>
              <a:endParaRPr lang="en-US" altLang="zh-CN" sz="1000" dirty="0">
                <a:solidFill>
                  <a:srgbClr val="000000"/>
                </a:solidFill>
              </a:endParaRPr>
            </a:p>
          </p:txBody>
        </p:sp>
        <p:sp>
          <p:nvSpPr>
            <p:cNvPr id="130" name="文本框 128"/>
            <p:cNvSpPr txBox="1">
              <a:spLocks noChangeArrowheads="1"/>
            </p:cNvSpPr>
            <p:nvPr/>
          </p:nvSpPr>
          <p:spPr bwMode="auto">
            <a:xfrm>
              <a:off x="7771463" y="3686177"/>
              <a:ext cx="375932" cy="284428"/>
            </a:xfrm>
            <a:prstGeom prst="rect">
              <a:avLst/>
            </a:prstGeom>
            <a:noFill/>
            <a:ln w="9525" algn="ctr">
              <a:noFill/>
              <a:miter lim="800000"/>
              <a:headEnd/>
              <a:tailEnd/>
            </a:ln>
            <a:effectLst/>
          </p:spPr>
          <p:txBody>
            <a:bodyPr wrap="none">
              <a:spAutoFit/>
            </a:bodyPr>
            <a:lstStyle/>
            <a:p>
              <a:r>
                <a:rPr lang="zh-CN" altLang="en-US" sz="1000" dirty="0">
                  <a:solidFill>
                    <a:srgbClr val="000000"/>
                  </a:solidFill>
                </a:rPr>
                <a:t>里</a:t>
              </a:r>
              <a:endParaRPr lang="en-US" altLang="zh-CN" sz="1000" dirty="0">
                <a:solidFill>
                  <a:srgbClr val="000000"/>
                </a:solidFill>
              </a:endParaRPr>
            </a:p>
          </p:txBody>
        </p:sp>
        <p:sp>
          <p:nvSpPr>
            <p:cNvPr id="131" name="文本框 128"/>
            <p:cNvSpPr txBox="1">
              <a:spLocks noChangeArrowheads="1"/>
            </p:cNvSpPr>
            <p:nvPr/>
          </p:nvSpPr>
          <p:spPr bwMode="auto">
            <a:xfrm>
              <a:off x="6721804" y="2223307"/>
              <a:ext cx="591631" cy="319982"/>
            </a:xfrm>
            <a:prstGeom prst="rect">
              <a:avLst/>
            </a:prstGeom>
            <a:noFill/>
            <a:ln w="9525" algn="ctr">
              <a:noFill/>
              <a:miter lim="800000"/>
              <a:headEnd/>
              <a:tailEnd/>
            </a:ln>
            <a:effectLst/>
          </p:spPr>
          <p:txBody>
            <a:bodyPr wrap="none">
              <a:spAutoFit/>
            </a:bodyPr>
            <a:lstStyle/>
            <a:p>
              <a:r>
                <a:rPr lang="zh-CN" altLang="en-US" sz="1200" dirty="0">
                  <a:solidFill>
                    <a:srgbClr val="000000"/>
                  </a:solidFill>
                </a:rPr>
                <a:t>埃及</a:t>
              </a:r>
              <a:endParaRPr lang="en-US" altLang="zh-CN" sz="1200" dirty="0">
                <a:solidFill>
                  <a:srgbClr val="000000"/>
                </a:solidFill>
              </a:endParaRPr>
            </a:p>
          </p:txBody>
        </p:sp>
        <p:sp>
          <p:nvSpPr>
            <p:cNvPr id="132" name="文本框 128"/>
            <p:cNvSpPr txBox="1">
              <a:spLocks noChangeArrowheads="1"/>
            </p:cNvSpPr>
            <p:nvPr/>
          </p:nvSpPr>
          <p:spPr bwMode="auto">
            <a:xfrm>
              <a:off x="3909049" y="2909884"/>
              <a:ext cx="714887" cy="248875"/>
            </a:xfrm>
            <a:prstGeom prst="rect">
              <a:avLst/>
            </a:prstGeom>
            <a:noFill/>
            <a:ln w="9525" algn="ctr">
              <a:noFill/>
              <a:miter lim="800000"/>
              <a:headEnd/>
              <a:tailEnd/>
            </a:ln>
            <a:effectLst/>
          </p:spPr>
          <p:txBody>
            <a:bodyPr wrap="none">
              <a:spAutoFit/>
            </a:bodyPr>
            <a:lstStyle/>
            <a:p>
              <a:r>
                <a:rPr lang="zh-CN" altLang="en-US" sz="800" dirty="0">
                  <a:solidFill>
                    <a:srgbClr val="000000"/>
                  </a:solidFill>
                </a:rPr>
                <a:t>塞内加尔</a:t>
              </a:r>
              <a:endParaRPr lang="en-US" altLang="zh-CN" sz="800" dirty="0">
                <a:solidFill>
                  <a:srgbClr val="000000"/>
                </a:solidFill>
              </a:endParaRPr>
            </a:p>
          </p:txBody>
        </p:sp>
        <p:sp>
          <p:nvSpPr>
            <p:cNvPr id="133" name="文本框 128"/>
            <p:cNvSpPr txBox="1">
              <a:spLocks noChangeArrowheads="1"/>
            </p:cNvSpPr>
            <p:nvPr/>
          </p:nvSpPr>
          <p:spPr bwMode="auto">
            <a:xfrm>
              <a:off x="4356727" y="2228842"/>
              <a:ext cx="345118" cy="248875"/>
            </a:xfrm>
            <a:prstGeom prst="rect">
              <a:avLst/>
            </a:prstGeom>
            <a:noFill/>
            <a:ln w="9525" algn="ctr">
              <a:noFill/>
              <a:miter lim="800000"/>
              <a:headEnd/>
              <a:tailEnd/>
            </a:ln>
            <a:effectLst/>
          </p:spPr>
          <p:txBody>
            <a:bodyPr wrap="none">
              <a:spAutoFit/>
            </a:bodyPr>
            <a:lstStyle/>
            <a:p>
              <a:r>
                <a:rPr lang="zh-CN" altLang="en-US" sz="800" dirty="0">
                  <a:solidFill>
                    <a:srgbClr val="000000"/>
                  </a:solidFill>
                </a:rPr>
                <a:t>哈</a:t>
              </a:r>
              <a:endParaRPr lang="en-US" altLang="zh-CN" sz="800" dirty="0">
                <a:solidFill>
                  <a:srgbClr val="000000"/>
                </a:solidFill>
              </a:endParaRPr>
            </a:p>
          </p:txBody>
        </p:sp>
        <p:sp>
          <p:nvSpPr>
            <p:cNvPr id="134" name="文本框 128"/>
            <p:cNvSpPr txBox="1">
              <a:spLocks noChangeArrowheads="1"/>
            </p:cNvSpPr>
            <p:nvPr/>
          </p:nvSpPr>
          <p:spPr bwMode="auto">
            <a:xfrm>
              <a:off x="4428164" y="2143116"/>
              <a:ext cx="345118" cy="248875"/>
            </a:xfrm>
            <a:prstGeom prst="rect">
              <a:avLst/>
            </a:prstGeom>
            <a:noFill/>
            <a:ln w="9525" algn="ctr">
              <a:noFill/>
              <a:miter lim="800000"/>
              <a:headEnd/>
              <a:tailEnd/>
            </a:ln>
            <a:effectLst/>
          </p:spPr>
          <p:txBody>
            <a:bodyPr wrap="none">
              <a:spAutoFit/>
            </a:bodyPr>
            <a:lstStyle/>
            <a:p>
              <a:r>
                <a:rPr lang="zh-CN" altLang="en-US" sz="800" dirty="0">
                  <a:solidFill>
                    <a:srgbClr val="000000"/>
                  </a:solidFill>
                </a:rPr>
                <a:t>拉</a:t>
              </a:r>
              <a:endParaRPr lang="en-US" altLang="zh-CN" sz="800" dirty="0">
                <a:solidFill>
                  <a:srgbClr val="000000"/>
                </a:solidFill>
              </a:endParaRPr>
            </a:p>
          </p:txBody>
        </p:sp>
        <p:sp>
          <p:nvSpPr>
            <p:cNvPr id="135" name="文本框 128"/>
            <p:cNvSpPr txBox="1">
              <a:spLocks noChangeArrowheads="1"/>
            </p:cNvSpPr>
            <p:nvPr/>
          </p:nvSpPr>
          <p:spPr bwMode="auto">
            <a:xfrm>
              <a:off x="4294814" y="2346776"/>
              <a:ext cx="345118" cy="248875"/>
            </a:xfrm>
            <a:prstGeom prst="rect">
              <a:avLst/>
            </a:prstGeom>
            <a:noFill/>
            <a:ln w="9525" algn="ctr">
              <a:noFill/>
              <a:miter lim="800000"/>
              <a:headEnd/>
              <a:tailEnd/>
            </a:ln>
            <a:effectLst/>
          </p:spPr>
          <p:txBody>
            <a:bodyPr wrap="none">
              <a:spAutoFit/>
            </a:bodyPr>
            <a:lstStyle/>
            <a:p>
              <a:r>
                <a:rPr lang="zh-CN" altLang="en-US" sz="800" dirty="0">
                  <a:solidFill>
                    <a:srgbClr val="000000"/>
                  </a:solidFill>
                </a:rPr>
                <a:t>撒</a:t>
              </a:r>
              <a:endParaRPr lang="en-US" altLang="zh-CN" sz="800" dirty="0">
                <a:solidFill>
                  <a:srgbClr val="000000"/>
                </a:solidFill>
              </a:endParaRPr>
            </a:p>
          </p:txBody>
        </p:sp>
        <p:sp>
          <p:nvSpPr>
            <p:cNvPr id="136" name="文本框 128"/>
            <p:cNvSpPr txBox="1">
              <a:spLocks noChangeArrowheads="1"/>
            </p:cNvSpPr>
            <p:nvPr/>
          </p:nvSpPr>
          <p:spPr bwMode="auto">
            <a:xfrm>
              <a:off x="4213851" y="2427738"/>
              <a:ext cx="345118" cy="248875"/>
            </a:xfrm>
            <a:prstGeom prst="rect">
              <a:avLst/>
            </a:prstGeom>
            <a:noFill/>
            <a:ln w="9525" algn="ctr">
              <a:noFill/>
              <a:miter lim="800000"/>
              <a:headEnd/>
              <a:tailEnd/>
            </a:ln>
            <a:effectLst/>
          </p:spPr>
          <p:txBody>
            <a:bodyPr wrap="none">
              <a:spAutoFit/>
            </a:bodyPr>
            <a:lstStyle/>
            <a:p>
              <a:r>
                <a:rPr lang="zh-CN" altLang="en-US" sz="800" dirty="0">
                  <a:solidFill>
                    <a:srgbClr val="000000"/>
                  </a:solidFill>
                </a:rPr>
                <a:t>西</a:t>
              </a:r>
              <a:endParaRPr lang="en-US" altLang="zh-CN" sz="800" dirty="0">
                <a:solidFill>
                  <a:srgbClr val="000000"/>
                </a:solidFill>
              </a:endParaRPr>
            </a:p>
          </p:txBody>
        </p:sp>
        <p:sp>
          <p:nvSpPr>
            <p:cNvPr id="137" name="文本框 128"/>
            <p:cNvSpPr txBox="1">
              <a:spLocks noChangeArrowheads="1"/>
            </p:cNvSpPr>
            <p:nvPr/>
          </p:nvSpPr>
          <p:spPr bwMode="auto">
            <a:xfrm>
              <a:off x="4137933" y="3571876"/>
              <a:ext cx="647423" cy="391089"/>
            </a:xfrm>
            <a:prstGeom prst="rect">
              <a:avLst/>
            </a:prstGeom>
            <a:noFill/>
            <a:ln w="9525" algn="ctr">
              <a:noFill/>
              <a:miter lim="800000"/>
              <a:headEnd/>
              <a:tailEnd/>
            </a:ln>
            <a:effectLst/>
          </p:spPr>
          <p:txBody>
            <a:bodyPr wrap="square">
              <a:spAutoFit/>
            </a:bodyPr>
            <a:lstStyle/>
            <a:p>
              <a:r>
                <a:rPr lang="zh-CN" altLang="en-US" sz="800" dirty="0">
                  <a:solidFill>
                    <a:srgbClr val="000000"/>
                  </a:solidFill>
                </a:rPr>
                <a:t>利比里亚</a:t>
              </a:r>
              <a:endParaRPr lang="en-US" altLang="zh-CN" sz="800" dirty="0">
                <a:solidFill>
                  <a:srgbClr val="000000"/>
                </a:solidFill>
              </a:endParaRPr>
            </a:p>
          </p:txBody>
        </p:sp>
        <p:sp>
          <p:nvSpPr>
            <p:cNvPr id="138" name="文本框 128"/>
            <p:cNvSpPr txBox="1">
              <a:spLocks noChangeArrowheads="1"/>
            </p:cNvSpPr>
            <p:nvPr/>
          </p:nvSpPr>
          <p:spPr bwMode="auto">
            <a:xfrm>
              <a:off x="3985249" y="3348038"/>
              <a:ext cx="714887" cy="248875"/>
            </a:xfrm>
            <a:prstGeom prst="rect">
              <a:avLst/>
            </a:prstGeom>
            <a:noFill/>
            <a:ln w="9525" algn="ctr">
              <a:noFill/>
              <a:miter lim="800000"/>
              <a:headEnd/>
              <a:tailEnd/>
            </a:ln>
            <a:effectLst/>
          </p:spPr>
          <p:txBody>
            <a:bodyPr wrap="none">
              <a:spAutoFit/>
            </a:bodyPr>
            <a:lstStyle/>
            <a:p>
              <a:r>
                <a:rPr lang="zh-CN" altLang="en-US" sz="800" dirty="0">
                  <a:solidFill>
                    <a:srgbClr val="000000"/>
                  </a:solidFill>
                </a:rPr>
                <a:t>塞拉利昂</a:t>
              </a:r>
              <a:endParaRPr lang="en-US" altLang="zh-CN" sz="800" dirty="0">
                <a:solidFill>
                  <a:srgbClr val="000000"/>
                </a:solidFill>
              </a:endParaRPr>
            </a:p>
          </p:txBody>
        </p:sp>
        <p:sp>
          <p:nvSpPr>
            <p:cNvPr id="139" name="文本框 128"/>
            <p:cNvSpPr txBox="1">
              <a:spLocks noChangeArrowheads="1"/>
            </p:cNvSpPr>
            <p:nvPr/>
          </p:nvSpPr>
          <p:spPr bwMode="auto">
            <a:xfrm>
              <a:off x="4240524" y="3181348"/>
              <a:ext cx="591631" cy="248875"/>
            </a:xfrm>
            <a:prstGeom prst="rect">
              <a:avLst/>
            </a:prstGeom>
            <a:noFill/>
            <a:ln w="9525" algn="ctr">
              <a:noFill/>
              <a:miter lim="800000"/>
              <a:headEnd/>
              <a:tailEnd/>
            </a:ln>
            <a:effectLst/>
          </p:spPr>
          <p:txBody>
            <a:bodyPr wrap="none">
              <a:spAutoFit/>
            </a:bodyPr>
            <a:lstStyle/>
            <a:p>
              <a:r>
                <a:rPr lang="zh-CN" altLang="en-US" sz="800" dirty="0">
                  <a:solidFill>
                    <a:srgbClr val="000000"/>
                  </a:solidFill>
                </a:rPr>
                <a:t>几内亚</a:t>
              </a:r>
              <a:endParaRPr lang="en-US" altLang="zh-CN" sz="800" dirty="0">
                <a:solidFill>
                  <a:srgbClr val="000000"/>
                </a:solidFill>
              </a:endParaRPr>
            </a:p>
          </p:txBody>
        </p:sp>
        <p:sp>
          <p:nvSpPr>
            <p:cNvPr id="140" name="TextBox 122"/>
            <p:cNvSpPr txBox="1"/>
            <p:nvPr/>
          </p:nvSpPr>
          <p:spPr>
            <a:xfrm>
              <a:off x="4432582" y="3300412"/>
              <a:ext cx="517676" cy="571504"/>
            </a:xfrm>
            <a:prstGeom prst="rect">
              <a:avLst/>
            </a:prstGeom>
            <a:noFill/>
          </p:spPr>
          <p:txBody>
            <a:bodyPr vert="eaVert" wrap="square" rtlCol="0">
              <a:spAutoFit/>
            </a:bodyPr>
            <a:lstStyle/>
            <a:p>
              <a:r>
                <a:rPr lang="zh-CN" altLang="en-US" sz="800" dirty="0">
                  <a:solidFill>
                    <a:srgbClr val="000000"/>
                  </a:solidFill>
                </a:rPr>
                <a:t>科特迪瓦</a:t>
              </a:r>
            </a:p>
          </p:txBody>
        </p:sp>
        <p:sp>
          <p:nvSpPr>
            <p:cNvPr id="141" name="TextBox 123"/>
            <p:cNvSpPr txBox="1"/>
            <p:nvPr/>
          </p:nvSpPr>
          <p:spPr>
            <a:xfrm>
              <a:off x="4730767" y="3357562"/>
              <a:ext cx="554654" cy="357190"/>
            </a:xfrm>
            <a:prstGeom prst="rect">
              <a:avLst/>
            </a:prstGeom>
            <a:noFill/>
          </p:spPr>
          <p:txBody>
            <a:bodyPr vert="eaVert" wrap="square" rtlCol="0">
              <a:spAutoFit/>
            </a:bodyPr>
            <a:lstStyle/>
            <a:p>
              <a:r>
                <a:rPr lang="zh-CN" altLang="en-US" sz="900" dirty="0">
                  <a:solidFill>
                    <a:srgbClr val="000000"/>
                  </a:solidFill>
                </a:rPr>
                <a:t>加纳</a:t>
              </a:r>
            </a:p>
          </p:txBody>
        </p:sp>
        <p:sp>
          <p:nvSpPr>
            <p:cNvPr id="142" name="TextBox 124"/>
            <p:cNvSpPr txBox="1"/>
            <p:nvPr/>
          </p:nvSpPr>
          <p:spPr>
            <a:xfrm>
              <a:off x="4911056" y="3286124"/>
              <a:ext cx="554654" cy="357190"/>
            </a:xfrm>
            <a:prstGeom prst="rect">
              <a:avLst/>
            </a:prstGeom>
            <a:noFill/>
          </p:spPr>
          <p:txBody>
            <a:bodyPr vert="eaVert" wrap="square" rtlCol="0">
              <a:spAutoFit/>
            </a:bodyPr>
            <a:lstStyle/>
            <a:p>
              <a:r>
                <a:rPr lang="zh-CN" altLang="en-US" sz="900" dirty="0">
                  <a:solidFill>
                    <a:srgbClr val="000000"/>
                  </a:solidFill>
                </a:rPr>
                <a:t>贝宁</a:t>
              </a:r>
            </a:p>
          </p:txBody>
        </p:sp>
        <p:sp>
          <p:nvSpPr>
            <p:cNvPr id="143" name="TextBox 125"/>
            <p:cNvSpPr txBox="1"/>
            <p:nvPr/>
          </p:nvSpPr>
          <p:spPr>
            <a:xfrm>
              <a:off x="5032146" y="3357562"/>
              <a:ext cx="332792" cy="285752"/>
            </a:xfrm>
            <a:prstGeom prst="rect">
              <a:avLst/>
            </a:prstGeom>
            <a:noFill/>
          </p:spPr>
          <p:txBody>
            <a:bodyPr vert="eaVert" wrap="square" rtlCol="0">
              <a:spAutoFit/>
            </a:bodyPr>
            <a:lstStyle/>
            <a:p>
              <a:r>
                <a:rPr lang="zh-CN" altLang="en-US" sz="600" dirty="0">
                  <a:solidFill>
                    <a:srgbClr val="000000"/>
                  </a:solidFill>
                </a:rPr>
                <a:t>多哥</a:t>
              </a:r>
            </a:p>
          </p:txBody>
        </p:sp>
        <p:sp>
          <p:nvSpPr>
            <p:cNvPr id="144" name="文本框 128"/>
            <p:cNvSpPr txBox="1">
              <a:spLocks noChangeArrowheads="1"/>
            </p:cNvSpPr>
            <p:nvPr/>
          </p:nvSpPr>
          <p:spPr bwMode="auto">
            <a:xfrm>
              <a:off x="4802185" y="3150455"/>
              <a:ext cx="684073" cy="213321"/>
            </a:xfrm>
            <a:prstGeom prst="rect">
              <a:avLst/>
            </a:prstGeom>
            <a:noFill/>
            <a:ln w="9525" algn="ctr">
              <a:noFill/>
              <a:miter lim="800000"/>
              <a:headEnd/>
              <a:tailEnd/>
            </a:ln>
            <a:effectLst/>
          </p:spPr>
          <p:txBody>
            <a:bodyPr wrap="none">
              <a:spAutoFit/>
            </a:bodyPr>
            <a:lstStyle/>
            <a:p>
              <a:r>
                <a:rPr lang="zh-CN" altLang="en-US" sz="600" dirty="0">
                  <a:solidFill>
                    <a:srgbClr val="000000"/>
                  </a:solidFill>
                </a:rPr>
                <a:t>布基纳法索</a:t>
              </a:r>
              <a:endParaRPr lang="en-US" altLang="zh-CN" sz="600" dirty="0">
                <a:solidFill>
                  <a:srgbClr val="000000"/>
                </a:solidFill>
              </a:endParaRPr>
            </a:p>
          </p:txBody>
        </p:sp>
        <p:sp>
          <p:nvSpPr>
            <p:cNvPr id="145" name="文本框 128"/>
            <p:cNvSpPr txBox="1">
              <a:spLocks noChangeArrowheads="1"/>
            </p:cNvSpPr>
            <p:nvPr/>
          </p:nvSpPr>
          <p:spPr bwMode="auto">
            <a:xfrm>
              <a:off x="3869791" y="3018800"/>
              <a:ext cx="499188" cy="213321"/>
            </a:xfrm>
            <a:prstGeom prst="rect">
              <a:avLst/>
            </a:prstGeom>
            <a:noFill/>
            <a:ln w="9525" algn="ctr">
              <a:noFill/>
              <a:miter lim="800000"/>
              <a:headEnd/>
              <a:tailEnd/>
            </a:ln>
            <a:effectLst/>
          </p:spPr>
          <p:txBody>
            <a:bodyPr wrap="none">
              <a:spAutoFit/>
            </a:bodyPr>
            <a:lstStyle/>
            <a:p>
              <a:r>
                <a:rPr lang="zh-CN" altLang="en-US" sz="600" dirty="0">
                  <a:solidFill>
                    <a:srgbClr val="000000"/>
                  </a:solidFill>
                </a:rPr>
                <a:t>冈比亚</a:t>
              </a:r>
              <a:endParaRPr lang="en-US" altLang="zh-CN" sz="600" dirty="0">
                <a:solidFill>
                  <a:srgbClr val="000000"/>
                </a:solidFill>
              </a:endParaRPr>
            </a:p>
          </p:txBody>
        </p:sp>
        <p:sp>
          <p:nvSpPr>
            <p:cNvPr id="146" name="文本框 145"/>
            <p:cNvSpPr txBox="1">
              <a:spLocks noChangeArrowheads="1"/>
            </p:cNvSpPr>
            <p:nvPr/>
          </p:nvSpPr>
          <p:spPr bwMode="auto">
            <a:xfrm>
              <a:off x="3787340" y="3137638"/>
              <a:ext cx="684073" cy="213321"/>
            </a:xfrm>
            <a:prstGeom prst="rect">
              <a:avLst/>
            </a:prstGeom>
            <a:noFill/>
            <a:ln w="9525" algn="ctr">
              <a:noFill/>
              <a:miter lim="800000"/>
              <a:headEnd/>
              <a:tailEnd/>
            </a:ln>
            <a:effectLst/>
          </p:spPr>
          <p:txBody>
            <a:bodyPr wrap="none">
              <a:spAutoFit/>
            </a:bodyPr>
            <a:lstStyle/>
            <a:p>
              <a:r>
                <a:rPr lang="zh-CN" altLang="en-US" sz="600" dirty="0">
                  <a:solidFill>
                    <a:srgbClr val="000000"/>
                  </a:solidFill>
                </a:rPr>
                <a:t>几内亚比绍</a:t>
              </a:r>
              <a:endParaRPr lang="en-US" altLang="zh-CN" sz="600" dirty="0">
                <a:solidFill>
                  <a:srgbClr val="000000"/>
                </a:solidFill>
              </a:endParaRPr>
            </a:p>
          </p:txBody>
        </p:sp>
        <p:sp>
          <p:nvSpPr>
            <p:cNvPr id="147" name="TextBox 129"/>
            <p:cNvSpPr txBox="1"/>
            <p:nvPr/>
          </p:nvSpPr>
          <p:spPr>
            <a:xfrm>
              <a:off x="5470545" y="1665491"/>
              <a:ext cx="517676" cy="428628"/>
            </a:xfrm>
            <a:prstGeom prst="rect">
              <a:avLst/>
            </a:prstGeom>
            <a:noFill/>
          </p:spPr>
          <p:txBody>
            <a:bodyPr vert="eaVert" wrap="square" rtlCol="0">
              <a:spAutoFit/>
            </a:bodyPr>
            <a:lstStyle/>
            <a:p>
              <a:r>
                <a:rPr lang="zh-CN" altLang="en-US" sz="800" dirty="0">
                  <a:solidFill>
                    <a:srgbClr val="000000"/>
                  </a:solidFill>
                </a:rPr>
                <a:t>突尼斯</a:t>
              </a:r>
            </a:p>
          </p:txBody>
        </p:sp>
        <p:sp>
          <p:nvSpPr>
            <p:cNvPr id="148" name="文本框 128"/>
            <p:cNvSpPr txBox="1">
              <a:spLocks noChangeArrowheads="1"/>
            </p:cNvSpPr>
            <p:nvPr/>
          </p:nvSpPr>
          <p:spPr bwMode="auto">
            <a:xfrm>
              <a:off x="7093811" y="3718870"/>
              <a:ext cx="285752" cy="248875"/>
            </a:xfrm>
            <a:prstGeom prst="rect">
              <a:avLst/>
            </a:prstGeom>
            <a:noFill/>
            <a:ln w="9525" algn="ctr">
              <a:noFill/>
              <a:miter lim="800000"/>
              <a:headEnd/>
              <a:tailEnd/>
            </a:ln>
            <a:effectLst/>
          </p:spPr>
          <p:txBody>
            <a:bodyPr wrap="square">
              <a:spAutoFit/>
            </a:bodyPr>
            <a:lstStyle/>
            <a:p>
              <a:r>
                <a:rPr lang="zh-CN" altLang="en-US" sz="800" dirty="0">
                  <a:solidFill>
                    <a:srgbClr val="000000"/>
                  </a:solidFill>
                </a:rPr>
                <a:t>乌</a:t>
              </a:r>
              <a:endParaRPr lang="en-US" altLang="zh-CN" sz="800" dirty="0">
                <a:solidFill>
                  <a:srgbClr val="000000"/>
                </a:solidFill>
              </a:endParaRPr>
            </a:p>
          </p:txBody>
        </p:sp>
        <p:sp>
          <p:nvSpPr>
            <p:cNvPr id="149" name="文本框 128"/>
            <p:cNvSpPr txBox="1">
              <a:spLocks noChangeArrowheads="1"/>
            </p:cNvSpPr>
            <p:nvPr/>
          </p:nvSpPr>
          <p:spPr bwMode="auto">
            <a:xfrm>
              <a:off x="7060151" y="3818358"/>
              <a:ext cx="285752" cy="248875"/>
            </a:xfrm>
            <a:prstGeom prst="rect">
              <a:avLst/>
            </a:prstGeom>
            <a:noFill/>
            <a:ln w="9525" algn="ctr">
              <a:noFill/>
              <a:miter lim="800000"/>
              <a:headEnd/>
              <a:tailEnd/>
            </a:ln>
            <a:effectLst/>
          </p:spPr>
          <p:txBody>
            <a:bodyPr wrap="square">
              <a:spAutoFit/>
            </a:bodyPr>
            <a:lstStyle/>
            <a:p>
              <a:r>
                <a:rPr lang="zh-CN" altLang="en-US" sz="800" dirty="0">
                  <a:solidFill>
                    <a:srgbClr val="000000"/>
                  </a:solidFill>
                </a:rPr>
                <a:t>干</a:t>
              </a:r>
              <a:endParaRPr lang="en-US" altLang="zh-CN" sz="800" dirty="0">
                <a:solidFill>
                  <a:srgbClr val="000000"/>
                </a:solidFill>
              </a:endParaRPr>
            </a:p>
          </p:txBody>
        </p:sp>
        <p:sp>
          <p:nvSpPr>
            <p:cNvPr id="150" name="文本框 128"/>
            <p:cNvSpPr txBox="1">
              <a:spLocks noChangeArrowheads="1"/>
            </p:cNvSpPr>
            <p:nvPr/>
          </p:nvSpPr>
          <p:spPr bwMode="auto">
            <a:xfrm>
              <a:off x="6987221" y="3884186"/>
              <a:ext cx="214314" cy="248875"/>
            </a:xfrm>
            <a:prstGeom prst="rect">
              <a:avLst/>
            </a:prstGeom>
            <a:noFill/>
            <a:ln w="9525" algn="ctr">
              <a:noFill/>
              <a:miter lim="800000"/>
              <a:headEnd/>
              <a:tailEnd/>
            </a:ln>
            <a:effectLst/>
          </p:spPr>
          <p:txBody>
            <a:bodyPr wrap="square">
              <a:spAutoFit/>
            </a:bodyPr>
            <a:lstStyle/>
            <a:p>
              <a:r>
                <a:rPr lang="zh-CN" altLang="en-US" sz="800" dirty="0">
                  <a:solidFill>
                    <a:srgbClr val="000000"/>
                  </a:solidFill>
                </a:rPr>
                <a:t>达</a:t>
              </a:r>
              <a:endParaRPr lang="en-US" altLang="zh-CN" sz="800" dirty="0">
                <a:solidFill>
                  <a:srgbClr val="000000"/>
                </a:solidFill>
              </a:endParaRPr>
            </a:p>
          </p:txBody>
        </p:sp>
        <p:cxnSp>
          <p:nvCxnSpPr>
            <p:cNvPr id="151" name="直接箭头连接符 150"/>
            <p:cNvCxnSpPr/>
            <p:nvPr/>
          </p:nvCxnSpPr>
          <p:spPr bwMode="auto">
            <a:xfrm>
              <a:off x="7115036" y="4137815"/>
              <a:ext cx="768711" cy="154051"/>
            </a:xfrm>
            <a:prstGeom prst="straightConnector1">
              <a:avLst/>
            </a:prstGeom>
            <a:solidFill>
              <a:schemeClr val="accent1"/>
            </a:solidFill>
            <a:ln w="9525" cap="flat" cmpd="sng" algn="ctr">
              <a:solidFill>
                <a:srgbClr val="000000"/>
              </a:solidFill>
              <a:prstDash val="solid"/>
              <a:round/>
              <a:headEnd type="triangl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2" name="文本框 128"/>
            <p:cNvSpPr txBox="1">
              <a:spLocks noChangeArrowheads="1"/>
            </p:cNvSpPr>
            <p:nvPr/>
          </p:nvSpPr>
          <p:spPr bwMode="auto">
            <a:xfrm>
              <a:off x="7757701" y="4166081"/>
              <a:ext cx="684073" cy="284428"/>
            </a:xfrm>
            <a:prstGeom prst="rect">
              <a:avLst/>
            </a:prstGeom>
            <a:noFill/>
            <a:ln w="9525" algn="ctr">
              <a:noFill/>
              <a:miter lim="800000"/>
              <a:headEnd/>
              <a:tailEnd/>
            </a:ln>
            <a:effectLst/>
          </p:spPr>
          <p:txBody>
            <a:bodyPr wrap="none">
              <a:spAutoFit/>
            </a:bodyPr>
            <a:lstStyle/>
            <a:p>
              <a:r>
                <a:rPr lang="zh-CN" altLang="en-US" sz="1000" dirty="0">
                  <a:solidFill>
                    <a:srgbClr val="000000"/>
                  </a:solidFill>
                </a:rPr>
                <a:t>卢旺达</a:t>
              </a:r>
              <a:endParaRPr lang="en-US" altLang="zh-CN" sz="1000" dirty="0">
                <a:solidFill>
                  <a:srgbClr val="000000"/>
                </a:solidFill>
              </a:endParaRPr>
            </a:p>
          </p:txBody>
        </p:sp>
        <p:cxnSp>
          <p:nvCxnSpPr>
            <p:cNvPr id="153" name="直接箭头连接符 152"/>
            <p:cNvCxnSpPr/>
            <p:nvPr/>
          </p:nvCxnSpPr>
          <p:spPr bwMode="auto">
            <a:xfrm>
              <a:off x="7071371" y="4286256"/>
              <a:ext cx="785818" cy="214314"/>
            </a:xfrm>
            <a:prstGeom prst="straightConnector1">
              <a:avLst/>
            </a:prstGeom>
            <a:solidFill>
              <a:schemeClr val="accent1"/>
            </a:solidFill>
            <a:ln w="9525" cap="flat" cmpd="sng" algn="ctr">
              <a:solidFill>
                <a:srgbClr val="000000"/>
              </a:solidFill>
              <a:prstDash val="solid"/>
              <a:round/>
              <a:headEnd type="triangl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4" name="文本框 128"/>
            <p:cNvSpPr txBox="1">
              <a:spLocks noChangeArrowheads="1"/>
            </p:cNvSpPr>
            <p:nvPr/>
          </p:nvSpPr>
          <p:spPr bwMode="auto">
            <a:xfrm>
              <a:off x="7771038" y="4374524"/>
              <a:ext cx="684073" cy="284428"/>
            </a:xfrm>
            <a:prstGeom prst="rect">
              <a:avLst/>
            </a:prstGeom>
            <a:noFill/>
            <a:ln w="9525" algn="ctr">
              <a:noFill/>
              <a:miter lim="800000"/>
              <a:headEnd/>
              <a:tailEnd/>
            </a:ln>
            <a:effectLst/>
          </p:spPr>
          <p:txBody>
            <a:bodyPr wrap="none">
              <a:spAutoFit/>
            </a:bodyPr>
            <a:lstStyle/>
            <a:p>
              <a:r>
                <a:rPr lang="zh-CN" altLang="en-US" sz="1000" dirty="0">
                  <a:solidFill>
                    <a:srgbClr val="000000"/>
                  </a:solidFill>
                </a:rPr>
                <a:t>布隆迪</a:t>
              </a:r>
              <a:endParaRPr lang="en-US" altLang="zh-CN" sz="1000" dirty="0">
                <a:solidFill>
                  <a:srgbClr val="000000"/>
                </a:solidFill>
              </a:endParaRPr>
            </a:p>
          </p:txBody>
        </p:sp>
        <p:sp>
          <p:nvSpPr>
            <p:cNvPr id="155" name="文本框 128"/>
            <p:cNvSpPr txBox="1">
              <a:spLocks noChangeArrowheads="1"/>
            </p:cNvSpPr>
            <p:nvPr/>
          </p:nvSpPr>
          <p:spPr bwMode="auto">
            <a:xfrm>
              <a:off x="4847268" y="3781428"/>
              <a:ext cx="838143" cy="248875"/>
            </a:xfrm>
            <a:prstGeom prst="rect">
              <a:avLst/>
            </a:prstGeom>
            <a:noFill/>
            <a:ln w="9525" algn="ctr">
              <a:noFill/>
              <a:miter lim="800000"/>
              <a:headEnd/>
              <a:tailEnd/>
            </a:ln>
            <a:effectLst/>
          </p:spPr>
          <p:txBody>
            <a:bodyPr wrap="none">
              <a:spAutoFit/>
            </a:bodyPr>
            <a:lstStyle/>
            <a:p>
              <a:r>
                <a:rPr lang="zh-CN" altLang="en-US" sz="800" dirty="0">
                  <a:solidFill>
                    <a:srgbClr val="000000"/>
                  </a:solidFill>
                </a:rPr>
                <a:t>赤道几内亚</a:t>
              </a:r>
              <a:endParaRPr lang="en-US" altLang="zh-CN" sz="800" dirty="0">
                <a:solidFill>
                  <a:srgbClr val="000000"/>
                </a:solidFill>
              </a:endParaRPr>
            </a:p>
          </p:txBody>
        </p:sp>
        <p:cxnSp>
          <p:nvCxnSpPr>
            <p:cNvPr id="156" name="直接箭头连接符 155"/>
            <p:cNvCxnSpPr/>
            <p:nvPr/>
          </p:nvCxnSpPr>
          <p:spPr bwMode="auto">
            <a:xfrm flipH="1" flipV="1">
              <a:off x="5447347" y="3886203"/>
              <a:ext cx="318847" cy="21987"/>
            </a:xfrm>
            <a:prstGeom prst="straightConnector1">
              <a:avLst/>
            </a:prstGeom>
            <a:solidFill>
              <a:schemeClr val="accent1"/>
            </a:solidFill>
            <a:ln w="9525" cap="flat" cmpd="sng" algn="ctr">
              <a:solidFill>
                <a:srgbClr val="000000"/>
              </a:solidFill>
              <a:prstDash val="solid"/>
              <a:round/>
              <a:headEnd type="triangl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17" name="矩形 216"/>
          <p:cNvSpPr/>
          <p:nvPr/>
        </p:nvSpPr>
        <p:spPr>
          <a:xfrm>
            <a:off x="7377168" y="6202485"/>
            <a:ext cx="3523529" cy="338554"/>
          </a:xfrm>
          <a:prstGeom prst="rect">
            <a:avLst/>
          </a:prstGeom>
        </p:spPr>
        <p:txBody>
          <a:bodyPr wrap="none">
            <a:spAutoFit/>
          </a:bodyPr>
          <a:lstStyle/>
          <a:p>
            <a:r>
              <a:rPr lang="zh-CN" altLang="en-US" sz="1600" dirty="0">
                <a:solidFill>
                  <a:prstClr val="black"/>
                </a:solidFill>
                <a:latin typeface="微软雅黑" panose="020B0503020204020204" pitchFamily="34" charset="-122"/>
                <a:ea typeface="微软雅黑" panose="020B0503020204020204" pitchFamily="34" charset="-122"/>
              </a:rPr>
              <a:t>备注：</a:t>
            </a:r>
            <a:r>
              <a:rPr lang="zh-CN" altLang="en-US" sz="1600" b="1" dirty="0">
                <a:solidFill>
                  <a:srgbClr val="0070C0"/>
                </a:solidFill>
                <a:latin typeface="微软雅黑" panose="020B0503020204020204" pitchFamily="34" charset="-122"/>
                <a:ea typeface="微软雅黑" panose="020B0503020204020204" pitchFamily="34" charset="-122"/>
              </a:rPr>
              <a:t>蓝色区域</a:t>
            </a:r>
            <a:r>
              <a:rPr lang="zh-CN" altLang="en-US" sz="1600" dirty="0">
                <a:solidFill>
                  <a:prstClr val="black"/>
                </a:solidFill>
                <a:latin typeface="微软雅黑" panose="020B0503020204020204" pitchFamily="34" charset="-122"/>
                <a:ea typeface="微软雅黑" panose="020B0503020204020204" pitchFamily="34" charset="-122"/>
              </a:rPr>
              <a:t>为爱视</a:t>
            </a:r>
            <a:r>
              <a:rPr lang="en-US" altLang="zh-CN" sz="1600" dirty="0">
                <a:solidFill>
                  <a:prstClr val="black"/>
                </a:solidFill>
                <a:latin typeface="微软雅黑" panose="020B0503020204020204" pitchFamily="34" charset="-122"/>
                <a:ea typeface="微软雅黑" panose="020B0503020204020204" pitchFamily="34" charset="-122"/>
              </a:rPr>
              <a:t>TV</a:t>
            </a:r>
            <a:r>
              <a:rPr lang="zh-CN" altLang="en-US" sz="1600" dirty="0">
                <a:solidFill>
                  <a:prstClr val="black"/>
                </a:solidFill>
                <a:latin typeface="微软雅黑" panose="020B0503020204020204" pitchFamily="34" charset="-122"/>
                <a:ea typeface="微软雅黑" panose="020B0503020204020204" pitchFamily="34" charset="-122"/>
              </a:rPr>
              <a:t>已覆盖国家</a:t>
            </a:r>
          </a:p>
        </p:txBody>
      </p:sp>
      <p:pic>
        <p:nvPicPr>
          <p:cNvPr id="218" name="Picture 3" descr="D:\工作\宣传海报\海报4+ITALK（带文字+价格）合并图层2.jpg"/>
          <p:cNvPicPr>
            <a:picLocks noChangeAspect="1" noChangeArrowheads="1"/>
          </p:cNvPicPr>
          <p:nvPr/>
        </p:nvPicPr>
        <p:blipFill>
          <a:blip r:embed="rId4" cstate="print"/>
          <a:srcRect/>
          <a:stretch>
            <a:fillRect/>
          </a:stretch>
        </p:blipFill>
        <p:spPr bwMode="auto">
          <a:xfrm>
            <a:off x="626531" y="1271257"/>
            <a:ext cx="3404690" cy="5107036"/>
          </a:xfrm>
          <a:prstGeom prst="rect">
            <a:avLst/>
          </a:prstGeom>
          <a:noFill/>
          <a:effectLst>
            <a:outerShdw blurRad="50800" dist="38100" dir="2700000" algn="tl" rotWithShape="0">
              <a:prstClr val="black">
                <a:alpha val="40000"/>
              </a:prstClr>
            </a:outerShdw>
          </a:effectLst>
        </p:spPr>
      </p:pic>
      <p:sp>
        <p:nvSpPr>
          <p:cNvPr id="219" name="内容占位符 1"/>
          <p:cNvSpPr txBox="1">
            <a:spLocks/>
          </p:cNvSpPr>
          <p:nvPr/>
        </p:nvSpPr>
        <p:spPr>
          <a:xfrm>
            <a:off x="2197139" y="4907590"/>
            <a:ext cx="4575933" cy="1160866"/>
          </a:xfrm>
          <a:prstGeom prst="rect">
            <a:avLst/>
          </a:prstGeom>
          <a:solidFill>
            <a:srgbClr val="0070C0"/>
          </a:solidFill>
        </p:spPr>
        <p:txBody>
          <a:bodyPr>
            <a:noAutofit/>
          </a:bodyPr>
          <a:lstStyle>
            <a:defPPr>
              <a:defRPr lang="zh-CN"/>
            </a:defPPr>
            <a:lvl1pPr algn="ctr" defTabSz="914277" eaLnBrk="1" fontAlgn="auto" latinLnBrk="0" hangingPunct="1">
              <a:lnSpc>
                <a:spcPct val="100000"/>
              </a:lnSpc>
              <a:spcAft>
                <a:spcPts val="0"/>
              </a:spcAft>
              <a:buNone/>
              <a:defRPr sz="2800" b="0">
                <a:solidFill>
                  <a:srgbClr val="FFFF00"/>
                </a:solidFill>
                <a:latin typeface="微软雅黑" panose="020B0503020204020204" pitchFamily="34" charset="-122"/>
                <a:ea typeface="微软雅黑" panose="020B0503020204020204" pitchFamily="34" charset="-122"/>
                <a:cs typeface="+mj-cs"/>
              </a:defRPr>
            </a:lvl1pPr>
          </a:lstStyle>
          <a:p>
            <a:pPr marL="108000" indent="-352425">
              <a:lnSpc>
                <a:spcPct val="150000"/>
              </a:lnSpc>
              <a:spcAft>
                <a:spcPts val="800"/>
              </a:spcAft>
              <a:buFont typeface="Arial" panose="020B0604020202020204" pitchFamily="34" charset="0"/>
              <a:buChar char="•"/>
            </a:pPr>
            <a:r>
              <a:rPr lang="zh-CN" altLang="en-US" sz="2000" dirty="0">
                <a:solidFill>
                  <a:schemeClr val="bg1"/>
                </a:solidFill>
              </a:rPr>
              <a:t>爱视</a:t>
            </a:r>
            <a:r>
              <a:rPr lang="en-US" altLang="zh-CN" sz="2000" dirty="0">
                <a:solidFill>
                  <a:schemeClr val="bg1"/>
                </a:solidFill>
              </a:rPr>
              <a:t>TV</a:t>
            </a:r>
            <a:r>
              <a:rPr lang="zh-CN" altLang="en-US" sz="2000" dirty="0">
                <a:solidFill>
                  <a:schemeClr val="bg1"/>
                </a:solidFill>
              </a:rPr>
              <a:t>是非洲最大的中文电视媒体，覆盖</a:t>
            </a:r>
            <a:r>
              <a:rPr lang="en-US" altLang="zh-CN" sz="2000" dirty="0">
                <a:latin typeface="Arial Black" panose="020B0A04020102020204" pitchFamily="34" charset="0"/>
              </a:rPr>
              <a:t>40</a:t>
            </a:r>
            <a:r>
              <a:rPr lang="zh-CN" altLang="en-US" sz="2000" dirty="0">
                <a:solidFill>
                  <a:schemeClr val="bg1"/>
                </a:solidFill>
              </a:rPr>
              <a:t>多个国家，</a:t>
            </a:r>
            <a:r>
              <a:rPr lang="en-US" altLang="zh-CN" sz="2000" dirty="0">
                <a:latin typeface="Arial Black" panose="020B0A04020102020204" pitchFamily="34" charset="0"/>
              </a:rPr>
              <a:t>20</a:t>
            </a:r>
            <a:r>
              <a:rPr lang="zh-CN" altLang="en-US" sz="2000" dirty="0">
                <a:solidFill>
                  <a:schemeClr val="bg1"/>
                </a:solidFill>
              </a:rPr>
              <a:t>万华人用户。</a:t>
            </a:r>
          </a:p>
        </p:txBody>
      </p:sp>
      <p:pic>
        <p:nvPicPr>
          <p:cNvPr id="220" name="图片 2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75069" y="3709880"/>
            <a:ext cx="1008112" cy="1149247"/>
          </a:xfrm>
          <a:prstGeom prst="rect">
            <a:avLst/>
          </a:prstGeom>
        </p:spPr>
      </p:pic>
      <p:sp>
        <p:nvSpPr>
          <p:cNvPr id="2" name="任意多边形: 形状 1">
            <a:extLst>
              <a:ext uri="{FF2B5EF4-FFF2-40B4-BE49-F238E27FC236}">
                <a16:creationId xmlns:a16="http://schemas.microsoft.com/office/drawing/2014/main" id="{4BB6AA6D-5823-46D5-9762-915DB6881760}"/>
              </a:ext>
            </a:extLst>
          </p:cNvPr>
          <p:cNvSpPr/>
          <p:nvPr/>
        </p:nvSpPr>
        <p:spPr>
          <a:xfrm>
            <a:off x="8931965" y="2584082"/>
            <a:ext cx="662958" cy="225379"/>
          </a:xfrm>
          <a:custGeom>
            <a:avLst/>
            <a:gdLst>
              <a:gd name="connsiteX0" fmla="*/ 0 w 662958"/>
              <a:gd name="connsiteY0" fmla="*/ 212127 h 225379"/>
              <a:gd name="connsiteX1" fmla="*/ 132522 w 662958"/>
              <a:gd name="connsiteY1" fmla="*/ 106109 h 225379"/>
              <a:gd name="connsiteX2" fmla="*/ 238539 w 662958"/>
              <a:gd name="connsiteY2" fmla="*/ 159118 h 225379"/>
              <a:gd name="connsiteX3" fmla="*/ 344557 w 662958"/>
              <a:gd name="connsiteY3" fmla="*/ 132614 h 225379"/>
              <a:gd name="connsiteX4" fmla="*/ 437322 w 662958"/>
              <a:gd name="connsiteY4" fmla="*/ 172370 h 225379"/>
              <a:gd name="connsiteX5" fmla="*/ 477078 w 662958"/>
              <a:gd name="connsiteY5" fmla="*/ 92 h 225379"/>
              <a:gd name="connsiteX6" fmla="*/ 556592 w 662958"/>
              <a:gd name="connsiteY6" fmla="*/ 198875 h 225379"/>
              <a:gd name="connsiteX7" fmla="*/ 649357 w 662958"/>
              <a:gd name="connsiteY7" fmla="*/ 225379 h 22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958" h="225379">
                <a:moveTo>
                  <a:pt x="0" y="212127"/>
                </a:moveTo>
                <a:cubicBezTo>
                  <a:pt x="46383" y="163535"/>
                  <a:pt x="92766" y="114944"/>
                  <a:pt x="132522" y="106109"/>
                </a:cubicBezTo>
                <a:cubicBezTo>
                  <a:pt x="172279" y="97274"/>
                  <a:pt x="203200" y="154700"/>
                  <a:pt x="238539" y="159118"/>
                </a:cubicBezTo>
                <a:cubicBezTo>
                  <a:pt x="273878" y="163536"/>
                  <a:pt x="311427" y="130405"/>
                  <a:pt x="344557" y="132614"/>
                </a:cubicBezTo>
                <a:cubicBezTo>
                  <a:pt x="377687" y="134823"/>
                  <a:pt x="415235" y="194457"/>
                  <a:pt x="437322" y="172370"/>
                </a:cubicBezTo>
                <a:cubicBezTo>
                  <a:pt x="459409" y="150283"/>
                  <a:pt x="457200" y="-4325"/>
                  <a:pt x="477078" y="92"/>
                </a:cubicBezTo>
                <a:cubicBezTo>
                  <a:pt x="496956" y="4509"/>
                  <a:pt x="527879" y="161327"/>
                  <a:pt x="556592" y="198875"/>
                </a:cubicBezTo>
                <a:cubicBezTo>
                  <a:pt x="585305" y="236423"/>
                  <a:pt x="702366" y="170162"/>
                  <a:pt x="649357" y="22537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1" name="文本框 128">
            <a:extLst>
              <a:ext uri="{FF2B5EF4-FFF2-40B4-BE49-F238E27FC236}">
                <a16:creationId xmlns:a16="http://schemas.microsoft.com/office/drawing/2014/main" id="{59667E7C-AA5E-4575-AA7B-757ABE1BE9BF}"/>
              </a:ext>
            </a:extLst>
          </p:cNvPr>
          <p:cNvSpPr txBox="1">
            <a:spLocks noChangeArrowheads="1"/>
          </p:cNvSpPr>
          <p:nvPr/>
        </p:nvSpPr>
        <p:spPr bwMode="auto">
          <a:xfrm>
            <a:off x="9040742" y="2795978"/>
            <a:ext cx="646331" cy="276999"/>
          </a:xfrm>
          <a:prstGeom prst="rect">
            <a:avLst/>
          </a:prstGeom>
          <a:noFill/>
          <a:ln w="9525" algn="ctr">
            <a:noFill/>
            <a:miter lim="800000"/>
            <a:headEnd/>
            <a:tailEnd/>
          </a:ln>
          <a:effectLst/>
        </p:spPr>
        <p:txBody>
          <a:bodyPr wrap="none">
            <a:spAutoFit/>
          </a:bodyPr>
          <a:lstStyle/>
          <a:p>
            <a:r>
              <a:rPr lang="zh-CN" altLang="en-US" sz="1200" dirty="0">
                <a:solidFill>
                  <a:srgbClr val="000000"/>
                </a:solidFill>
              </a:rPr>
              <a:t>南苏丹</a:t>
            </a:r>
            <a:endParaRPr lang="en-US" altLang="zh-CN" sz="1200" dirty="0">
              <a:solidFill>
                <a:srgbClr val="000000"/>
              </a:solidFill>
            </a:endParaRPr>
          </a:p>
        </p:txBody>
      </p:sp>
    </p:spTree>
    <p:extLst>
      <p:ext uri="{BB962C8B-B14F-4D97-AF65-F5344CB8AC3E}">
        <p14:creationId xmlns:p14="http://schemas.microsoft.com/office/powerpoint/2010/main" val="1180381539"/>
      </p:ext>
    </p:extLst>
  </p:cSld>
  <p:clrMapOvr>
    <a:masterClrMapping/>
  </p:clrMapOvr>
  <p:transition spd="slow">
    <p:strips dir="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3598" y="220110"/>
            <a:ext cx="401031" cy="4098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19" name="矩形 18"/>
          <p:cNvSpPr/>
          <p:nvPr/>
        </p:nvSpPr>
        <p:spPr>
          <a:xfrm>
            <a:off x="456300" y="228647"/>
            <a:ext cx="181751" cy="4013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20" name="矩形 19"/>
          <p:cNvSpPr/>
          <p:nvPr/>
        </p:nvSpPr>
        <p:spPr>
          <a:xfrm>
            <a:off x="707806" y="220110"/>
            <a:ext cx="8052490" cy="461665"/>
          </a:xfrm>
          <a:prstGeom prst="rect">
            <a:avLst/>
          </a:prstGeom>
          <a:noFill/>
        </p:spPr>
        <p:txBody>
          <a:bodyPr/>
          <a:lstStyle/>
          <a:p>
            <a:pPr defTabSz="866943" fontAlgn="auto">
              <a:spcBef>
                <a:spcPts val="0"/>
              </a:spcBef>
              <a:spcAft>
                <a:spcPts val="0"/>
              </a:spcAft>
            </a:pPr>
            <a:r>
              <a:rPr lang="zh-CN" altLang="en-US" sz="2400" b="1" dirty="0">
                <a:solidFill>
                  <a:schemeClr val="tx1">
                    <a:lumMod val="75000"/>
                    <a:lumOff val="25000"/>
                  </a:schemeClr>
                </a:solidFill>
                <a:latin typeface="微软雅黑"/>
                <a:ea typeface="微软雅黑"/>
                <a:cs typeface="+mj-cs"/>
              </a:rPr>
              <a:t>一、非洲中文卫星电视</a:t>
            </a:r>
            <a:endParaRPr lang="en-US" altLang="zh-CN" sz="2400" b="1" dirty="0">
              <a:solidFill>
                <a:srgbClr val="0070C0"/>
              </a:solidFill>
              <a:latin typeface="微软雅黑"/>
              <a:ea typeface="微软雅黑"/>
              <a:cs typeface="+mj-cs"/>
            </a:endParaRPr>
          </a:p>
        </p:txBody>
      </p:sp>
      <p:pic>
        <p:nvPicPr>
          <p:cNvPr id="15" name="图片 14"/>
          <p:cNvPicPr>
            <a:picLocks noChangeAspect="1"/>
          </p:cNvPicPr>
          <p:nvPr/>
        </p:nvPicPr>
        <p:blipFill>
          <a:blip r:embed="rId3">
            <a:clrChange>
              <a:clrFrom>
                <a:srgbClr val="FFFFFF"/>
              </a:clrFrom>
              <a:clrTo>
                <a:srgbClr val="FFFFFF">
                  <a:alpha val="0"/>
                </a:srgbClr>
              </a:clrTo>
            </a:clrChange>
          </a:blip>
          <a:stretch>
            <a:fillRect/>
          </a:stretch>
        </p:blipFill>
        <p:spPr>
          <a:xfrm>
            <a:off x="10920536" y="5734733"/>
            <a:ext cx="1038225" cy="1095375"/>
          </a:xfrm>
          <a:prstGeom prst="rect">
            <a:avLst/>
          </a:prstGeom>
        </p:spPr>
      </p:pic>
      <p:sp>
        <p:nvSpPr>
          <p:cNvPr id="221" name="标题 5"/>
          <p:cNvSpPr txBox="1">
            <a:spLocks/>
          </p:cNvSpPr>
          <p:nvPr/>
        </p:nvSpPr>
        <p:spPr>
          <a:xfrm>
            <a:off x="707806" y="816159"/>
            <a:ext cx="10786541" cy="533391"/>
          </a:xfrm>
          <a:prstGeom prst="rect">
            <a:avLst/>
          </a:prstGeom>
          <a:solidFill>
            <a:srgbClr val="0070C0"/>
          </a:solidFill>
          <a:effectLst>
            <a:outerShdw blurRad="63500" sx="102000" sy="102000" algn="ctr" rotWithShape="0">
              <a:prstClr val="black">
                <a:alpha val="40000"/>
              </a:prstClr>
            </a:outerShdw>
          </a:effectLst>
        </p:spPr>
        <p:txBody>
          <a:bodyPr>
            <a:normAutofit/>
          </a:bodyPr>
          <a:lstStyle>
            <a:defPPr>
              <a:defRPr lang="zh-CN"/>
            </a:defPPr>
            <a:lvl1pPr algn="ctr" defTabSz="914277" eaLnBrk="1" fontAlgn="auto" latinLnBrk="0" hangingPunct="1">
              <a:lnSpc>
                <a:spcPct val="100000"/>
              </a:lnSpc>
              <a:spcAft>
                <a:spcPts val="0"/>
              </a:spcAft>
              <a:buNone/>
              <a:defRPr sz="2800" b="1">
                <a:solidFill>
                  <a:srgbClr val="FFFF00"/>
                </a:solidFill>
                <a:latin typeface="微软雅黑" panose="020B0503020204020204" pitchFamily="34" charset="-122"/>
                <a:ea typeface="微软雅黑" panose="020B0503020204020204" pitchFamily="34" charset="-122"/>
                <a:cs typeface="+mj-cs"/>
              </a:defRPr>
            </a:lvl1pPr>
          </a:lstStyle>
          <a:p>
            <a:pPr lvl="1" algn="ctr"/>
            <a:r>
              <a:rPr lang="zh-CN" altLang="en-US" sz="2400" dirty="0">
                <a:solidFill>
                  <a:schemeClr val="bg1"/>
                </a:solidFill>
                <a:latin typeface="微软雅黑" panose="020B0503020204020204" pitchFamily="34" charset="-122"/>
                <a:ea typeface="微软雅黑" panose="020B0503020204020204" pitchFamily="34" charset="-122"/>
              </a:rPr>
              <a:t>爱视</a:t>
            </a:r>
            <a:r>
              <a:rPr lang="en-US" altLang="zh-CN" sz="2400" dirty="0">
                <a:solidFill>
                  <a:schemeClr val="bg1"/>
                </a:solidFill>
                <a:latin typeface="微软雅黑" panose="020B0503020204020204" pitchFamily="34" charset="-122"/>
                <a:ea typeface="微软雅黑" panose="020B0503020204020204" pitchFamily="34" charset="-122"/>
              </a:rPr>
              <a:t>TV</a:t>
            </a:r>
            <a:r>
              <a:rPr lang="zh-CN" altLang="en-US" sz="2400" dirty="0">
                <a:solidFill>
                  <a:schemeClr val="bg1"/>
                </a:solidFill>
                <a:latin typeface="微软雅黑" panose="020B0503020204020204" pitchFamily="34" charset="-122"/>
                <a:ea typeface="微软雅黑" panose="020B0503020204020204" pitchFamily="34" charset="-122"/>
              </a:rPr>
              <a:t>收视人群</a:t>
            </a:r>
          </a:p>
        </p:txBody>
      </p:sp>
      <p:graphicFrame>
        <p:nvGraphicFramePr>
          <p:cNvPr id="222" name="图表 221"/>
          <p:cNvGraphicFramePr/>
          <p:nvPr>
            <p:extLst>
              <p:ext uri="{D42A27DB-BD31-4B8C-83A1-F6EECF244321}">
                <p14:modId xmlns:p14="http://schemas.microsoft.com/office/powerpoint/2010/main" val="3394296209"/>
              </p:ext>
            </p:extLst>
          </p:nvPr>
        </p:nvGraphicFramePr>
        <p:xfrm>
          <a:off x="707806" y="1366882"/>
          <a:ext cx="4257428" cy="2224406"/>
        </p:xfrm>
        <a:graphic>
          <a:graphicData uri="http://schemas.openxmlformats.org/drawingml/2006/chart">
            <c:chart xmlns:c="http://schemas.openxmlformats.org/drawingml/2006/chart" xmlns:r="http://schemas.openxmlformats.org/officeDocument/2006/relationships" r:id="rId4"/>
          </a:graphicData>
        </a:graphic>
      </p:graphicFrame>
      <p:sp>
        <p:nvSpPr>
          <p:cNvPr id="2" name="文本框 1"/>
          <p:cNvSpPr txBox="1"/>
          <p:nvPr/>
        </p:nvSpPr>
        <p:spPr>
          <a:xfrm>
            <a:off x="697653" y="1411817"/>
            <a:ext cx="591957" cy="1825245"/>
          </a:xfrm>
          <a:prstGeom prst="rect">
            <a:avLst/>
          </a:prstGeom>
          <a:noFill/>
        </p:spPr>
        <p:txBody>
          <a:bodyPr vert="eaVert" wrap="square" rtlCol="0">
            <a:spAutoFit/>
          </a:bodyPr>
          <a:lstStyle/>
          <a:p>
            <a:pPr algn="ctr">
              <a:lnSpc>
                <a:spcPct val="150000"/>
              </a:lnSpc>
            </a:pPr>
            <a:r>
              <a:rPr lang="zh-CN" altLang="en-US" sz="2000" b="1" dirty="0">
                <a:solidFill>
                  <a:srgbClr val="F94D4D"/>
                </a:solidFill>
                <a:latin typeface="微软雅黑" panose="020B0503020204020204" pitchFamily="34" charset="-122"/>
                <a:ea typeface="微软雅黑" panose="020B0503020204020204" pitchFamily="34" charset="-122"/>
              </a:rPr>
              <a:t>人群构成</a:t>
            </a:r>
          </a:p>
        </p:txBody>
      </p:sp>
      <p:sp>
        <p:nvSpPr>
          <p:cNvPr id="223" name="矩形 222"/>
          <p:cNvSpPr/>
          <p:nvPr/>
        </p:nvSpPr>
        <p:spPr>
          <a:xfrm>
            <a:off x="5159896" y="1601468"/>
            <a:ext cx="6334451" cy="1887696"/>
          </a:xfrm>
          <a:prstGeom prst="rect">
            <a:avLst/>
          </a:prstGeom>
        </p:spPr>
        <p:txBody>
          <a:bodyPr wrap="square">
            <a:spAutoFit/>
          </a:bodyPr>
          <a:lstStyle/>
          <a:p>
            <a:pPr marL="285750" indent="-285750" algn="l">
              <a:lnSpc>
                <a:spcPts val="2800"/>
              </a:lnSpc>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收视人群中，个人家庭用户与中资企业用户比例约为</a:t>
            </a:r>
            <a:r>
              <a:rPr lang="en-US" altLang="zh-CN" sz="1600" b="1" dirty="0">
                <a:solidFill>
                  <a:srgbClr val="FF0000"/>
                </a:solidFill>
                <a:latin typeface="Arial Black" panose="020B0A04020102020204" pitchFamily="34" charset="0"/>
                <a:ea typeface="微软雅黑" panose="020B0503020204020204" pitchFamily="34" charset="-122"/>
              </a:rPr>
              <a:t>6:4</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gn="l">
              <a:lnSpc>
                <a:spcPts val="2800"/>
              </a:lnSpc>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个人家庭用户平均收视人数为</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4</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人，中资企业用户平均收视人数为</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40</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人。</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gn="l">
              <a:lnSpc>
                <a:spcPts val="2800"/>
              </a:lnSpc>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收视人群以男性为主，高中学历以上达</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85%</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gn="l">
              <a:lnSpc>
                <a:spcPts val="2800"/>
              </a:lnSpc>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收视人群主要集中在</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25-50</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岁区间。</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aphicFrame>
        <p:nvGraphicFramePr>
          <p:cNvPr id="224" name="图表 223"/>
          <p:cNvGraphicFramePr/>
          <p:nvPr>
            <p:extLst>
              <p:ext uri="{D42A27DB-BD31-4B8C-83A1-F6EECF244321}">
                <p14:modId xmlns:p14="http://schemas.microsoft.com/office/powerpoint/2010/main" val="273262687"/>
              </p:ext>
            </p:extLst>
          </p:nvPr>
        </p:nvGraphicFramePr>
        <p:xfrm>
          <a:off x="707806" y="3755856"/>
          <a:ext cx="4236066" cy="2769489"/>
        </p:xfrm>
        <a:graphic>
          <a:graphicData uri="http://schemas.openxmlformats.org/drawingml/2006/chart">
            <c:chart xmlns:c="http://schemas.openxmlformats.org/drawingml/2006/chart" xmlns:r="http://schemas.openxmlformats.org/officeDocument/2006/relationships" r:id="rId5"/>
          </a:graphicData>
        </a:graphic>
      </p:graphicFrame>
      <p:cxnSp>
        <p:nvCxnSpPr>
          <p:cNvPr id="225" name="直接连接符 224"/>
          <p:cNvCxnSpPr/>
          <p:nvPr/>
        </p:nvCxnSpPr>
        <p:spPr>
          <a:xfrm>
            <a:off x="707806" y="3591288"/>
            <a:ext cx="10786541" cy="0"/>
          </a:xfrm>
          <a:prstGeom prst="line">
            <a:avLst/>
          </a:prstGeom>
          <a:ln>
            <a:solidFill>
              <a:srgbClr val="0070C0">
                <a:alpha val="20000"/>
              </a:srgbClr>
            </a:solidFill>
            <a:prstDash val="sysDash"/>
          </a:ln>
        </p:spPr>
        <p:style>
          <a:lnRef idx="1">
            <a:schemeClr val="accent1"/>
          </a:lnRef>
          <a:fillRef idx="0">
            <a:schemeClr val="accent1"/>
          </a:fillRef>
          <a:effectRef idx="0">
            <a:schemeClr val="accent1"/>
          </a:effectRef>
          <a:fontRef idx="minor">
            <a:schemeClr val="tx1"/>
          </a:fontRef>
        </p:style>
      </p:cxnSp>
      <p:sp>
        <p:nvSpPr>
          <p:cNvPr id="226" name="文本框 225"/>
          <p:cNvSpPr txBox="1"/>
          <p:nvPr/>
        </p:nvSpPr>
        <p:spPr>
          <a:xfrm>
            <a:off x="707806" y="4439932"/>
            <a:ext cx="492443" cy="1401335"/>
          </a:xfrm>
          <a:prstGeom prst="rect">
            <a:avLst/>
          </a:prstGeom>
          <a:noFill/>
        </p:spPr>
        <p:txBody>
          <a:bodyPr vert="eaVert" wrap="square" rtlCol="0">
            <a:spAutoFit/>
          </a:bodyPr>
          <a:lstStyle/>
          <a:p>
            <a:pPr algn="ctr"/>
            <a:r>
              <a:rPr lang="zh-CN" altLang="en-US" sz="2000" b="1" dirty="0">
                <a:solidFill>
                  <a:srgbClr val="F94D4D"/>
                </a:solidFill>
                <a:latin typeface="微软雅黑" panose="020B0503020204020204" pitchFamily="34" charset="-122"/>
                <a:ea typeface="微软雅黑" panose="020B0503020204020204" pitchFamily="34" charset="-122"/>
              </a:rPr>
              <a:t>行业分布</a:t>
            </a:r>
          </a:p>
        </p:txBody>
      </p:sp>
      <p:sp>
        <p:nvSpPr>
          <p:cNvPr id="227" name="矩形 226"/>
          <p:cNvSpPr/>
          <p:nvPr/>
        </p:nvSpPr>
        <p:spPr>
          <a:xfrm>
            <a:off x="5137026" y="3991725"/>
            <a:ext cx="6279752" cy="2041585"/>
          </a:xfrm>
          <a:prstGeom prst="rect">
            <a:avLst/>
          </a:prstGeom>
        </p:spPr>
        <p:txBody>
          <a:bodyPr wrap="square">
            <a:spAutoFit/>
          </a:bodyPr>
          <a:lstStyle/>
          <a:p>
            <a:pPr marL="285750" indent="-285750">
              <a:lnSpc>
                <a:spcPts val="2800"/>
              </a:lnSpc>
              <a:spcBef>
                <a:spcPts val="1200"/>
              </a:spcBef>
              <a:buFont typeface="Wingdings" panose="05000000000000000000" pitchFamily="2" charset="2"/>
              <a:buChar char="n"/>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收视人群分布在各行各业</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，主要以矿产、建筑、交通、能源、贸易等为主，大部分属于社会中坚阶层，有稳定的职业和收入，具备上扬的购买力。</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ts val="2800"/>
              </a:lnSpc>
              <a:spcBef>
                <a:spcPts val="1200"/>
              </a:spcBef>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其中不乏中石油、中石化、中水电、中国路桥、中铁、中地等企业用户和大使馆、经商处、维和部队、新华社等机构用户。</a:t>
            </a:r>
          </a:p>
        </p:txBody>
      </p:sp>
    </p:spTree>
    <p:extLst>
      <p:ext uri="{BB962C8B-B14F-4D97-AF65-F5344CB8AC3E}">
        <p14:creationId xmlns:p14="http://schemas.microsoft.com/office/powerpoint/2010/main" val="2026853936"/>
      </p:ext>
    </p:extLst>
  </p:cSld>
  <p:clrMapOvr>
    <a:masterClrMapping/>
  </p:clrMapOvr>
  <p:transition spd="slow">
    <p:strips dir="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3598" y="220110"/>
            <a:ext cx="401031" cy="4098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19" name="矩形 18"/>
          <p:cNvSpPr/>
          <p:nvPr/>
        </p:nvSpPr>
        <p:spPr>
          <a:xfrm>
            <a:off x="456300" y="228647"/>
            <a:ext cx="181751" cy="4013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20" name="矩形 19"/>
          <p:cNvSpPr/>
          <p:nvPr/>
        </p:nvSpPr>
        <p:spPr>
          <a:xfrm>
            <a:off x="707806" y="220110"/>
            <a:ext cx="8052490" cy="461665"/>
          </a:xfrm>
          <a:prstGeom prst="rect">
            <a:avLst/>
          </a:prstGeom>
          <a:noFill/>
        </p:spPr>
        <p:txBody>
          <a:bodyPr/>
          <a:lstStyle/>
          <a:p>
            <a:pPr defTabSz="866943" fontAlgn="auto">
              <a:spcBef>
                <a:spcPts val="0"/>
              </a:spcBef>
              <a:spcAft>
                <a:spcPts val="0"/>
              </a:spcAft>
            </a:pPr>
            <a:r>
              <a:rPr lang="zh-CN" altLang="en-US" sz="2400" b="1" dirty="0">
                <a:solidFill>
                  <a:schemeClr val="tx1">
                    <a:lumMod val="75000"/>
                    <a:lumOff val="25000"/>
                  </a:schemeClr>
                </a:solidFill>
                <a:latin typeface="微软雅黑"/>
                <a:ea typeface="微软雅黑"/>
                <a:cs typeface="+mj-cs"/>
              </a:rPr>
              <a:t>一、非洲中文卫星电视</a:t>
            </a:r>
            <a:endParaRPr lang="en-US" altLang="zh-CN" sz="2400" b="1" dirty="0">
              <a:solidFill>
                <a:srgbClr val="0070C0"/>
              </a:solidFill>
              <a:latin typeface="微软雅黑"/>
              <a:ea typeface="微软雅黑"/>
              <a:cs typeface="+mj-cs"/>
            </a:endParaRPr>
          </a:p>
        </p:txBody>
      </p:sp>
      <p:pic>
        <p:nvPicPr>
          <p:cNvPr id="15" name="图片 14"/>
          <p:cNvPicPr>
            <a:picLocks noChangeAspect="1"/>
          </p:cNvPicPr>
          <p:nvPr/>
        </p:nvPicPr>
        <p:blipFill>
          <a:blip r:embed="rId3">
            <a:clrChange>
              <a:clrFrom>
                <a:srgbClr val="FFFFFF"/>
              </a:clrFrom>
              <a:clrTo>
                <a:srgbClr val="FFFFFF">
                  <a:alpha val="0"/>
                </a:srgbClr>
              </a:clrTo>
            </a:clrChange>
          </a:blip>
          <a:stretch>
            <a:fillRect/>
          </a:stretch>
        </p:blipFill>
        <p:spPr>
          <a:xfrm>
            <a:off x="10920536" y="5734733"/>
            <a:ext cx="1038225" cy="1095375"/>
          </a:xfrm>
          <a:prstGeom prst="rect">
            <a:avLst/>
          </a:prstGeom>
        </p:spPr>
      </p:pic>
      <p:sp>
        <p:nvSpPr>
          <p:cNvPr id="221" name="标题 5"/>
          <p:cNvSpPr txBox="1">
            <a:spLocks/>
          </p:cNvSpPr>
          <p:nvPr/>
        </p:nvSpPr>
        <p:spPr>
          <a:xfrm>
            <a:off x="707806" y="980728"/>
            <a:ext cx="10786541" cy="533391"/>
          </a:xfrm>
          <a:prstGeom prst="rect">
            <a:avLst/>
          </a:prstGeom>
          <a:solidFill>
            <a:srgbClr val="0070C0"/>
          </a:solidFill>
          <a:effectLst>
            <a:outerShdw blurRad="63500" sx="102000" sy="102000" algn="ctr" rotWithShape="0">
              <a:prstClr val="black">
                <a:alpha val="40000"/>
              </a:prstClr>
            </a:outerShdw>
          </a:effectLst>
        </p:spPr>
        <p:txBody>
          <a:bodyPr>
            <a:normAutofit/>
          </a:bodyPr>
          <a:lstStyle>
            <a:defPPr>
              <a:defRPr lang="zh-CN"/>
            </a:defPPr>
            <a:lvl1pPr algn="ctr" defTabSz="914277" eaLnBrk="1" fontAlgn="auto" latinLnBrk="0" hangingPunct="1">
              <a:lnSpc>
                <a:spcPct val="100000"/>
              </a:lnSpc>
              <a:spcAft>
                <a:spcPts val="0"/>
              </a:spcAft>
              <a:buNone/>
              <a:defRPr sz="2800" b="1">
                <a:solidFill>
                  <a:srgbClr val="FFFF00"/>
                </a:solidFill>
                <a:latin typeface="微软雅黑" panose="020B0503020204020204" pitchFamily="34" charset="-122"/>
                <a:ea typeface="微软雅黑" panose="020B0503020204020204" pitchFamily="34" charset="-122"/>
                <a:cs typeface="+mj-cs"/>
              </a:defRPr>
            </a:lvl1pPr>
          </a:lstStyle>
          <a:p>
            <a:pPr lvl="1" algn="ctr"/>
            <a:r>
              <a:rPr lang="zh-CN" altLang="en-US" sz="2400" dirty="0">
                <a:solidFill>
                  <a:schemeClr val="bg1"/>
                </a:solidFill>
                <a:latin typeface="微软雅黑" panose="020B0503020204020204" pitchFamily="34" charset="-122"/>
                <a:ea typeface="微软雅黑" panose="020B0503020204020204" pitchFamily="34" charset="-122"/>
              </a:rPr>
              <a:t>爱视</a:t>
            </a:r>
            <a:r>
              <a:rPr lang="en-US" altLang="zh-CN" sz="2400" dirty="0">
                <a:solidFill>
                  <a:schemeClr val="bg1"/>
                </a:solidFill>
                <a:latin typeface="微软雅黑" panose="020B0503020204020204" pitchFamily="34" charset="-122"/>
                <a:ea typeface="微软雅黑" panose="020B0503020204020204" pitchFamily="34" charset="-122"/>
              </a:rPr>
              <a:t>TV</a:t>
            </a:r>
            <a:r>
              <a:rPr lang="zh-CN" altLang="en-US" sz="2400" dirty="0">
                <a:solidFill>
                  <a:schemeClr val="bg1"/>
                </a:solidFill>
                <a:latin typeface="微软雅黑" panose="020B0503020204020204" pitchFamily="34" charset="-122"/>
                <a:ea typeface="微软雅黑" panose="020B0503020204020204" pitchFamily="34" charset="-122"/>
              </a:rPr>
              <a:t>中文电视频道列表</a:t>
            </a:r>
          </a:p>
        </p:txBody>
      </p:sp>
      <p:sp>
        <p:nvSpPr>
          <p:cNvPr id="14" name="TextBox 4"/>
          <p:cNvSpPr txBox="1">
            <a:spLocks noChangeArrowheads="1"/>
          </p:cNvSpPr>
          <p:nvPr/>
        </p:nvSpPr>
        <p:spPr bwMode="auto">
          <a:xfrm>
            <a:off x="707806" y="1539613"/>
            <a:ext cx="10864353" cy="946413"/>
          </a:xfrm>
          <a:prstGeom prst="rect">
            <a:avLst/>
          </a:prstGeom>
          <a:noFill/>
          <a:ln w="9525">
            <a:noFill/>
            <a:miter lim="800000"/>
            <a:headEnd/>
            <a:tailEnd/>
          </a:ln>
        </p:spPr>
        <p:txBody>
          <a:bodyPr wrap="square">
            <a:spAutoFit/>
          </a:bodyPr>
          <a:lstStyle/>
          <a:p>
            <a:pPr algn="l">
              <a:lnSpc>
                <a:spcPct val="150000"/>
              </a:lnSpc>
            </a:pPr>
            <a:r>
              <a:rPr lang="zh-CN" altLang="en-US" sz="1700" dirty="0">
                <a:latin typeface="微软雅黑" pitchFamily="34" charset="-122"/>
                <a:ea typeface="微软雅黑" pitchFamily="34" charset="-122"/>
              </a:rPr>
              <a:t>爱视</a:t>
            </a:r>
            <a:r>
              <a:rPr lang="en-US" altLang="zh-CN" sz="1700" dirty="0">
                <a:latin typeface="微软雅黑" pitchFamily="34" charset="-122"/>
                <a:ea typeface="微软雅黑" pitchFamily="34" charset="-122"/>
              </a:rPr>
              <a:t>TV</a:t>
            </a:r>
            <a:r>
              <a:rPr lang="en-US" altLang="zh-CN" sz="2000" dirty="0">
                <a:solidFill>
                  <a:srgbClr val="F94D4D"/>
                </a:solidFill>
                <a:latin typeface="Arial Black" panose="020B0A04020102020204" pitchFamily="34" charset="0"/>
                <a:ea typeface="微软雅黑" pitchFamily="34" charset="-122"/>
              </a:rPr>
              <a:t>23</a:t>
            </a:r>
            <a:r>
              <a:rPr lang="zh-CN" altLang="en-US" sz="1700" dirty="0">
                <a:latin typeface="微软雅黑" pitchFamily="34" charset="-122"/>
                <a:ea typeface="微软雅黑" pitchFamily="34" charset="-122"/>
              </a:rPr>
              <a:t>个专业频道定位清晰，节目多姿多彩，满足不同观众的收视需求，四年来为非洲华人带来丰富多彩的电视节目，深受广大消费者的欢迎。</a:t>
            </a:r>
          </a:p>
        </p:txBody>
      </p:sp>
      <p:grpSp>
        <p:nvGrpSpPr>
          <p:cNvPr id="16" name="组合 15"/>
          <p:cNvGrpSpPr/>
          <p:nvPr/>
        </p:nvGrpSpPr>
        <p:grpSpPr>
          <a:xfrm>
            <a:off x="1306559" y="2624591"/>
            <a:ext cx="9516768" cy="865678"/>
            <a:chOff x="643780" y="2387002"/>
            <a:chExt cx="7913407" cy="865678"/>
          </a:xfrm>
        </p:grpSpPr>
        <p:pic>
          <p:nvPicPr>
            <p:cNvPr id="17" name="图片 16" descr="http://www.hutongguoji.com/Upload/%E8%B5%84%E6%BA%90%E4%BC%98%E5%8A%BF/%E7%94%B5%E8%A7%86%E5%AA%92%E4%BD%93/%E5%A4%AE%E8%A7%86/CCTV1-17134632859.jpg"/>
            <p:cNvPicPr/>
            <p:nvPr/>
          </p:nvPicPr>
          <p:blipFill>
            <a:blip r:embed="rId4" cstate="print"/>
            <a:srcRect/>
            <a:stretch>
              <a:fillRect/>
            </a:stretch>
          </p:blipFill>
          <p:spPr bwMode="auto">
            <a:xfrm>
              <a:off x="673267" y="2459335"/>
              <a:ext cx="675005" cy="395593"/>
            </a:xfrm>
            <a:prstGeom prst="rect">
              <a:avLst/>
            </a:prstGeom>
            <a:noFill/>
            <a:ln w="9525">
              <a:noFill/>
              <a:miter lim="800000"/>
              <a:headEnd/>
              <a:tailEnd/>
            </a:ln>
          </p:spPr>
        </p:pic>
        <p:pic>
          <p:nvPicPr>
            <p:cNvPr id="21" name="图片 20"/>
            <p:cNvPicPr/>
            <p:nvPr/>
          </p:nvPicPr>
          <p:blipFill>
            <a:blip r:embed="rId5" cstate="print"/>
            <a:srcRect/>
            <a:stretch>
              <a:fillRect/>
            </a:stretch>
          </p:blipFill>
          <p:spPr bwMode="auto">
            <a:xfrm>
              <a:off x="1775699" y="2387002"/>
              <a:ext cx="609600" cy="486881"/>
            </a:xfrm>
            <a:prstGeom prst="rect">
              <a:avLst/>
            </a:prstGeom>
            <a:noFill/>
            <a:ln w="9525">
              <a:noFill/>
              <a:miter lim="800000"/>
              <a:headEnd/>
              <a:tailEnd/>
            </a:ln>
          </p:spPr>
        </p:pic>
        <p:pic>
          <p:nvPicPr>
            <p:cNvPr id="22" name="图片 21"/>
            <p:cNvPicPr/>
            <p:nvPr/>
          </p:nvPicPr>
          <p:blipFill>
            <a:blip r:embed="rId6" cstate="print">
              <a:clrChange>
                <a:clrFrom>
                  <a:srgbClr val="E3EAED"/>
                </a:clrFrom>
                <a:clrTo>
                  <a:srgbClr val="E3EAED">
                    <a:alpha val="0"/>
                  </a:srgbClr>
                </a:clrTo>
              </a:clrChange>
            </a:blip>
            <a:srcRect/>
            <a:stretch>
              <a:fillRect/>
            </a:stretch>
          </p:blipFill>
          <p:spPr bwMode="auto">
            <a:xfrm>
              <a:off x="2804704" y="2459335"/>
              <a:ext cx="687249" cy="395593"/>
            </a:xfrm>
            <a:prstGeom prst="rect">
              <a:avLst/>
            </a:prstGeom>
            <a:noFill/>
            <a:ln w="9525">
              <a:noFill/>
              <a:miter lim="800000"/>
              <a:headEnd/>
              <a:tailEnd/>
            </a:ln>
          </p:spPr>
        </p:pic>
        <p:pic>
          <p:nvPicPr>
            <p:cNvPr id="23" name="图片 22"/>
            <p:cNvPicPr/>
            <p:nvPr/>
          </p:nvPicPr>
          <p:blipFill>
            <a:blip r:embed="rId7" cstate="print"/>
            <a:srcRect/>
            <a:stretch>
              <a:fillRect/>
            </a:stretch>
          </p:blipFill>
          <p:spPr bwMode="auto">
            <a:xfrm>
              <a:off x="3943664" y="2468554"/>
              <a:ext cx="655320" cy="346705"/>
            </a:xfrm>
            <a:prstGeom prst="rect">
              <a:avLst/>
            </a:prstGeom>
            <a:noFill/>
            <a:ln w="9525">
              <a:noFill/>
              <a:miter lim="800000"/>
              <a:headEnd/>
              <a:tailEnd/>
            </a:ln>
          </p:spPr>
        </p:pic>
        <p:pic>
          <p:nvPicPr>
            <p:cNvPr id="24" name="图片 23" descr="http://www.hutongguoji.com/Upload/%E8%B5%84%E6%BA%90%E4%BC%98%E5%8A%BF/%E7%94%B5%E8%A7%86%E5%AA%92%E4%BD%93/%E5%A4%AE%E8%A7%86/CCTV13-17134712117.jpg"/>
            <p:cNvPicPr/>
            <p:nvPr/>
          </p:nvPicPr>
          <p:blipFill>
            <a:blip r:embed="rId8" cstate="print"/>
            <a:srcRect/>
            <a:stretch>
              <a:fillRect/>
            </a:stretch>
          </p:blipFill>
          <p:spPr bwMode="auto">
            <a:xfrm>
              <a:off x="4994105" y="2422202"/>
              <a:ext cx="644525" cy="414548"/>
            </a:xfrm>
            <a:prstGeom prst="rect">
              <a:avLst/>
            </a:prstGeom>
            <a:noFill/>
            <a:ln w="9525">
              <a:noFill/>
              <a:miter lim="800000"/>
              <a:headEnd/>
              <a:tailEnd/>
            </a:ln>
          </p:spPr>
        </p:pic>
        <p:pic>
          <p:nvPicPr>
            <p:cNvPr id="25" name="图片 24"/>
            <p:cNvPicPr/>
            <p:nvPr/>
          </p:nvPicPr>
          <p:blipFill>
            <a:blip r:embed="rId9" cstate="print"/>
            <a:srcRect/>
            <a:stretch>
              <a:fillRect/>
            </a:stretch>
          </p:blipFill>
          <p:spPr bwMode="auto">
            <a:xfrm>
              <a:off x="6064617" y="2459335"/>
              <a:ext cx="661035" cy="340283"/>
            </a:xfrm>
            <a:prstGeom prst="rect">
              <a:avLst/>
            </a:prstGeom>
            <a:noFill/>
            <a:ln w="9525">
              <a:noFill/>
              <a:miter lim="800000"/>
              <a:headEnd/>
              <a:tailEnd/>
            </a:ln>
          </p:spPr>
        </p:pic>
        <p:pic>
          <p:nvPicPr>
            <p:cNvPr id="26" name="图片 25"/>
            <p:cNvPicPr/>
            <p:nvPr/>
          </p:nvPicPr>
          <p:blipFill>
            <a:blip r:embed="rId10" cstate="print"/>
            <a:srcRect/>
            <a:stretch>
              <a:fillRect/>
            </a:stretch>
          </p:blipFill>
          <p:spPr bwMode="auto">
            <a:xfrm>
              <a:off x="7146497" y="2459335"/>
              <a:ext cx="379876" cy="346703"/>
            </a:xfrm>
            <a:prstGeom prst="rect">
              <a:avLst/>
            </a:prstGeom>
            <a:noFill/>
            <a:ln w="9525">
              <a:noFill/>
              <a:miter lim="800000"/>
              <a:headEnd/>
              <a:tailEnd/>
            </a:ln>
          </p:spPr>
        </p:pic>
        <p:pic>
          <p:nvPicPr>
            <p:cNvPr id="27" name="图片 26"/>
            <p:cNvPicPr/>
            <p:nvPr/>
          </p:nvPicPr>
          <p:blipFill>
            <a:blip r:embed="rId11" cstate="print"/>
            <a:srcRect/>
            <a:stretch>
              <a:fillRect/>
            </a:stretch>
          </p:blipFill>
          <p:spPr bwMode="auto">
            <a:xfrm>
              <a:off x="7949786" y="2458345"/>
              <a:ext cx="452263" cy="292456"/>
            </a:xfrm>
            <a:prstGeom prst="rect">
              <a:avLst/>
            </a:prstGeom>
            <a:noFill/>
            <a:ln w="9525">
              <a:noFill/>
              <a:miter lim="800000"/>
              <a:headEnd/>
              <a:tailEnd/>
            </a:ln>
          </p:spPr>
        </p:pic>
        <p:sp>
          <p:nvSpPr>
            <p:cNvPr id="28" name="矩形 27"/>
            <p:cNvSpPr/>
            <p:nvPr/>
          </p:nvSpPr>
          <p:spPr>
            <a:xfrm>
              <a:off x="643780" y="2931012"/>
              <a:ext cx="710720" cy="307777"/>
            </a:xfrm>
            <a:prstGeom prst="rect">
              <a:avLst/>
            </a:prstGeom>
          </p:spPr>
          <p:txBody>
            <a:bodyPr wrap="none">
              <a:spAutoFit/>
            </a:bodyPr>
            <a:lstStyle/>
            <a:p>
              <a:r>
                <a:rPr lang="en-US" altLang="zh-CN" sz="1400" b="1" kern="0" dirty="0">
                  <a:latin typeface="微软雅黑" panose="020B0503020204020204" pitchFamily="34" charset="-122"/>
                  <a:ea typeface="微软雅黑" panose="020B0503020204020204" pitchFamily="34" charset="-122"/>
                  <a:cs typeface="Calibri" panose="020F0502020204030204" pitchFamily="34" charset="0"/>
                </a:rPr>
                <a:t>CCTV-1</a:t>
              </a:r>
              <a:endParaRPr lang="zh-CN" altLang="en-US" sz="1400" dirty="0">
                <a:latin typeface="微软雅黑" panose="020B0503020204020204" pitchFamily="34" charset="-122"/>
                <a:ea typeface="微软雅黑" panose="020B0503020204020204" pitchFamily="34" charset="-122"/>
              </a:endParaRPr>
            </a:p>
          </p:txBody>
        </p:sp>
        <p:sp>
          <p:nvSpPr>
            <p:cNvPr id="29" name="矩形 28"/>
            <p:cNvSpPr/>
            <p:nvPr/>
          </p:nvSpPr>
          <p:spPr>
            <a:xfrm>
              <a:off x="1707129" y="2918231"/>
              <a:ext cx="710720" cy="307777"/>
            </a:xfrm>
            <a:prstGeom prst="rect">
              <a:avLst/>
            </a:prstGeom>
          </p:spPr>
          <p:txBody>
            <a:bodyPr wrap="none">
              <a:spAutoFit/>
            </a:bodyPr>
            <a:lstStyle/>
            <a:p>
              <a:r>
                <a:rPr lang="en-US" altLang="zh-CN" sz="1400" b="1" kern="0" dirty="0">
                  <a:latin typeface="微软雅黑" panose="020B0503020204020204" pitchFamily="34" charset="-122"/>
                  <a:ea typeface="微软雅黑" panose="020B0503020204020204" pitchFamily="34" charset="-122"/>
                  <a:cs typeface="Calibri" panose="020F0502020204030204" pitchFamily="34" charset="0"/>
                </a:rPr>
                <a:t>CCTV-2</a:t>
              </a:r>
              <a:endParaRPr lang="zh-CN" altLang="en-US" sz="1400" dirty="0">
                <a:latin typeface="微软雅黑" panose="020B0503020204020204" pitchFamily="34" charset="-122"/>
                <a:ea typeface="微软雅黑" panose="020B0503020204020204" pitchFamily="34" charset="-122"/>
              </a:endParaRPr>
            </a:p>
          </p:txBody>
        </p:sp>
        <p:sp>
          <p:nvSpPr>
            <p:cNvPr id="30" name="矩形 29"/>
            <p:cNvSpPr/>
            <p:nvPr/>
          </p:nvSpPr>
          <p:spPr>
            <a:xfrm>
              <a:off x="2791685" y="2921383"/>
              <a:ext cx="710720" cy="307777"/>
            </a:xfrm>
            <a:prstGeom prst="rect">
              <a:avLst/>
            </a:prstGeom>
          </p:spPr>
          <p:txBody>
            <a:bodyPr wrap="none">
              <a:spAutoFit/>
            </a:bodyPr>
            <a:lstStyle/>
            <a:p>
              <a:r>
                <a:rPr lang="en-US" altLang="zh-CN" sz="1400" b="1" kern="0" dirty="0">
                  <a:latin typeface="微软雅黑" panose="020B0503020204020204" pitchFamily="34" charset="-122"/>
                  <a:ea typeface="微软雅黑" panose="020B0503020204020204" pitchFamily="34" charset="-122"/>
                  <a:cs typeface="Calibri" panose="020F0502020204030204" pitchFamily="34" charset="0"/>
                </a:rPr>
                <a:t>CCTV-4</a:t>
              </a:r>
              <a:endParaRPr lang="zh-CN" altLang="en-US" sz="1400" dirty="0">
                <a:latin typeface="微软雅黑" panose="020B0503020204020204" pitchFamily="34" charset="-122"/>
                <a:ea typeface="微软雅黑" panose="020B0503020204020204" pitchFamily="34" charset="-122"/>
              </a:endParaRPr>
            </a:p>
          </p:txBody>
        </p:sp>
        <p:sp>
          <p:nvSpPr>
            <p:cNvPr id="31" name="矩形 30"/>
            <p:cNvSpPr/>
            <p:nvPr/>
          </p:nvSpPr>
          <p:spPr>
            <a:xfrm>
              <a:off x="3943664" y="2930765"/>
              <a:ext cx="710720" cy="307777"/>
            </a:xfrm>
            <a:prstGeom prst="rect">
              <a:avLst/>
            </a:prstGeom>
          </p:spPr>
          <p:txBody>
            <a:bodyPr wrap="none">
              <a:spAutoFit/>
            </a:bodyPr>
            <a:lstStyle/>
            <a:p>
              <a:r>
                <a:rPr lang="en-US" altLang="zh-CN" sz="1400" b="1" kern="0" dirty="0">
                  <a:latin typeface="微软雅黑" panose="020B0503020204020204" pitchFamily="34" charset="-122"/>
                  <a:ea typeface="微软雅黑" panose="020B0503020204020204" pitchFamily="34" charset="-122"/>
                  <a:cs typeface="Calibri" panose="020F0502020204030204" pitchFamily="34" charset="0"/>
                </a:rPr>
                <a:t>CCTV-9</a:t>
              </a:r>
              <a:endParaRPr lang="zh-CN" altLang="en-US" sz="1400" dirty="0">
                <a:latin typeface="微软雅黑" panose="020B0503020204020204" pitchFamily="34" charset="-122"/>
                <a:ea typeface="微软雅黑" panose="020B0503020204020204" pitchFamily="34" charset="-122"/>
              </a:endParaRPr>
            </a:p>
          </p:txBody>
        </p:sp>
        <p:sp>
          <p:nvSpPr>
            <p:cNvPr id="32" name="矩形 31"/>
            <p:cNvSpPr/>
            <p:nvPr/>
          </p:nvSpPr>
          <p:spPr>
            <a:xfrm>
              <a:off x="4985305" y="2914239"/>
              <a:ext cx="802693" cy="307777"/>
            </a:xfrm>
            <a:prstGeom prst="rect">
              <a:avLst/>
            </a:prstGeom>
          </p:spPr>
          <p:txBody>
            <a:bodyPr wrap="none">
              <a:spAutoFit/>
            </a:bodyPr>
            <a:lstStyle/>
            <a:p>
              <a:r>
                <a:rPr lang="en-US" altLang="zh-CN" sz="1400" b="1" kern="0" dirty="0">
                  <a:latin typeface="微软雅黑" panose="020B0503020204020204" pitchFamily="34" charset="-122"/>
                  <a:ea typeface="微软雅黑" panose="020B0503020204020204" pitchFamily="34" charset="-122"/>
                  <a:cs typeface="Calibri" panose="020F0502020204030204" pitchFamily="34" charset="0"/>
                </a:rPr>
                <a:t>CCTV-13</a:t>
              </a:r>
              <a:endParaRPr lang="zh-CN" altLang="en-US" sz="1400" dirty="0">
                <a:latin typeface="微软雅黑" panose="020B0503020204020204" pitchFamily="34" charset="-122"/>
                <a:ea typeface="微软雅黑" panose="020B0503020204020204" pitchFamily="34" charset="-122"/>
              </a:endParaRPr>
            </a:p>
          </p:txBody>
        </p:sp>
        <p:sp>
          <p:nvSpPr>
            <p:cNvPr id="33" name="矩形 32"/>
            <p:cNvSpPr/>
            <p:nvPr/>
          </p:nvSpPr>
          <p:spPr>
            <a:xfrm>
              <a:off x="6049427" y="2916645"/>
              <a:ext cx="802693" cy="307777"/>
            </a:xfrm>
            <a:prstGeom prst="rect">
              <a:avLst/>
            </a:prstGeom>
          </p:spPr>
          <p:txBody>
            <a:bodyPr wrap="none">
              <a:spAutoFit/>
            </a:bodyPr>
            <a:lstStyle/>
            <a:p>
              <a:r>
                <a:rPr lang="en-US" altLang="zh-CN" sz="1400" b="1" kern="0" dirty="0">
                  <a:latin typeface="微软雅黑" panose="020B0503020204020204" pitchFamily="34" charset="-122"/>
                  <a:ea typeface="微软雅黑" panose="020B0503020204020204" pitchFamily="34" charset="-122"/>
                  <a:cs typeface="Calibri" panose="020F0502020204030204" pitchFamily="34" charset="0"/>
                </a:rPr>
                <a:t>CCTV-14</a:t>
              </a:r>
              <a:endParaRPr lang="zh-CN" altLang="en-US" sz="1400" dirty="0">
                <a:latin typeface="微软雅黑" panose="020B0503020204020204" pitchFamily="34" charset="-122"/>
                <a:ea typeface="微软雅黑" panose="020B0503020204020204" pitchFamily="34" charset="-122"/>
              </a:endParaRPr>
            </a:p>
          </p:txBody>
        </p:sp>
        <p:sp>
          <p:nvSpPr>
            <p:cNvPr id="34" name="矩形 33"/>
            <p:cNvSpPr/>
            <p:nvPr/>
          </p:nvSpPr>
          <p:spPr>
            <a:xfrm>
              <a:off x="7050651" y="2914126"/>
              <a:ext cx="665400" cy="338554"/>
            </a:xfrm>
            <a:prstGeom prst="rect">
              <a:avLst/>
            </a:prstGeom>
          </p:spPr>
          <p:txBody>
            <a:bodyPr wrap="none">
              <a:spAutoFit/>
            </a:bodyPr>
            <a:lstStyle/>
            <a:p>
              <a:r>
                <a:rPr lang="zh-CN" altLang="zh-CN" sz="1600" kern="0" dirty="0">
                  <a:latin typeface="微软雅黑" panose="020B0503020204020204" pitchFamily="34" charset="-122"/>
                  <a:ea typeface="微软雅黑" panose="020B0503020204020204" pitchFamily="34" charset="-122"/>
                  <a:cs typeface="Calibri" panose="020F0502020204030204" pitchFamily="34" charset="0"/>
                </a:rPr>
                <a:t>广东台</a:t>
              </a:r>
              <a:endParaRPr lang="zh-CN" altLang="en-US" sz="1600" dirty="0">
                <a:latin typeface="微软雅黑" panose="020B0503020204020204" pitchFamily="34" charset="-122"/>
                <a:ea typeface="微软雅黑" panose="020B0503020204020204" pitchFamily="34" charset="-122"/>
              </a:endParaRPr>
            </a:p>
          </p:txBody>
        </p:sp>
        <p:sp>
          <p:nvSpPr>
            <p:cNvPr id="35" name="矩形 34"/>
            <p:cNvSpPr/>
            <p:nvPr/>
          </p:nvSpPr>
          <p:spPr>
            <a:xfrm>
              <a:off x="7891787" y="2914126"/>
              <a:ext cx="665400" cy="338554"/>
            </a:xfrm>
            <a:prstGeom prst="rect">
              <a:avLst/>
            </a:prstGeom>
          </p:spPr>
          <p:txBody>
            <a:bodyPr wrap="none">
              <a:spAutoFit/>
            </a:bodyPr>
            <a:lstStyle/>
            <a:p>
              <a:r>
                <a:rPr lang="zh-CN" altLang="en-US" sz="1600" kern="0" dirty="0">
                  <a:latin typeface="微软雅黑" panose="020B0503020204020204" pitchFamily="34" charset="-122"/>
                  <a:ea typeface="微软雅黑" panose="020B0503020204020204" pitchFamily="34" charset="-122"/>
                  <a:cs typeface="Calibri" panose="020F0502020204030204" pitchFamily="34" charset="0"/>
                </a:rPr>
                <a:t>南方</a:t>
              </a:r>
              <a:r>
                <a:rPr lang="zh-CN" altLang="zh-CN" sz="1600" kern="0" dirty="0">
                  <a:latin typeface="微软雅黑" panose="020B0503020204020204" pitchFamily="34" charset="-122"/>
                  <a:ea typeface="微软雅黑" panose="020B0503020204020204" pitchFamily="34" charset="-122"/>
                  <a:cs typeface="Calibri" panose="020F0502020204030204" pitchFamily="34" charset="0"/>
                </a:rPr>
                <a:t>台</a:t>
              </a:r>
              <a:endParaRPr lang="zh-CN" altLang="en-US" sz="1600" dirty="0">
                <a:latin typeface="微软雅黑" panose="020B0503020204020204" pitchFamily="34" charset="-122"/>
                <a:ea typeface="微软雅黑" panose="020B0503020204020204" pitchFamily="34" charset="-122"/>
              </a:endParaRPr>
            </a:p>
          </p:txBody>
        </p:sp>
      </p:grpSp>
      <p:cxnSp>
        <p:nvCxnSpPr>
          <p:cNvPr id="37" name="直接连接符 36"/>
          <p:cNvCxnSpPr/>
          <p:nvPr/>
        </p:nvCxnSpPr>
        <p:spPr>
          <a:xfrm>
            <a:off x="1342021" y="3666588"/>
            <a:ext cx="9285668" cy="0"/>
          </a:xfrm>
          <a:prstGeom prst="line">
            <a:avLst/>
          </a:prstGeom>
          <a:ln>
            <a:solidFill>
              <a:srgbClr val="B0DEF6">
                <a:alpha val="56000"/>
              </a:srgbClr>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38" name="组合 37"/>
          <p:cNvGrpSpPr/>
          <p:nvPr/>
        </p:nvGrpSpPr>
        <p:grpSpPr>
          <a:xfrm>
            <a:off x="1299701" y="4009528"/>
            <a:ext cx="9699317" cy="1028660"/>
            <a:chOff x="630948" y="3771940"/>
            <a:chExt cx="7987514" cy="1028660"/>
          </a:xfrm>
        </p:grpSpPr>
        <p:pic>
          <p:nvPicPr>
            <p:cNvPr id="39" name="图片 38" descr="http://entimage.hunantv.com/uploads/images/large/20100128/2QG02UP3_small.jpg"/>
            <p:cNvPicPr/>
            <p:nvPr/>
          </p:nvPicPr>
          <p:blipFill>
            <a:blip r:embed="rId12" cstate="print"/>
            <a:srcRect/>
            <a:stretch>
              <a:fillRect/>
            </a:stretch>
          </p:blipFill>
          <p:spPr bwMode="auto">
            <a:xfrm>
              <a:off x="715921" y="3808300"/>
              <a:ext cx="510944" cy="379739"/>
            </a:xfrm>
            <a:prstGeom prst="rect">
              <a:avLst/>
            </a:prstGeom>
            <a:noFill/>
            <a:ln w="9525">
              <a:noFill/>
              <a:miter lim="800000"/>
              <a:headEnd/>
              <a:tailEnd/>
            </a:ln>
          </p:spPr>
        </p:pic>
        <p:pic>
          <p:nvPicPr>
            <p:cNvPr id="40" name="图片 39" descr="浙江电视台"/>
            <p:cNvPicPr/>
            <p:nvPr/>
          </p:nvPicPr>
          <p:blipFill>
            <a:blip r:embed="rId13" cstate="print"/>
            <a:srcRect/>
            <a:stretch>
              <a:fillRect/>
            </a:stretch>
          </p:blipFill>
          <p:spPr bwMode="auto">
            <a:xfrm>
              <a:off x="1803777" y="3813215"/>
              <a:ext cx="496339" cy="341874"/>
            </a:xfrm>
            <a:prstGeom prst="rect">
              <a:avLst/>
            </a:prstGeom>
            <a:noFill/>
            <a:ln w="9525">
              <a:noFill/>
              <a:miter lim="800000"/>
              <a:headEnd/>
              <a:tailEnd/>
            </a:ln>
          </p:spPr>
        </p:pic>
        <p:pic>
          <p:nvPicPr>
            <p:cNvPr id="41" name="图片 40" descr="http://www.hutongguoji.com/Upload/%E8%B5%84%E6%BA%90%E4%BC%98%E5%8A%BF/%E7%94%B5%E8%A7%86%E5%AA%92%E4%BD%93/%E5%8D%AB%E8%A7%86/%E4%B8%9C%E6%96%B9%E5%8D%AB%E8%A7%86-17132712965.jpg"/>
            <p:cNvPicPr/>
            <p:nvPr/>
          </p:nvPicPr>
          <p:blipFill>
            <a:blip r:embed="rId14" cstate="print"/>
            <a:srcRect/>
            <a:stretch>
              <a:fillRect/>
            </a:stretch>
          </p:blipFill>
          <p:spPr bwMode="auto">
            <a:xfrm>
              <a:off x="2877028" y="3780726"/>
              <a:ext cx="532744" cy="382436"/>
            </a:xfrm>
            <a:prstGeom prst="rect">
              <a:avLst/>
            </a:prstGeom>
            <a:noFill/>
            <a:ln w="9525">
              <a:noFill/>
              <a:miter lim="800000"/>
              <a:headEnd/>
              <a:tailEnd/>
            </a:ln>
          </p:spPr>
        </p:pic>
        <p:pic>
          <p:nvPicPr>
            <p:cNvPr id="42" name="图片 41" descr="http://www.hutongguoji.com/Upload/%E8%B5%84%E6%BA%90%E4%BC%98%E5%8A%BF/%E7%94%B5%E8%A7%86%E5%AA%92%E4%BD%93/%E5%8D%AB%E8%A7%86/%E6%B1%9F%E8%8B%8F%E5%8D%AB%E8%A7%86-17132853869.jpg"/>
            <p:cNvPicPr/>
            <p:nvPr/>
          </p:nvPicPr>
          <p:blipFill>
            <a:blip r:embed="rId15" cstate="print"/>
            <a:srcRect/>
            <a:stretch>
              <a:fillRect/>
            </a:stretch>
          </p:blipFill>
          <p:spPr bwMode="auto">
            <a:xfrm>
              <a:off x="3964884" y="3780726"/>
              <a:ext cx="497205" cy="413402"/>
            </a:xfrm>
            <a:prstGeom prst="rect">
              <a:avLst/>
            </a:prstGeom>
            <a:noFill/>
            <a:ln w="9525">
              <a:noFill/>
              <a:miter lim="800000"/>
              <a:headEnd/>
              <a:tailEnd/>
            </a:ln>
          </p:spPr>
        </p:pic>
        <p:pic>
          <p:nvPicPr>
            <p:cNvPr id="43" name="图片 42"/>
            <p:cNvPicPr/>
            <p:nvPr/>
          </p:nvPicPr>
          <p:blipFill>
            <a:blip r:embed="rId16" cstate="print"/>
            <a:srcRect/>
            <a:stretch>
              <a:fillRect/>
            </a:stretch>
          </p:blipFill>
          <p:spPr bwMode="auto">
            <a:xfrm>
              <a:off x="4947507" y="3771940"/>
              <a:ext cx="770293" cy="402119"/>
            </a:xfrm>
            <a:prstGeom prst="rect">
              <a:avLst/>
            </a:prstGeom>
            <a:noFill/>
            <a:ln w="9525">
              <a:noFill/>
              <a:miter lim="800000"/>
              <a:headEnd/>
              <a:tailEnd/>
            </a:ln>
          </p:spPr>
        </p:pic>
        <p:pic>
          <p:nvPicPr>
            <p:cNvPr id="44" name="图片 43" descr="深圳电视台"/>
            <p:cNvPicPr/>
            <p:nvPr/>
          </p:nvPicPr>
          <p:blipFill>
            <a:blip r:embed="rId17" cstate="print"/>
            <a:srcRect/>
            <a:stretch>
              <a:fillRect/>
            </a:stretch>
          </p:blipFill>
          <p:spPr bwMode="auto">
            <a:xfrm>
              <a:off x="6072107" y="3771940"/>
              <a:ext cx="598125" cy="383851"/>
            </a:xfrm>
            <a:prstGeom prst="rect">
              <a:avLst/>
            </a:prstGeom>
            <a:noFill/>
            <a:ln w="9525">
              <a:noFill/>
              <a:miter lim="800000"/>
              <a:headEnd/>
              <a:tailEnd/>
            </a:ln>
          </p:spPr>
        </p:pic>
        <p:pic>
          <p:nvPicPr>
            <p:cNvPr id="45" name="图片 44"/>
            <p:cNvPicPr/>
            <p:nvPr/>
          </p:nvPicPr>
          <p:blipFill>
            <a:blip r:embed="rId18" cstate="print"/>
            <a:srcRect/>
            <a:stretch>
              <a:fillRect/>
            </a:stretch>
          </p:blipFill>
          <p:spPr bwMode="auto">
            <a:xfrm>
              <a:off x="7064316" y="3786282"/>
              <a:ext cx="493867" cy="367291"/>
            </a:xfrm>
            <a:prstGeom prst="rect">
              <a:avLst/>
            </a:prstGeom>
            <a:noFill/>
            <a:ln w="9525">
              <a:noFill/>
              <a:miter lim="800000"/>
              <a:headEnd/>
              <a:tailEnd/>
            </a:ln>
          </p:spPr>
        </p:pic>
        <p:pic>
          <p:nvPicPr>
            <p:cNvPr id="46" name="图片 45"/>
            <p:cNvPicPr/>
            <p:nvPr/>
          </p:nvPicPr>
          <p:blipFill>
            <a:blip r:embed="rId19" cstate="print"/>
            <a:srcRect/>
            <a:stretch>
              <a:fillRect/>
            </a:stretch>
          </p:blipFill>
          <p:spPr bwMode="auto">
            <a:xfrm>
              <a:off x="7944049" y="3771940"/>
              <a:ext cx="403437" cy="381633"/>
            </a:xfrm>
            <a:prstGeom prst="rect">
              <a:avLst/>
            </a:prstGeom>
            <a:noFill/>
            <a:ln w="9525">
              <a:noFill/>
              <a:miter lim="800000"/>
              <a:headEnd/>
              <a:tailEnd/>
            </a:ln>
          </p:spPr>
        </p:pic>
        <p:sp>
          <p:nvSpPr>
            <p:cNvPr id="47" name="矩形 46"/>
            <p:cNvSpPr/>
            <p:nvPr/>
          </p:nvSpPr>
          <p:spPr>
            <a:xfrm>
              <a:off x="630948" y="4255063"/>
              <a:ext cx="658991" cy="338554"/>
            </a:xfrm>
            <a:prstGeom prst="rect">
              <a:avLst/>
            </a:prstGeom>
          </p:spPr>
          <p:txBody>
            <a:bodyPr wrap="none">
              <a:spAutoFit/>
            </a:bodyPr>
            <a:lstStyle/>
            <a:p>
              <a:r>
                <a:rPr lang="zh-CN" altLang="en-US" sz="1600" kern="0" dirty="0">
                  <a:latin typeface="微软雅黑" panose="020B0503020204020204" pitchFamily="34" charset="-122"/>
                  <a:ea typeface="微软雅黑" panose="020B0503020204020204" pitchFamily="34" charset="-122"/>
                  <a:cs typeface="Calibri" panose="020F0502020204030204" pitchFamily="34" charset="0"/>
                </a:rPr>
                <a:t>湖南</a:t>
              </a:r>
              <a:r>
                <a:rPr lang="zh-CN" altLang="zh-CN" sz="1600" kern="0" dirty="0">
                  <a:latin typeface="微软雅黑" panose="020B0503020204020204" pitchFamily="34" charset="-122"/>
                  <a:ea typeface="微软雅黑" panose="020B0503020204020204" pitchFamily="34" charset="-122"/>
                  <a:cs typeface="Calibri" panose="020F0502020204030204" pitchFamily="34" charset="0"/>
                </a:rPr>
                <a:t>台</a:t>
              </a:r>
              <a:endParaRPr lang="zh-CN" altLang="en-US" sz="1600" dirty="0">
                <a:latin typeface="微软雅黑" panose="020B0503020204020204" pitchFamily="34" charset="-122"/>
                <a:ea typeface="微软雅黑" panose="020B0503020204020204" pitchFamily="34" charset="-122"/>
              </a:endParaRPr>
            </a:p>
          </p:txBody>
        </p:sp>
        <p:sp>
          <p:nvSpPr>
            <p:cNvPr id="48" name="矩形 47"/>
            <p:cNvSpPr/>
            <p:nvPr/>
          </p:nvSpPr>
          <p:spPr>
            <a:xfrm>
              <a:off x="1764941" y="4255063"/>
              <a:ext cx="658991" cy="338554"/>
            </a:xfrm>
            <a:prstGeom prst="rect">
              <a:avLst/>
            </a:prstGeom>
          </p:spPr>
          <p:txBody>
            <a:bodyPr wrap="none">
              <a:spAutoFit/>
            </a:bodyPr>
            <a:lstStyle/>
            <a:p>
              <a:r>
                <a:rPr lang="zh-CN" altLang="en-US" sz="1600" kern="0" dirty="0">
                  <a:latin typeface="微软雅黑" panose="020B0503020204020204" pitchFamily="34" charset="-122"/>
                  <a:ea typeface="微软雅黑" panose="020B0503020204020204" pitchFamily="34" charset="-122"/>
                  <a:cs typeface="Calibri" panose="020F0502020204030204" pitchFamily="34" charset="0"/>
                </a:rPr>
                <a:t>浙江</a:t>
              </a:r>
              <a:r>
                <a:rPr lang="zh-CN" altLang="zh-CN" sz="1600" kern="0" dirty="0">
                  <a:latin typeface="微软雅黑" panose="020B0503020204020204" pitchFamily="34" charset="-122"/>
                  <a:ea typeface="微软雅黑" panose="020B0503020204020204" pitchFamily="34" charset="-122"/>
                  <a:cs typeface="Calibri" panose="020F0502020204030204" pitchFamily="34" charset="0"/>
                </a:rPr>
                <a:t>台</a:t>
              </a:r>
              <a:endParaRPr lang="zh-CN" altLang="en-US" sz="1600" dirty="0">
                <a:latin typeface="微软雅黑" panose="020B0503020204020204" pitchFamily="34" charset="-122"/>
                <a:ea typeface="微软雅黑" panose="020B0503020204020204" pitchFamily="34" charset="-122"/>
              </a:endParaRPr>
            </a:p>
          </p:txBody>
        </p:sp>
        <p:sp>
          <p:nvSpPr>
            <p:cNvPr id="49" name="矩形 48"/>
            <p:cNvSpPr/>
            <p:nvPr/>
          </p:nvSpPr>
          <p:spPr>
            <a:xfrm>
              <a:off x="2818121" y="4255063"/>
              <a:ext cx="658991" cy="338554"/>
            </a:xfrm>
            <a:prstGeom prst="rect">
              <a:avLst/>
            </a:prstGeom>
          </p:spPr>
          <p:txBody>
            <a:bodyPr wrap="none">
              <a:spAutoFit/>
            </a:bodyPr>
            <a:lstStyle/>
            <a:p>
              <a:r>
                <a:rPr lang="zh-CN" altLang="en-US" sz="1600" kern="0" dirty="0">
                  <a:latin typeface="微软雅黑" panose="020B0503020204020204" pitchFamily="34" charset="-122"/>
                  <a:ea typeface="微软雅黑" panose="020B0503020204020204" pitchFamily="34" charset="-122"/>
                  <a:cs typeface="Calibri" panose="020F0502020204030204" pitchFamily="34" charset="0"/>
                </a:rPr>
                <a:t>东方</a:t>
              </a:r>
              <a:r>
                <a:rPr lang="zh-CN" altLang="zh-CN" sz="1600" kern="0" dirty="0">
                  <a:latin typeface="微软雅黑" panose="020B0503020204020204" pitchFamily="34" charset="-122"/>
                  <a:ea typeface="微软雅黑" panose="020B0503020204020204" pitchFamily="34" charset="-122"/>
                  <a:cs typeface="Calibri" panose="020F0502020204030204" pitchFamily="34" charset="0"/>
                </a:rPr>
                <a:t>台</a:t>
              </a:r>
              <a:endParaRPr lang="zh-CN" altLang="en-US" sz="1600" dirty="0">
                <a:latin typeface="微软雅黑" panose="020B0503020204020204" pitchFamily="34" charset="-122"/>
                <a:ea typeface="微软雅黑" panose="020B0503020204020204" pitchFamily="34" charset="-122"/>
              </a:endParaRPr>
            </a:p>
          </p:txBody>
        </p:sp>
        <p:sp>
          <p:nvSpPr>
            <p:cNvPr id="50" name="矩形 49"/>
            <p:cNvSpPr/>
            <p:nvPr/>
          </p:nvSpPr>
          <p:spPr>
            <a:xfrm>
              <a:off x="3924073" y="4255063"/>
              <a:ext cx="658991" cy="338554"/>
            </a:xfrm>
            <a:prstGeom prst="rect">
              <a:avLst/>
            </a:prstGeom>
          </p:spPr>
          <p:txBody>
            <a:bodyPr wrap="none">
              <a:spAutoFit/>
            </a:bodyPr>
            <a:lstStyle/>
            <a:p>
              <a:r>
                <a:rPr lang="zh-CN" altLang="en-US" sz="1600" kern="0" dirty="0">
                  <a:latin typeface="微软雅黑" panose="020B0503020204020204" pitchFamily="34" charset="-122"/>
                  <a:ea typeface="微软雅黑" panose="020B0503020204020204" pitchFamily="34" charset="-122"/>
                  <a:cs typeface="Calibri" panose="020F0502020204030204" pitchFamily="34" charset="0"/>
                </a:rPr>
                <a:t>江苏</a:t>
              </a:r>
              <a:r>
                <a:rPr lang="zh-CN" altLang="zh-CN" sz="1600" kern="0" dirty="0">
                  <a:latin typeface="微软雅黑" panose="020B0503020204020204" pitchFamily="34" charset="-122"/>
                  <a:ea typeface="微软雅黑" panose="020B0503020204020204" pitchFamily="34" charset="-122"/>
                  <a:cs typeface="Calibri" panose="020F0502020204030204" pitchFamily="34" charset="0"/>
                </a:rPr>
                <a:t>台</a:t>
              </a:r>
              <a:endParaRPr lang="zh-CN" altLang="en-US" sz="1600" dirty="0">
                <a:latin typeface="微软雅黑" panose="020B0503020204020204" pitchFamily="34" charset="-122"/>
                <a:ea typeface="微软雅黑" panose="020B0503020204020204" pitchFamily="34" charset="-122"/>
              </a:endParaRPr>
            </a:p>
          </p:txBody>
        </p:sp>
        <p:sp>
          <p:nvSpPr>
            <p:cNvPr id="51" name="矩形 50"/>
            <p:cNvSpPr/>
            <p:nvPr/>
          </p:nvSpPr>
          <p:spPr>
            <a:xfrm>
              <a:off x="5001952" y="4255063"/>
              <a:ext cx="658991" cy="338554"/>
            </a:xfrm>
            <a:prstGeom prst="rect">
              <a:avLst/>
            </a:prstGeom>
          </p:spPr>
          <p:txBody>
            <a:bodyPr wrap="none">
              <a:spAutoFit/>
            </a:bodyPr>
            <a:lstStyle/>
            <a:p>
              <a:r>
                <a:rPr lang="zh-CN" altLang="en-US" sz="1600" kern="0" dirty="0">
                  <a:latin typeface="微软雅黑" panose="020B0503020204020204" pitchFamily="34" charset="-122"/>
                  <a:ea typeface="微软雅黑" panose="020B0503020204020204" pitchFamily="34" charset="-122"/>
                  <a:cs typeface="Calibri" panose="020F0502020204030204" pitchFamily="34" charset="0"/>
                </a:rPr>
                <a:t>凤凰</a:t>
              </a:r>
              <a:r>
                <a:rPr lang="zh-CN" altLang="zh-CN" sz="1600" kern="0" dirty="0">
                  <a:latin typeface="微软雅黑" panose="020B0503020204020204" pitchFamily="34" charset="-122"/>
                  <a:ea typeface="微软雅黑" panose="020B0503020204020204" pitchFamily="34" charset="-122"/>
                  <a:cs typeface="Calibri" panose="020F0502020204030204" pitchFamily="34" charset="0"/>
                </a:rPr>
                <a:t>台</a:t>
              </a:r>
              <a:endParaRPr lang="zh-CN" altLang="en-US" sz="1600" dirty="0">
                <a:latin typeface="微软雅黑" panose="020B0503020204020204" pitchFamily="34" charset="-122"/>
                <a:ea typeface="微软雅黑" panose="020B0503020204020204" pitchFamily="34" charset="-122"/>
              </a:endParaRPr>
            </a:p>
          </p:txBody>
        </p:sp>
        <p:sp>
          <p:nvSpPr>
            <p:cNvPr id="52" name="矩形 51"/>
            <p:cNvSpPr/>
            <p:nvPr/>
          </p:nvSpPr>
          <p:spPr>
            <a:xfrm>
              <a:off x="6058159" y="4255063"/>
              <a:ext cx="658991" cy="338554"/>
            </a:xfrm>
            <a:prstGeom prst="rect">
              <a:avLst/>
            </a:prstGeom>
          </p:spPr>
          <p:txBody>
            <a:bodyPr wrap="none">
              <a:spAutoFit/>
            </a:bodyPr>
            <a:lstStyle/>
            <a:p>
              <a:r>
                <a:rPr lang="zh-CN" altLang="en-US" sz="1600" kern="0" dirty="0">
                  <a:latin typeface="微软雅黑" panose="020B0503020204020204" pitchFamily="34" charset="-122"/>
                  <a:ea typeface="微软雅黑" panose="020B0503020204020204" pitchFamily="34" charset="-122"/>
                  <a:cs typeface="Calibri" panose="020F0502020204030204" pitchFamily="34" charset="0"/>
                </a:rPr>
                <a:t>深圳</a:t>
              </a:r>
              <a:r>
                <a:rPr lang="zh-CN" altLang="zh-CN" sz="1600" kern="0" dirty="0">
                  <a:latin typeface="微软雅黑" panose="020B0503020204020204" pitchFamily="34" charset="-122"/>
                  <a:ea typeface="微软雅黑" panose="020B0503020204020204" pitchFamily="34" charset="-122"/>
                  <a:cs typeface="Calibri" panose="020F0502020204030204" pitchFamily="34" charset="0"/>
                </a:rPr>
                <a:t>台</a:t>
              </a:r>
              <a:endParaRPr lang="zh-CN" altLang="en-US" sz="1600" dirty="0">
                <a:latin typeface="微软雅黑" panose="020B0503020204020204" pitchFamily="34" charset="-122"/>
                <a:ea typeface="微软雅黑" panose="020B0503020204020204" pitchFamily="34" charset="-122"/>
              </a:endParaRPr>
            </a:p>
          </p:txBody>
        </p:sp>
        <p:sp>
          <p:nvSpPr>
            <p:cNvPr id="53" name="矩形 52"/>
            <p:cNvSpPr/>
            <p:nvPr/>
          </p:nvSpPr>
          <p:spPr>
            <a:xfrm>
              <a:off x="6983589" y="4255063"/>
              <a:ext cx="658991" cy="338554"/>
            </a:xfrm>
            <a:prstGeom prst="rect">
              <a:avLst/>
            </a:prstGeom>
          </p:spPr>
          <p:txBody>
            <a:bodyPr wrap="none">
              <a:spAutoFit/>
            </a:bodyPr>
            <a:lstStyle/>
            <a:p>
              <a:r>
                <a:rPr lang="zh-CN" altLang="en-US" sz="1600" kern="0" dirty="0">
                  <a:latin typeface="微软雅黑" panose="020B0503020204020204" pitchFamily="34" charset="-122"/>
                  <a:ea typeface="微软雅黑" panose="020B0503020204020204" pitchFamily="34" charset="-122"/>
                  <a:cs typeface="Calibri" panose="020F0502020204030204" pitchFamily="34" charset="0"/>
                </a:rPr>
                <a:t>安徽</a:t>
              </a:r>
              <a:r>
                <a:rPr lang="zh-CN" altLang="zh-CN" sz="1600" kern="0" dirty="0">
                  <a:latin typeface="微软雅黑" panose="020B0503020204020204" pitchFamily="34" charset="-122"/>
                  <a:ea typeface="微软雅黑" panose="020B0503020204020204" pitchFamily="34" charset="-122"/>
                  <a:cs typeface="Calibri" panose="020F0502020204030204" pitchFamily="34" charset="0"/>
                </a:rPr>
                <a:t>台</a:t>
              </a:r>
              <a:endParaRPr lang="zh-CN" altLang="en-US" sz="1600" dirty="0">
                <a:latin typeface="微软雅黑" panose="020B0503020204020204" pitchFamily="34" charset="-122"/>
                <a:ea typeface="微软雅黑" panose="020B0503020204020204" pitchFamily="34" charset="-122"/>
              </a:endParaRPr>
            </a:p>
          </p:txBody>
        </p:sp>
        <p:sp>
          <p:nvSpPr>
            <p:cNvPr id="54" name="矩形 53"/>
            <p:cNvSpPr/>
            <p:nvPr/>
          </p:nvSpPr>
          <p:spPr>
            <a:xfrm>
              <a:off x="7790500" y="4255063"/>
              <a:ext cx="827962" cy="338554"/>
            </a:xfrm>
            <a:prstGeom prst="rect">
              <a:avLst/>
            </a:prstGeom>
          </p:spPr>
          <p:txBody>
            <a:bodyPr wrap="none">
              <a:spAutoFit/>
            </a:bodyPr>
            <a:lstStyle/>
            <a:p>
              <a:r>
                <a:rPr lang="zh-CN" altLang="en-US" sz="1600" kern="0" dirty="0">
                  <a:latin typeface="微软雅黑" panose="020B0503020204020204" pitchFamily="34" charset="-122"/>
                  <a:ea typeface="微软雅黑" panose="020B0503020204020204" pitchFamily="34" charset="-122"/>
                </a:rPr>
                <a:t>爱视影院</a:t>
              </a:r>
              <a:endParaRPr lang="zh-CN" altLang="en-US" sz="1600" dirty="0">
                <a:latin typeface="微软雅黑" panose="020B0503020204020204" pitchFamily="34" charset="-122"/>
                <a:ea typeface="微软雅黑" panose="020B0503020204020204" pitchFamily="34" charset="-122"/>
              </a:endParaRPr>
            </a:p>
          </p:txBody>
        </p:sp>
        <p:cxnSp>
          <p:nvCxnSpPr>
            <p:cNvPr id="55" name="直接连接符 54"/>
            <p:cNvCxnSpPr/>
            <p:nvPr/>
          </p:nvCxnSpPr>
          <p:spPr>
            <a:xfrm>
              <a:off x="673267" y="4800600"/>
              <a:ext cx="7646868" cy="0"/>
            </a:xfrm>
            <a:prstGeom prst="line">
              <a:avLst/>
            </a:prstGeom>
            <a:ln>
              <a:solidFill>
                <a:srgbClr val="B0DEF6">
                  <a:alpha val="56000"/>
                </a:srgbClr>
              </a:solidFill>
              <a:prstDash val="sysDash"/>
            </a:ln>
            <a:effectLst/>
          </p:spPr>
          <p:style>
            <a:lnRef idx="2">
              <a:schemeClr val="accent1"/>
            </a:lnRef>
            <a:fillRef idx="0">
              <a:schemeClr val="accent1"/>
            </a:fillRef>
            <a:effectRef idx="1">
              <a:schemeClr val="accent1"/>
            </a:effectRef>
            <a:fontRef idx="minor">
              <a:schemeClr val="tx1"/>
            </a:fontRef>
          </p:style>
        </p:cxnSp>
      </p:grpSp>
      <p:grpSp>
        <p:nvGrpSpPr>
          <p:cNvPr id="56" name="组合 55"/>
          <p:cNvGrpSpPr/>
          <p:nvPr/>
        </p:nvGrpSpPr>
        <p:grpSpPr>
          <a:xfrm>
            <a:off x="1325979" y="5390331"/>
            <a:ext cx="9653122" cy="773985"/>
            <a:chOff x="657225" y="5152743"/>
            <a:chExt cx="7949471" cy="773985"/>
          </a:xfrm>
        </p:grpSpPr>
        <p:pic>
          <p:nvPicPr>
            <p:cNvPr id="57" name="图片 56"/>
            <p:cNvPicPr/>
            <p:nvPr/>
          </p:nvPicPr>
          <p:blipFill>
            <a:blip r:embed="rId20" cstate="print"/>
            <a:srcRect/>
            <a:stretch>
              <a:fillRect/>
            </a:stretch>
          </p:blipFill>
          <p:spPr bwMode="auto">
            <a:xfrm>
              <a:off x="657225" y="5184462"/>
              <a:ext cx="812165" cy="290053"/>
            </a:xfrm>
            <a:prstGeom prst="rect">
              <a:avLst/>
            </a:prstGeom>
            <a:noFill/>
            <a:ln w="9525">
              <a:noFill/>
              <a:miter lim="800000"/>
              <a:headEnd/>
              <a:tailEnd/>
            </a:ln>
          </p:spPr>
        </p:pic>
        <p:pic>
          <p:nvPicPr>
            <p:cNvPr id="58" name="图片 57" descr="http://photocdn.sohu.com/20120529/Img344336334.jpg"/>
            <p:cNvPicPr/>
            <p:nvPr/>
          </p:nvPicPr>
          <p:blipFill>
            <a:blip r:embed="rId21" cstate="print"/>
            <a:srcRect/>
            <a:stretch>
              <a:fillRect/>
            </a:stretch>
          </p:blipFill>
          <p:spPr bwMode="auto">
            <a:xfrm>
              <a:off x="1970250" y="5197075"/>
              <a:ext cx="1016592" cy="277440"/>
            </a:xfrm>
            <a:prstGeom prst="rect">
              <a:avLst/>
            </a:prstGeom>
            <a:noFill/>
            <a:ln w="9525">
              <a:noFill/>
              <a:miter lim="800000"/>
              <a:headEnd/>
              <a:tailEnd/>
            </a:ln>
          </p:spPr>
        </p:pic>
        <p:pic>
          <p:nvPicPr>
            <p:cNvPr id="59" name="图片 58"/>
            <p:cNvPicPr/>
            <p:nvPr/>
          </p:nvPicPr>
          <p:blipFill>
            <a:blip r:embed="rId22" cstate="print"/>
            <a:srcRect/>
            <a:stretch>
              <a:fillRect/>
            </a:stretch>
          </p:blipFill>
          <p:spPr bwMode="auto">
            <a:xfrm>
              <a:off x="3524720" y="5184462"/>
              <a:ext cx="1033921" cy="320759"/>
            </a:xfrm>
            <a:prstGeom prst="rect">
              <a:avLst/>
            </a:prstGeom>
            <a:noFill/>
            <a:ln w="9525">
              <a:noFill/>
              <a:miter lim="800000"/>
              <a:headEnd/>
              <a:tailEnd/>
            </a:ln>
          </p:spPr>
        </p:pic>
        <p:pic>
          <p:nvPicPr>
            <p:cNvPr id="60" name="图片 59"/>
            <p:cNvPicPr/>
            <p:nvPr/>
          </p:nvPicPr>
          <p:blipFill>
            <a:blip r:embed="rId23" cstate="print"/>
            <a:srcRect/>
            <a:stretch>
              <a:fillRect/>
            </a:stretch>
          </p:blipFill>
          <p:spPr bwMode="auto">
            <a:xfrm>
              <a:off x="5090848" y="5152743"/>
              <a:ext cx="476250" cy="363463"/>
            </a:xfrm>
            <a:prstGeom prst="rect">
              <a:avLst/>
            </a:prstGeom>
            <a:noFill/>
            <a:ln w="9525">
              <a:noFill/>
              <a:miter lim="800000"/>
              <a:headEnd/>
              <a:tailEnd/>
            </a:ln>
          </p:spPr>
        </p:pic>
        <p:pic>
          <p:nvPicPr>
            <p:cNvPr id="61" name="图片 60"/>
            <p:cNvPicPr/>
            <p:nvPr/>
          </p:nvPicPr>
          <p:blipFill>
            <a:blip r:embed="rId24" cstate="print">
              <a:clrChange>
                <a:clrFrom>
                  <a:srgbClr val="F2F2F2"/>
                </a:clrFrom>
                <a:clrTo>
                  <a:srgbClr val="F2F2F2">
                    <a:alpha val="0"/>
                  </a:srgbClr>
                </a:clrTo>
              </a:clrChange>
              <a:extLst>
                <a:ext uri="{BEBA8EAE-BF5A-486C-A8C5-ECC9F3942E4B}">
                  <a14:imgProps xmlns:a14="http://schemas.microsoft.com/office/drawing/2010/main">
                    <a14:imgLayer r:embed="rId25">
                      <a14:imgEffect>
                        <a14:backgroundRemoval t="0" b="100000" l="4717" r="100000"/>
                      </a14:imgEffect>
                    </a14:imgLayer>
                  </a14:imgProps>
                </a:ext>
              </a:extLst>
            </a:blip>
            <a:srcRect/>
            <a:stretch>
              <a:fillRect/>
            </a:stretch>
          </p:blipFill>
          <p:spPr bwMode="auto">
            <a:xfrm>
              <a:off x="6042117" y="5184462"/>
              <a:ext cx="546260" cy="331744"/>
            </a:xfrm>
            <a:prstGeom prst="rect">
              <a:avLst/>
            </a:prstGeom>
            <a:noFill/>
            <a:ln w="9525">
              <a:noFill/>
              <a:miter lim="800000"/>
              <a:headEnd/>
              <a:tailEnd/>
            </a:ln>
          </p:spPr>
        </p:pic>
        <p:sp>
          <p:nvSpPr>
            <p:cNvPr id="64" name="矩形 63"/>
            <p:cNvSpPr/>
            <p:nvPr/>
          </p:nvSpPr>
          <p:spPr>
            <a:xfrm>
              <a:off x="714775" y="5564272"/>
              <a:ext cx="658991" cy="338554"/>
            </a:xfrm>
            <a:prstGeom prst="rect">
              <a:avLst/>
            </a:prstGeom>
          </p:spPr>
          <p:txBody>
            <a:bodyPr wrap="none">
              <a:spAutoFit/>
            </a:bodyPr>
            <a:lstStyle/>
            <a:p>
              <a:r>
                <a:rPr lang="zh-CN" altLang="en-US" sz="1600" kern="0" dirty="0">
                  <a:latin typeface="微软雅黑" panose="020B0503020204020204" pitchFamily="34" charset="-122"/>
                  <a:ea typeface="微软雅黑" panose="020B0503020204020204" pitchFamily="34" charset="-122"/>
                  <a:cs typeface="Calibri" panose="020F0502020204030204" pitchFamily="34" charset="0"/>
                </a:rPr>
                <a:t>北京</a:t>
              </a:r>
              <a:r>
                <a:rPr lang="zh-CN" altLang="zh-CN" sz="1600" kern="0" dirty="0">
                  <a:latin typeface="微软雅黑" panose="020B0503020204020204" pitchFamily="34" charset="-122"/>
                  <a:ea typeface="微软雅黑" panose="020B0503020204020204" pitchFamily="34" charset="-122"/>
                  <a:cs typeface="Calibri" panose="020F0502020204030204" pitchFamily="34" charset="0"/>
                </a:rPr>
                <a:t>台</a:t>
              </a:r>
              <a:endParaRPr lang="zh-CN" altLang="en-US" sz="1600" dirty="0">
                <a:latin typeface="微软雅黑" panose="020B0503020204020204" pitchFamily="34" charset="-122"/>
                <a:ea typeface="微软雅黑" panose="020B0503020204020204" pitchFamily="34" charset="-122"/>
              </a:endParaRPr>
            </a:p>
          </p:txBody>
        </p:sp>
        <p:sp>
          <p:nvSpPr>
            <p:cNvPr id="65" name="矩形 64"/>
            <p:cNvSpPr/>
            <p:nvPr/>
          </p:nvSpPr>
          <p:spPr>
            <a:xfrm>
              <a:off x="2104084" y="5558922"/>
              <a:ext cx="827962" cy="338554"/>
            </a:xfrm>
            <a:prstGeom prst="rect">
              <a:avLst/>
            </a:prstGeom>
          </p:spPr>
          <p:txBody>
            <a:bodyPr wrap="none">
              <a:spAutoFit/>
            </a:bodyPr>
            <a:lstStyle/>
            <a:p>
              <a:r>
                <a:rPr lang="zh-CN" altLang="en-US" sz="1600" kern="0" dirty="0">
                  <a:latin typeface="微软雅黑" panose="020B0503020204020204" pitchFamily="34" charset="-122"/>
                  <a:ea typeface="微软雅黑" panose="020B0503020204020204" pitchFamily="34" charset="-122"/>
                  <a:cs typeface="Calibri" panose="020F0502020204030204" pitchFamily="34" charset="0"/>
                </a:rPr>
                <a:t>劲爆体育</a:t>
              </a:r>
              <a:endParaRPr lang="zh-CN" altLang="en-US" sz="1600" dirty="0">
                <a:latin typeface="微软雅黑" panose="020B0503020204020204" pitchFamily="34" charset="-122"/>
                <a:ea typeface="微软雅黑" panose="020B0503020204020204" pitchFamily="34" charset="-122"/>
              </a:endParaRPr>
            </a:p>
          </p:txBody>
        </p:sp>
        <p:sp>
          <p:nvSpPr>
            <p:cNvPr id="66" name="矩形 65"/>
            <p:cNvSpPr/>
            <p:nvPr/>
          </p:nvSpPr>
          <p:spPr>
            <a:xfrm>
              <a:off x="3757136" y="5577190"/>
              <a:ext cx="827962" cy="338554"/>
            </a:xfrm>
            <a:prstGeom prst="rect">
              <a:avLst/>
            </a:prstGeom>
          </p:spPr>
          <p:txBody>
            <a:bodyPr wrap="none">
              <a:spAutoFit/>
            </a:bodyPr>
            <a:lstStyle/>
            <a:p>
              <a:r>
                <a:rPr lang="zh-CN" altLang="en-US" sz="1600" dirty="0">
                  <a:latin typeface="微软雅黑" panose="020B0503020204020204" pitchFamily="34" charset="-122"/>
                  <a:ea typeface="微软雅黑" panose="020B0503020204020204" pitchFamily="34" charset="-122"/>
                </a:rPr>
                <a:t>凤凰资讯</a:t>
              </a:r>
            </a:p>
          </p:txBody>
        </p:sp>
        <p:sp>
          <p:nvSpPr>
            <p:cNvPr id="67" name="矩形 66"/>
            <p:cNvSpPr/>
            <p:nvPr/>
          </p:nvSpPr>
          <p:spPr>
            <a:xfrm>
              <a:off x="5008743" y="5588174"/>
              <a:ext cx="658991" cy="338554"/>
            </a:xfrm>
            <a:prstGeom prst="rect">
              <a:avLst/>
            </a:prstGeom>
          </p:spPr>
          <p:txBody>
            <a:bodyPr wrap="none">
              <a:spAutoFit/>
            </a:bodyPr>
            <a:lstStyle/>
            <a:p>
              <a:r>
                <a:rPr lang="zh-CN" altLang="en-US" sz="1600" kern="0" dirty="0">
                  <a:latin typeface="微软雅黑" panose="020B0503020204020204" pitchFamily="34" charset="-122"/>
                  <a:ea typeface="微软雅黑" panose="020B0503020204020204" pitchFamily="34" charset="-122"/>
                  <a:cs typeface="Calibri" panose="020F0502020204030204" pitchFamily="34" charset="0"/>
                </a:rPr>
                <a:t>东南</a:t>
              </a:r>
              <a:r>
                <a:rPr lang="zh-CN" altLang="zh-CN" sz="1600" kern="0" dirty="0">
                  <a:latin typeface="微软雅黑" panose="020B0503020204020204" pitchFamily="34" charset="-122"/>
                  <a:ea typeface="微软雅黑" panose="020B0503020204020204" pitchFamily="34" charset="-122"/>
                  <a:cs typeface="Calibri" panose="020F0502020204030204" pitchFamily="34" charset="0"/>
                </a:rPr>
                <a:t>台</a:t>
              </a:r>
              <a:endParaRPr lang="zh-CN" altLang="en-US" sz="1600" dirty="0">
                <a:latin typeface="微软雅黑" panose="020B0503020204020204" pitchFamily="34" charset="-122"/>
                <a:ea typeface="微软雅黑" panose="020B0503020204020204" pitchFamily="34" charset="-122"/>
              </a:endParaRPr>
            </a:p>
          </p:txBody>
        </p:sp>
        <p:sp>
          <p:nvSpPr>
            <p:cNvPr id="68" name="矩形 67"/>
            <p:cNvSpPr/>
            <p:nvPr/>
          </p:nvSpPr>
          <p:spPr>
            <a:xfrm>
              <a:off x="6038725" y="5577190"/>
              <a:ext cx="658991" cy="338554"/>
            </a:xfrm>
            <a:prstGeom prst="rect">
              <a:avLst/>
            </a:prstGeom>
          </p:spPr>
          <p:txBody>
            <a:bodyPr wrap="none">
              <a:spAutoFit/>
            </a:bodyPr>
            <a:lstStyle/>
            <a:p>
              <a:r>
                <a:rPr lang="zh-CN" altLang="en-US" sz="1600" kern="0" dirty="0">
                  <a:latin typeface="微软雅黑" panose="020B0503020204020204" pitchFamily="34" charset="-122"/>
                  <a:ea typeface="微软雅黑" panose="020B0503020204020204" pitchFamily="34" charset="-122"/>
                  <a:cs typeface="Calibri" panose="020F0502020204030204" pitchFamily="34" charset="0"/>
                </a:rPr>
                <a:t>辽宁</a:t>
              </a:r>
              <a:r>
                <a:rPr lang="zh-CN" altLang="zh-CN" sz="1600" kern="0" dirty="0">
                  <a:latin typeface="微软雅黑" panose="020B0503020204020204" pitchFamily="34" charset="-122"/>
                  <a:ea typeface="微软雅黑" panose="020B0503020204020204" pitchFamily="34" charset="-122"/>
                  <a:cs typeface="Calibri" panose="020F0502020204030204" pitchFamily="34" charset="0"/>
                </a:rPr>
                <a:t>台</a:t>
              </a:r>
              <a:endParaRPr lang="zh-CN" altLang="en-US" sz="1600" dirty="0">
                <a:latin typeface="微软雅黑" panose="020B0503020204020204" pitchFamily="34" charset="-122"/>
                <a:ea typeface="微软雅黑" panose="020B0503020204020204" pitchFamily="34" charset="-122"/>
              </a:endParaRPr>
            </a:p>
          </p:txBody>
        </p:sp>
        <p:sp>
          <p:nvSpPr>
            <p:cNvPr id="69" name="矩形 68"/>
            <p:cNvSpPr/>
            <p:nvPr/>
          </p:nvSpPr>
          <p:spPr>
            <a:xfrm>
              <a:off x="6883696" y="5567019"/>
              <a:ext cx="827962" cy="338554"/>
            </a:xfrm>
            <a:prstGeom prst="rect">
              <a:avLst/>
            </a:prstGeom>
          </p:spPr>
          <p:txBody>
            <a:bodyPr wrap="none">
              <a:spAutoFit/>
            </a:bodyPr>
            <a:lstStyle/>
            <a:p>
              <a:r>
                <a:rPr lang="zh-CN" altLang="en-US" sz="1600" dirty="0">
                  <a:latin typeface="微软雅黑" panose="020B0503020204020204" pitchFamily="34" charset="-122"/>
                  <a:ea typeface="微软雅黑" panose="020B0503020204020204" pitchFamily="34" charset="-122"/>
                </a:rPr>
                <a:t>电影频道</a:t>
              </a:r>
            </a:p>
          </p:txBody>
        </p:sp>
        <p:sp>
          <p:nvSpPr>
            <p:cNvPr id="70" name="矩形 69"/>
            <p:cNvSpPr/>
            <p:nvPr/>
          </p:nvSpPr>
          <p:spPr>
            <a:xfrm>
              <a:off x="7778734" y="5564272"/>
              <a:ext cx="827962" cy="338554"/>
            </a:xfrm>
            <a:prstGeom prst="rect">
              <a:avLst/>
            </a:prstGeom>
          </p:spPr>
          <p:txBody>
            <a:bodyPr wrap="none">
              <a:spAutoFit/>
            </a:bodyPr>
            <a:lstStyle/>
            <a:p>
              <a:r>
                <a:rPr lang="zh-CN" altLang="en-US" sz="1600" dirty="0">
                  <a:latin typeface="微软雅黑" panose="020B0503020204020204" pitchFamily="34" charset="-122"/>
                  <a:ea typeface="微软雅黑" panose="020B0503020204020204" pitchFamily="34" charset="-122"/>
                </a:rPr>
                <a:t>体育频道</a:t>
              </a:r>
            </a:p>
          </p:txBody>
        </p:sp>
      </p:grpSp>
      <p:pic>
        <p:nvPicPr>
          <p:cNvPr id="71" name="图片 70">
            <a:extLst>
              <a:ext uri="{FF2B5EF4-FFF2-40B4-BE49-F238E27FC236}">
                <a16:creationId xmlns:a16="http://schemas.microsoft.com/office/drawing/2014/main" id="{278C84F5-46C8-4B7B-A459-663DAFB600E6}"/>
              </a:ext>
            </a:extLst>
          </p:cNvPr>
          <p:cNvPicPr/>
          <p:nvPr/>
        </p:nvPicPr>
        <p:blipFill>
          <a:blip r:embed="rId19" cstate="print"/>
          <a:srcRect/>
          <a:stretch>
            <a:fillRect/>
          </a:stretch>
        </p:blipFill>
        <p:spPr bwMode="auto">
          <a:xfrm>
            <a:off x="9159640" y="5354049"/>
            <a:ext cx="489898" cy="381633"/>
          </a:xfrm>
          <a:prstGeom prst="rect">
            <a:avLst/>
          </a:prstGeom>
          <a:noFill/>
          <a:ln w="9525">
            <a:noFill/>
            <a:miter lim="800000"/>
            <a:headEnd/>
            <a:tailEnd/>
          </a:ln>
        </p:spPr>
      </p:pic>
      <p:pic>
        <p:nvPicPr>
          <p:cNvPr id="72" name="图片 71">
            <a:extLst>
              <a:ext uri="{FF2B5EF4-FFF2-40B4-BE49-F238E27FC236}">
                <a16:creationId xmlns:a16="http://schemas.microsoft.com/office/drawing/2014/main" id="{127AE9E1-CC02-437A-9B53-C1D1AABCDB3F}"/>
              </a:ext>
            </a:extLst>
          </p:cNvPr>
          <p:cNvPicPr/>
          <p:nvPr/>
        </p:nvPicPr>
        <p:blipFill>
          <a:blip r:embed="rId19" cstate="print"/>
          <a:srcRect/>
          <a:stretch>
            <a:fillRect/>
          </a:stretch>
        </p:blipFill>
        <p:spPr bwMode="auto">
          <a:xfrm>
            <a:off x="10137791" y="5335161"/>
            <a:ext cx="477200" cy="416282"/>
          </a:xfrm>
          <a:prstGeom prst="rect">
            <a:avLst/>
          </a:prstGeom>
          <a:noFill/>
          <a:ln w="9525">
            <a:noFill/>
            <a:miter lim="800000"/>
            <a:headEnd/>
            <a:tailEnd/>
          </a:ln>
        </p:spPr>
      </p:pic>
    </p:spTree>
    <p:extLst>
      <p:ext uri="{BB962C8B-B14F-4D97-AF65-F5344CB8AC3E}">
        <p14:creationId xmlns:p14="http://schemas.microsoft.com/office/powerpoint/2010/main" val="3041917449"/>
      </p:ext>
    </p:extLst>
  </p:cSld>
  <p:clrMapOvr>
    <a:masterClrMapping/>
  </p:clrMapOvr>
  <p:transition spd="slow">
    <p:strips dir="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707806" y="2007677"/>
            <a:ext cx="1901948" cy="2713279"/>
          </a:xfrm>
          <a:prstGeom prst="rect">
            <a:avLst/>
          </a:prstGeom>
          <a:solidFill>
            <a:schemeClr val="bg1">
              <a:lumMod val="8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 name="矩形 3"/>
          <p:cNvSpPr/>
          <p:nvPr/>
        </p:nvSpPr>
        <p:spPr>
          <a:xfrm>
            <a:off x="2788435" y="2007678"/>
            <a:ext cx="1401914" cy="274474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8" name="矩形 17"/>
          <p:cNvSpPr/>
          <p:nvPr/>
        </p:nvSpPr>
        <p:spPr>
          <a:xfrm>
            <a:off x="-3598" y="220110"/>
            <a:ext cx="401031" cy="4098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19" name="矩形 18"/>
          <p:cNvSpPr/>
          <p:nvPr/>
        </p:nvSpPr>
        <p:spPr>
          <a:xfrm>
            <a:off x="456300" y="228647"/>
            <a:ext cx="181751" cy="4013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20" name="矩形 19"/>
          <p:cNvSpPr/>
          <p:nvPr/>
        </p:nvSpPr>
        <p:spPr>
          <a:xfrm>
            <a:off x="707806" y="220110"/>
            <a:ext cx="8052490" cy="461665"/>
          </a:xfrm>
          <a:prstGeom prst="rect">
            <a:avLst/>
          </a:prstGeom>
          <a:noFill/>
        </p:spPr>
        <p:txBody>
          <a:bodyPr/>
          <a:lstStyle/>
          <a:p>
            <a:pPr defTabSz="866943" fontAlgn="auto">
              <a:spcBef>
                <a:spcPts val="0"/>
              </a:spcBef>
              <a:spcAft>
                <a:spcPts val="0"/>
              </a:spcAft>
            </a:pPr>
            <a:r>
              <a:rPr lang="zh-CN" altLang="en-US" sz="2400" b="1" dirty="0">
                <a:solidFill>
                  <a:schemeClr val="tx1">
                    <a:lumMod val="75000"/>
                    <a:lumOff val="25000"/>
                  </a:schemeClr>
                </a:solidFill>
                <a:latin typeface="微软雅黑"/>
                <a:ea typeface="微软雅黑"/>
                <a:cs typeface="+mj-cs"/>
              </a:rPr>
              <a:t>一、非洲中文卫星电视</a:t>
            </a:r>
            <a:endParaRPr lang="en-US" altLang="zh-CN" sz="2400" b="1" dirty="0">
              <a:solidFill>
                <a:srgbClr val="0070C0"/>
              </a:solidFill>
              <a:latin typeface="微软雅黑"/>
              <a:ea typeface="微软雅黑"/>
              <a:cs typeface="+mj-cs"/>
            </a:endParaRPr>
          </a:p>
        </p:txBody>
      </p:sp>
      <p:pic>
        <p:nvPicPr>
          <p:cNvPr id="15" name="图片 14"/>
          <p:cNvPicPr>
            <a:picLocks noChangeAspect="1"/>
          </p:cNvPicPr>
          <p:nvPr/>
        </p:nvPicPr>
        <p:blipFill>
          <a:blip r:embed="rId3">
            <a:clrChange>
              <a:clrFrom>
                <a:srgbClr val="FFFFFF"/>
              </a:clrFrom>
              <a:clrTo>
                <a:srgbClr val="FFFFFF">
                  <a:alpha val="0"/>
                </a:srgbClr>
              </a:clrTo>
            </a:clrChange>
          </a:blip>
          <a:stretch>
            <a:fillRect/>
          </a:stretch>
        </p:blipFill>
        <p:spPr>
          <a:xfrm>
            <a:off x="10920536" y="5734733"/>
            <a:ext cx="1038225" cy="1095375"/>
          </a:xfrm>
          <a:prstGeom prst="rect">
            <a:avLst/>
          </a:prstGeom>
        </p:spPr>
      </p:pic>
      <p:sp>
        <p:nvSpPr>
          <p:cNvPr id="221" name="标题 5"/>
          <p:cNvSpPr txBox="1">
            <a:spLocks/>
          </p:cNvSpPr>
          <p:nvPr/>
        </p:nvSpPr>
        <p:spPr>
          <a:xfrm>
            <a:off x="707806" y="1085825"/>
            <a:ext cx="10786541" cy="533391"/>
          </a:xfrm>
          <a:prstGeom prst="rect">
            <a:avLst/>
          </a:prstGeom>
          <a:solidFill>
            <a:srgbClr val="0070C0"/>
          </a:solidFill>
          <a:effectLst>
            <a:outerShdw blurRad="63500" sx="102000" sy="102000" algn="ctr" rotWithShape="0">
              <a:prstClr val="black">
                <a:alpha val="40000"/>
              </a:prstClr>
            </a:outerShdw>
          </a:effectLst>
        </p:spPr>
        <p:txBody>
          <a:bodyPr>
            <a:normAutofit/>
          </a:bodyPr>
          <a:lstStyle>
            <a:defPPr>
              <a:defRPr lang="zh-CN"/>
            </a:defPPr>
            <a:lvl1pPr algn="ctr" defTabSz="914277" eaLnBrk="1" fontAlgn="auto" latinLnBrk="0" hangingPunct="1">
              <a:lnSpc>
                <a:spcPct val="100000"/>
              </a:lnSpc>
              <a:spcAft>
                <a:spcPts val="0"/>
              </a:spcAft>
              <a:buNone/>
              <a:defRPr sz="2800" b="1">
                <a:solidFill>
                  <a:srgbClr val="FFFF00"/>
                </a:solidFill>
                <a:latin typeface="微软雅黑" panose="020B0503020204020204" pitchFamily="34" charset="-122"/>
                <a:ea typeface="微软雅黑" panose="020B0503020204020204" pitchFamily="34" charset="-122"/>
                <a:cs typeface="+mj-cs"/>
              </a:defRPr>
            </a:lvl1pPr>
          </a:lstStyle>
          <a:p>
            <a:pPr lvl="1" algn="ctr"/>
            <a:r>
              <a:rPr lang="zh-CN" altLang="en-US" sz="2400" dirty="0">
                <a:solidFill>
                  <a:schemeClr val="bg1"/>
                </a:solidFill>
                <a:latin typeface="微软雅黑" panose="020B0503020204020204" pitchFamily="34" charset="-122"/>
                <a:ea typeface="微软雅黑" panose="020B0503020204020204" pitchFamily="34" charset="-122"/>
              </a:rPr>
              <a:t>爱视广告</a:t>
            </a:r>
          </a:p>
        </p:txBody>
      </p:sp>
      <p:sp>
        <p:nvSpPr>
          <p:cNvPr id="81" name="文本框 80"/>
          <p:cNvSpPr txBox="1"/>
          <p:nvPr/>
        </p:nvSpPr>
        <p:spPr>
          <a:xfrm>
            <a:off x="620691" y="3037211"/>
            <a:ext cx="2070479" cy="1392896"/>
          </a:xfrm>
          <a:prstGeom prst="rect">
            <a:avLst/>
          </a:prstGeom>
          <a:noFill/>
        </p:spPr>
        <p:txBody>
          <a:bodyPr wrap="square" lIns="76786" tIns="38393" rIns="76786" bIns="38393" rtlCol="0">
            <a:spAutoFit/>
          </a:bodyPr>
          <a:lstStyle>
            <a:defPPr>
              <a:defRPr lang="zh-CN"/>
            </a:defPPr>
            <a:lvl1pPr defTabSz="768046">
              <a:lnSpc>
                <a:spcPts val="3500"/>
              </a:lnSpc>
              <a:defRPr sz="1400">
                <a:latin typeface="微软雅黑" panose="020B0503020204020204" pitchFamily="34" charset="-122"/>
                <a:ea typeface="微软雅黑" panose="020B0503020204020204" pitchFamily="34" charset="-122"/>
              </a:defRPr>
            </a:lvl1pPr>
          </a:lstStyle>
          <a:p>
            <a:pPr algn="ctr"/>
            <a:r>
              <a:rPr lang="zh-CN" altLang="en-US" dirty="0"/>
              <a:t>价格只相当于国内卫视频道广告平均价格的  </a:t>
            </a:r>
            <a:r>
              <a:rPr lang="en-US" altLang="zh-CN" sz="2400" dirty="0">
                <a:solidFill>
                  <a:srgbClr val="F94D4D"/>
                </a:solidFill>
                <a:latin typeface="Arial Black" panose="020B0A04020102020204" pitchFamily="34" charset="0"/>
              </a:rPr>
              <a:t>1/78</a:t>
            </a:r>
            <a:endParaRPr lang="zh-CN" altLang="en-US" sz="2400" dirty="0">
              <a:solidFill>
                <a:srgbClr val="F94D4D"/>
              </a:solidFill>
              <a:latin typeface="Arial Black" panose="020B0A04020102020204" pitchFamily="34" charset="0"/>
            </a:endParaRPr>
          </a:p>
        </p:txBody>
      </p:sp>
      <p:sp>
        <p:nvSpPr>
          <p:cNvPr id="82" name="文本框 19"/>
          <p:cNvSpPr txBox="1"/>
          <p:nvPr/>
        </p:nvSpPr>
        <p:spPr>
          <a:xfrm>
            <a:off x="1325990" y="4186307"/>
            <a:ext cx="184731" cy="234946"/>
          </a:xfrm>
          <a:prstGeom prst="rect">
            <a:avLst/>
          </a:prstGeom>
          <a:noFill/>
        </p:spPr>
        <p:txBody>
          <a:bodyPr wrap="none" rtlCol="0">
            <a:spAutoFit/>
          </a:bodyPr>
          <a:lstStyle/>
          <a:p>
            <a:pPr defTabSz="768046"/>
            <a:endParaRPr lang="zh-CN" altLang="en-US" sz="1300" b="1" dirty="0">
              <a:solidFill>
                <a:srgbClr val="FFFFFF"/>
              </a:solidFill>
            </a:endParaRPr>
          </a:p>
        </p:txBody>
      </p:sp>
      <p:grpSp>
        <p:nvGrpSpPr>
          <p:cNvPr id="3" name="组合 2"/>
          <p:cNvGrpSpPr/>
          <p:nvPr/>
        </p:nvGrpSpPr>
        <p:grpSpPr>
          <a:xfrm>
            <a:off x="4368280" y="2007678"/>
            <a:ext cx="3543204" cy="2759843"/>
            <a:chOff x="3981142" y="1779071"/>
            <a:chExt cx="4191920" cy="2695987"/>
          </a:xfrm>
        </p:grpSpPr>
        <p:pic>
          <p:nvPicPr>
            <p:cNvPr id="2" name="图片 1"/>
            <p:cNvPicPr>
              <a:picLocks noChangeAspect="1"/>
            </p:cNvPicPr>
            <p:nvPr/>
          </p:nvPicPr>
          <p:blipFill>
            <a:blip r:embed="rId4"/>
            <a:stretch>
              <a:fillRect/>
            </a:stretch>
          </p:blipFill>
          <p:spPr>
            <a:xfrm>
              <a:off x="4005998" y="1779071"/>
              <a:ext cx="4122689" cy="2665254"/>
            </a:xfrm>
            <a:prstGeom prst="rect">
              <a:avLst/>
            </a:prstGeom>
          </p:spPr>
        </p:pic>
        <p:sp>
          <p:nvSpPr>
            <p:cNvPr id="86" name="文本框 32"/>
            <p:cNvSpPr txBox="1"/>
            <p:nvPr/>
          </p:nvSpPr>
          <p:spPr>
            <a:xfrm>
              <a:off x="3981142" y="4084206"/>
              <a:ext cx="4191920" cy="390852"/>
            </a:xfrm>
            <a:prstGeom prst="rect">
              <a:avLst/>
            </a:prstGeom>
            <a:solidFill>
              <a:schemeClr val="bg1">
                <a:alpha val="78000"/>
              </a:schemeClr>
            </a:solidFill>
          </p:spPr>
          <p:txBody>
            <a:bodyPr wrap="square" rtlCol="0">
              <a:spAutoFit/>
            </a:bodyPr>
            <a:lstStyle/>
            <a:p>
              <a:pPr algn="ctr" defTabSz="768046"/>
              <a:r>
                <a:rPr lang="zh-CN" altLang="en-US" sz="2000" b="1" dirty="0">
                  <a:latin typeface="微软雅黑" panose="020B0503020204020204" pitchFamily="34" charset="-122"/>
                  <a:ea typeface="微软雅黑" panose="020B0503020204020204" pitchFamily="34" charset="-122"/>
                </a:rPr>
                <a:t>视频广告</a:t>
              </a:r>
              <a:r>
                <a:rPr lang="en-US" altLang="zh-CN" sz="2000" b="1" dirty="0">
                  <a:latin typeface="微软雅黑" panose="020B0503020204020204" pitchFamily="34" charset="-122"/>
                  <a:ea typeface="微软雅黑" panose="020B0503020204020204" pitchFamily="34" charset="-122"/>
                </a:rPr>
                <a:t>&amp;</a:t>
              </a:r>
              <a:r>
                <a:rPr lang="zh-CN" altLang="en-US" sz="2000" b="1" dirty="0">
                  <a:latin typeface="微软雅黑" panose="020B0503020204020204" pitchFamily="34" charset="-122"/>
                  <a:ea typeface="微软雅黑" panose="020B0503020204020204" pitchFamily="34" charset="-122"/>
                </a:rPr>
                <a:t>字幕广告</a:t>
              </a:r>
            </a:p>
          </p:txBody>
        </p:sp>
      </p:grpSp>
      <p:sp>
        <p:nvSpPr>
          <p:cNvPr id="91" name="矩形 90"/>
          <p:cNvSpPr/>
          <p:nvPr/>
        </p:nvSpPr>
        <p:spPr>
          <a:xfrm>
            <a:off x="385279" y="5008122"/>
            <a:ext cx="11120478" cy="729189"/>
          </a:xfrm>
          <a:prstGeom prst="rect">
            <a:avLst/>
          </a:prstGeom>
        </p:spPr>
        <p:txBody>
          <a:bodyPr wrap="square" lIns="76786" tIns="38393" rIns="76786" bIns="38393">
            <a:spAutoFit/>
          </a:bodyPr>
          <a:lstStyle/>
          <a:p>
            <a:pPr algn="ctr" defTabSz="768046">
              <a:lnSpc>
                <a:spcPct val="150000"/>
              </a:lnSpc>
            </a:pPr>
            <a:r>
              <a:rPr lang="zh-CN" altLang="en-US" sz="3200" b="1" dirty="0">
                <a:blipFill>
                  <a:blip r:embed="rId5"/>
                  <a:stretch>
                    <a:fillRect/>
                  </a:stretch>
                </a:blipFill>
                <a:latin typeface="微软雅黑" panose="020B0503020204020204" pitchFamily="34" charset="-122"/>
                <a:ea typeface="微软雅黑" panose="020B0503020204020204" pitchFamily="34" charset="-122"/>
              </a:rPr>
              <a:t>爱视</a:t>
            </a:r>
            <a:r>
              <a:rPr lang="en-US" altLang="zh-CN" sz="3200" b="1" dirty="0">
                <a:blipFill>
                  <a:blip r:embed="rId5"/>
                  <a:stretch>
                    <a:fillRect/>
                  </a:stretch>
                </a:blipFill>
                <a:latin typeface="微软雅黑" panose="020B0503020204020204" pitchFamily="34" charset="-122"/>
                <a:ea typeface="微软雅黑" panose="020B0503020204020204" pitchFamily="34" charset="-122"/>
              </a:rPr>
              <a:t>TV</a:t>
            </a:r>
            <a:r>
              <a:rPr lang="zh-CN" altLang="en-US" sz="3200" b="1" dirty="0">
                <a:blipFill>
                  <a:blip r:embed="rId5"/>
                  <a:stretch>
                    <a:fillRect/>
                  </a:stretch>
                </a:blipFill>
                <a:latin typeface="微软雅黑" panose="020B0503020204020204" pitchFamily="34" charset="-122"/>
                <a:ea typeface="微软雅黑" panose="020B0503020204020204" pitchFamily="34" charset="-122"/>
              </a:rPr>
              <a:t>是非洲唯一针对华人市场精准投放的电视媒体 </a:t>
            </a:r>
          </a:p>
        </p:txBody>
      </p:sp>
      <p:sp>
        <p:nvSpPr>
          <p:cNvPr id="85" name="文本框 26"/>
          <p:cNvSpPr txBox="1"/>
          <p:nvPr/>
        </p:nvSpPr>
        <p:spPr>
          <a:xfrm>
            <a:off x="2659642" y="2401315"/>
            <a:ext cx="1729647" cy="646331"/>
          </a:xfrm>
          <a:prstGeom prst="rect">
            <a:avLst/>
          </a:prstGeom>
          <a:noFill/>
        </p:spPr>
        <p:txBody>
          <a:bodyPr wrap="square" rtlCol="0">
            <a:spAutoFit/>
          </a:bodyPr>
          <a:lstStyle>
            <a:defPPr>
              <a:defRPr lang="zh-CN"/>
            </a:defPPr>
            <a:lvl1pPr algn="ctr" defTabSz="768046">
              <a:defRPr sz="1800" b="1">
                <a:latin typeface="微软雅黑" panose="020B0503020204020204" pitchFamily="34" charset="-122"/>
                <a:ea typeface="微软雅黑" panose="020B0503020204020204" pitchFamily="34" charset="-122"/>
              </a:defRPr>
            </a:lvl1pPr>
          </a:lstStyle>
          <a:p>
            <a:r>
              <a:rPr lang="zh-CN" altLang="en-US" dirty="0">
                <a:solidFill>
                  <a:schemeClr val="bg1"/>
                </a:solidFill>
              </a:rPr>
              <a:t>国</a:t>
            </a:r>
            <a:r>
              <a:rPr lang="en-US" altLang="zh-CN" dirty="0">
                <a:solidFill>
                  <a:schemeClr val="bg1"/>
                </a:solidFill>
              </a:rPr>
              <a:t>      </a:t>
            </a:r>
            <a:r>
              <a:rPr lang="zh-CN" altLang="en-US" dirty="0">
                <a:solidFill>
                  <a:schemeClr val="bg1"/>
                </a:solidFill>
              </a:rPr>
              <a:t>内</a:t>
            </a:r>
            <a:endParaRPr lang="en-US" altLang="zh-CN" dirty="0">
              <a:solidFill>
                <a:schemeClr val="bg1"/>
              </a:solidFill>
            </a:endParaRPr>
          </a:p>
          <a:p>
            <a:r>
              <a:rPr lang="zh-CN" altLang="en-US" dirty="0">
                <a:solidFill>
                  <a:schemeClr val="bg1"/>
                </a:solidFill>
              </a:rPr>
              <a:t>电视媒体</a:t>
            </a:r>
          </a:p>
        </p:txBody>
      </p:sp>
      <p:sp>
        <p:nvSpPr>
          <p:cNvPr id="97" name="文本框 33"/>
          <p:cNvSpPr txBox="1"/>
          <p:nvPr/>
        </p:nvSpPr>
        <p:spPr>
          <a:xfrm flipH="1">
            <a:off x="1139700" y="2364448"/>
            <a:ext cx="1038159" cy="523220"/>
          </a:xfrm>
          <a:prstGeom prst="rect">
            <a:avLst/>
          </a:prstGeom>
          <a:noFill/>
        </p:spPr>
        <p:txBody>
          <a:bodyPr wrap="square" rtlCol="0">
            <a:spAutoFit/>
          </a:bodyPr>
          <a:lstStyle/>
          <a:p>
            <a:pPr algn="ctr" defTabSz="768046"/>
            <a:r>
              <a:rPr lang="zh-CN" altLang="en-US" sz="2800" b="1" dirty="0">
                <a:blipFill>
                  <a:blip r:embed="rId6"/>
                  <a:stretch>
                    <a:fillRect/>
                  </a:stretch>
                </a:blipFill>
                <a:latin typeface="微软雅黑" panose="020B0503020204020204" pitchFamily="34" charset="-122"/>
                <a:ea typeface="微软雅黑" panose="020B0503020204020204" pitchFamily="34" charset="-122"/>
              </a:rPr>
              <a:t>爱视</a:t>
            </a:r>
          </a:p>
        </p:txBody>
      </p:sp>
      <p:sp>
        <p:nvSpPr>
          <p:cNvPr id="99" name="矩形 98"/>
          <p:cNvSpPr/>
          <p:nvPr/>
        </p:nvSpPr>
        <p:spPr>
          <a:xfrm>
            <a:off x="2805252" y="3491835"/>
            <a:ext cx="1401914" cy="400110"/>
          </a:xfrm>
          <a:prstGeom prst="rect">
            <a:avLst/>
          </a:prstGeom>
        </p:spPr>
        <p:txBody>
          <a:bodyPr wrap="square">
            <a:spAutoFit/>
          </a:bodyPr>
          <a:lstStyle/>
          <a:p>
            <a:pPr algn="ctr" defTabSz="768046"/>
            <a:r>
              <a:rPr lang="zh-CN" altLang="en-US" sz="2000" b="1" dirty="0">
                <a:solidFill>
                  <a:srgbClr val="FFFF00"/>
                </a:solidFill>
                <a:latin typeface="微软雅黑" panose="020B0503020204020204" pitchFamily="34" charset="-122"/>
                <a:ea typeface="微软雅黑" panose="020B0503020204020204" pitchFamily="34" charset="-122"/>
              </a:rPr>
              <a:t>价格昂贵</a:t>
            </a:r>
          </a:p>
        </p:txBody>
      </p:sp>
      <p:sp>
        <p:nvSpPr>
          <p:cNvPr id="34" name="矩形 33"/>
          <p:cNvSpPr/>
          <p:nvPr/>
        </p:nvSpPr>
        <p:spPr>
          <a:xfrm>
            <a:off x="8059338" y="1991173"/>
            <a:ext cx="1401914" cy="274474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8" name="文本框 34"/>
          <p:cNvSpPr txBox="1"/>
          <p:nvPr/>
        </p:nvSpPr>
        <p:spPr>
          <a:xfrm>
            <a:off x="7974444" y="2401315"/>
            <a:ext cx="1571703" cy="646331"/>
          </a:xfrm>
          <a:prstGeom prst="rect">
            <a:avLst/>
          </a:prstGeom>
          <a:noFill/>
        </p:spPr>
        <p:txBody>
          <a:bodyPr wrap="square" rtlCol="0">
            <a:spAutoFit/>
          </a:bodyPr>
          <a:lstStyle>
            <a:defPPr>
              <a:defRPr lang="zh-CN"/>
            </a:defPPr>
            <a:lvl1pPr algn="ctr" defTabSz="768046">
              <a:defRPr sz="2000">
                <a:latin typeface="微软雅黑" panose="020B0503020204020204" pitchFamily="34" charset="-122"/>
                <a:ea typeface="微软雅黑" panose="020B0503020204020204" pitchFamily="34" charset="-122"/>
              </a:defRPr>
            </a:lvl1pPr>
          </a:lstStyle>
          <a:p>
            <a:r>
              <a:rPr lang="zh-CN" altLang="en-US" sz="1800" b="1" dirty="0">
                <a:solidFill>
                  <a:schemeClr val="bg1"/>
                </a:solidFill>
              </a:rPr>
              <a:t>非洲本地</a:t>
            </a:r>
            <a:endParaRPr lang="en-US" altLang="zh-CN" sz="1800" b="1" dirty="0">
              <a:solidFill>
                <a:schemeClr val="bg1"/>
              </a:solidFill>
            </a:endParaRPr>
          </a:p>
          <a:p>
            <a:r>
              <a:rPr lang="zh-CN" altLang="en-US" sz="1800" b="1" dirty="0">
                <a:solidFill>
                  <a:schemeClr val="bg1"/>
                </a:solidFill>
              </a:rPr>
              <a:t>电视媒体</a:t>
            </a:r>
          </a:p>
        </p:txBody>
      </p:sp>
      <p:sp>
        <p:nvSpPr>
          <p:cNvPr id="84" name="矩形 83"/>
          <p:cNvSpPr/>
          <p:nvPr/>
        </p:nvSpPr>
        <p:spPr>
          <a:xfrm>
            <a:off x="7822754" y="3318182"/>
            <a:ext cx="1875081" cy="1015663"/>
          </a:xfrm>
          <a:prstGeom prst="rect">
            <a:avLst/>
          </a:prstGeom>
        </p:spPr>
        <p:txBody>
          <a:bodyPr wrap="square">
            <a:spAutoFit/>
          </a:bodyPr>
          <a:lstStyle/>
          <a:p>
            <a:pPr algn="ctr" defTabSz="768046"/>
            <a:r>
              <a:rPr lang="zh-CN" altLang="en-US" sz="2000" b="1" dirty="0">
                <a:solidFill>
                  <a:srgbClr val="FFFF00"/>
                </a:solidFill>
                <a:latin typeface="微软雅黑" panose="020B0503020204020204" pitchFamily="34" charset="-122"/>
                <a:ea typeface="微软雅黑" panose="020B0503020204020204" pitchFamily="34" charset="-122"/>
              </a:rPr>
              <a:t>资源稀缺</a:t>
            </a:r>
            <a:endParaRPr lang="en-US" altLang="zh-CN" sz="2000" b="1" dirty="0">
              <a:solidFill>
                <a:srgbClr val="FFFF00"/>
              </a:solidFill>
              <a:latin typeface="微软雅黑" panose="020B0503020204020204" pitchFamily="34" charset="-122"/>
              <a:ea typeface="微软雅黑" panose="020B0503020204020204" pitchFamily="34" charset="-122"/>
            </a:endParaRPr>
          </a:p>
          <a:p>
            <a:pPr algn="ctr" defTabSz="768046"/>
            <a:r>
              <a:rPr lang="zh-CN" altLang="en-US" sz="2000" b="1" dirty="0">
                <a:solidFill>
                  <a:srgbClr val="FFFF00"/>
                </a:solidFill>
                <a:latin typeface="微软雅黑" panose="020B0503020204020204" pitchFamily="34" charset="-122"/>
                <a:ea typeface="微软雅黑" panose="020B0503020204020204" pitchFamily="34" charset="-122"/>
              </a:rPr>
              <a:t>媒体商业化</a:t>
            </a:r>
            <a:endParaRPr lang="en-US" altLang="zh-CN" sz="2000" b="1" dirty="0">
              <a:solidFill>
                <a:srgbClr val="FFFF00"/>
              </a:solidFill>
              <a:latin typeface="微软雅黑" panose="020B0503020204020204" pitchFamily="34" charset="-122"/>
              <a:ea typeface="微软雅黑" panose="020B0503020204020204" pitchFamily="34" charset="-122"/>
            </a:endParaRPr>
          </a:p>
          <a:p>
            <a:pPr algn="ctr" defTabSz="768046"/>
            <a:r>
              <a:rPr lang="zh-CN" altLang="en-US" sz="2000" b="1" dirty="0">
                <a:solidFill>
                  <a:srgbClr val="FFFF00"/>
                </a:solidFill>
                <a:latin typeface="微软雅黑" panose="020B0503020204020204" pitchFamily="34" charset="-122"/>
                <a:ea typeface="微软雅黑" panose="020B0503020204020204" pitchFamily="34" charset="-122"/>
              </a:rPr>
              <a:t>程度低</a:t>
            </a:r>
          </a:p>
        </p:txBody>
      </p:sp>
      <p:sp>
        <p:nvSpPr>
          <p:cNvPr id="35" name="矩形 34"/>
          <p:cNvSpPr/>
          <p:nvPr/>
        </p:nvSpPr>
        <p:spPr>
          <a:xfrm>
            <a:off x="9615963" y="2006903"/>
            <a:ext cx="1901948" cy="2713279"/>
          </a:xfrm>
          <a:prstGeom prst="rect">
            <a:avLst/>
          </a:prstGeom>
          <a:solidFill>
            <a:schemeClr val="bg1">
              <a:lumMod val="8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3" name="文本框 92"/>
          <p:cNvSpPr txBox="1"/>
          <p:nvPr/>
        </p:nvSpPr>
        <p:spPr>
          <a:xfrm>
            <a:off x="9530277" y="2943353"/>
            <a:ext cx="1987634" cy="1424058"/>
          </a:xfrm>
          <a:prstGeom prst="rect">
            <a:avLst/>
          </a:prstGeom>
          <a:noFill/>
        </p:spPr>
        <p:txBody>
          <a:bodyPr wrap="square" lIns="76786" tIns="38393" rIns="76786" bIns="38393" rtlCol="0">
            <a:spAutoFit/>
          </a:bodyPr>
          <a:lstStyle/>
          <a:p>
            <a:pPr algn="ctr" defTabSz="768046">
              <a:lnSpc>
                <a:spcPts val="3500"/>
              </a:lnSpc>
            </a:pPr>
            <a:r>
              <a:rPr lang="zh-CN" altLang="en-US" sz="1400" dirty="0">
                <a:latin typeface="微软雅黑" panose="020B0503020204020204" pitchFamily="34" charset="-122"/>
                <a:ea typeface="微软雅黑" panose="020B0503020204020204" pitchFamily="34" charset="-122"/>
              </a:rPr>
              <a:t>价格只相当于非洲当地电视广告平均价格的  </a:t>
            </a:r>
            <a:r>
              <a:rPr lang="en-US" altLang="zh-CN" sz="2400" dirty="0">
                <a:solidFill>
                  <a:srgbClr val="F94D4D"/>
                </a:solidFill>
                <a:latin typeface="Arial Black" panose="020B0A04020102020204" pitchFamily="34" charset="0"/>
                <a:ea typeface="微软雅黑" panose="020B0503020204020204" pitchFamily="34" charset="-122"/>
              </a:rPr>
              <a:t>1/32</a:t>
            </a:r>
            <a:endParaRPr lang="zh-CN" altLang="en-US" sz="2400" dirty="0">
              <a:solidFill>
                <a:srgbClr val="F94D4D"/>
              </a:solidFill>
              <a:latin typeface="Arial Black" panose="020B0A04020102020204" pitchFamily="34" charset="0"/>
              <a:ea typeface="微软雅黑" panose="020B0503020204020204" pitchFamily="34" charset="-122"/>
            </a:endParaRPr>
          </a:p>
        </p:txBody>
      </p:sp>
      <p:sp>
        <p:nvSpPr>
          <p:cNvPr id="36" name="文本框 33"/>
          <p:cNvSpPr txBox="1"/>
          <p:nvPr/>
        </p:nvSpPr>
        <p:spPr>
          <a:xfrm flipH="1">
            <a:off x="10005014" y="2364448"/>
            <a:ext cx="1038159" cy="523220"/>
          </a:xfrm>
          <a:prstGeom prst="rect">
            <a:avLst/>
          </a:prstGeom>
          <a:noFill/>
        </p:spPr>
        <p:txBody>
          <a:bodyPr wrap="square" rtlCol="0">
            <a:spAutoFit/>
          </a:bodyPr>
          <a:lstStyle/>
          <a:p>
            <a:pPr algn="ctr" defTabSz="768046"/>
            <a:r>
              <a:rPr lang="zh-CN" altLang="en-US" sz="2800" b="1" dirty="0">
                <a:blipFill>
                  <a:blip r:embed="rId6"/>
                  <a:stretch>
                    <a:fillRect/>
                  </a:stretch>
                </a:blipFill>
                <a:latin typeface="微软雅黑" panose="020B0503020204020204" pitchFamily="34" charset="-122"/>
                <a:ea typeface="微软雅黑" panose="020B0503020204020204" pitchFamily="34" charset="-122"/>
              </a:rPr>
              <a:t>爱视</a:t>
            </a:r>
          </a:p>
        </p:txBody>
      </p:sp>
    </p:spTree>
    <p:extLst>
      <p:ext uri="{BB962C8B-B14F-4D97-AF65-F5344CB8AC3E}">
        <p14:creationId xmlns:p14="http://schemas.microsoft.com/office/powerpoint/2010/main" val="293760441"/>
      </p:ext>
    </p:extLst>
  </p:cSld>
  <p:clrMapOvr>
    <a:masterClrMapping/>
  </p:clrMapOvr>
  <p:transition spd="slow">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3598" y="220110"/>
            <a:ext cx="401031" cy="4098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19" name="矩形 18"/>
          <p:cNvSpPr/>
          <p:nvPr/>
        </p:nvSpPr>
        <p:spPr>
          <a:xfrm>
            <a:off x="456300" y="228647"/>
            <a:ext cx="181751" cy="4013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20" name="矩形 19"/>
          <p:cNvSpPr/>
          <p:nvPr/>
        </p:nvSpPr>
        <p:spPr>
          <a:xfrm>
            <a:off x="707806" y="220110"/>
            <a:ext cx="8052490" cy="461665"/>
          </a:xfrm>
          <a:prstGeom prst="rect">
            <a:avLst/>
          </a:prstGeom>
          <a:noFill/>
        </p:spPr>
        <p:txBody>
          <a:bodyPr/>
          <a:lstStyle/>
          <a:p>
            <a:pPr defTabSz="866943" fontAlgn="auto">
              <a:spcBef>
                <a:spcPts val="0"/>
              </a:spcBef>
              <a:spcAft>
                <a:spcPts val="0"/>
              </a:spcAft>
            </a:pPr>
            <a:r>
              <a:rPr lang="zh-CN" altLang="en-US" sz="2400" b="1" dirty="0">
                <a:solidFill>
                  <a:schemeClr val="tx1">
                    <a:lumMod val="75000"/>
                    <a:lumOff val="25000"/>
                  </a:schemeClr>
                </a:solidFill>
                <a:latin typeface="微软雅黑"/>
                <a:ea typeface="微软雅黑"/>
                <a:cs typeface="+mj-cs"/>
              </a:rPr>
              <a:t>一、非洲中文卫星电视</a:t>
            </a:r>
            <a:endParaRPr lang="en-US" altLang="zh-CN" sz="2400" b="1" dirty="0">
              <a:solidFill>
                <a:srgbClr val="0070C0"/>
              </a:solidFill>
              <a:latin typeface="微软雅黑"/>
              <a:ea typeface="微软雅黑"/>
              <a:cs typeface="+mj-cs"/>
            </a:endParaRPr>
          </a:p>
        </p:txBody>
      </p:sp>
      <p:pic>
        <p:nvPicPr>
          <p:cNvPr id="15" name="图片 14"/>
          <p:cNvPicPr>
            <a:picLocks noChangeAspect="1"/>
          </p:cNvPicPr>
          <p:nvPr/>
        </p:nvPicPr>
        <p:blipFill>
          <a:blip r:embed="rId3">
            <a:clrChange>
              <a:clrFrom>
                <a:srgbClr val="FFFFFF"/>
              </a:clrFrom>
              <a:clrTo>
                <a:srgbClr val="FFFFFF">
                  <a:alpha val="0"/>
                </a:srgbClr>
              </a:clrTo>
            </a:clrChange>
          </a:blip>
          <a:stretch>
            <a:fillRect/>
          </a:stretch>
        </p:blipFill>
        <p:spPr>
          <a:xfrm>
            <a:off x="10920536" y="5734733"/>
            <a:ext cx="1038225" cy="1095375"/>
          </a:xfrm>
          <a:prstGeom prst="rect">
            <a:avLst/>
          </a:prstGeom>
        </p:spPr>
      </p:pic>
      <p:sp>
        <p:nvSpPr>
          <p:cNvPr id="221" name="标题 5"/>
          <p:cNvSpPr txBox="1">
            <a:spLocks/>
          </p:cNvSpPr>
          <p:nvPr/>
        </p:nvSpPr>
        <p:spPr>
          <a:xfrm>
            <a:off x="707806" y="980728"/>
            <a:ext cx="10786541" cy="533391"/>
          </a:xfrm>
          <a:prstGeom prst="rect">
            <a:avLst/>
          </a:prstGeom>
          <a:solidFill>
            <a:srgbClr val="0070C0"/>
          </a:solidFill>
          <a:effectLst>
            <a:outerShdw blurRad="63500" sx="102000" sy="102000" algn="ctr" rotWithShape="0">
              <a:prstClr val="black">
                <a:alpha val="40000"/>
              </a:prstClr>
            </a:outerShdw>
          </a:effectLst>
        </p:spPr>
        <p:txBody>
          <a:bodyPr>
            <a:normAutofit/>
          </a:bodyPr>
          <a:lstStyle>
            <a:defPPr>
              <a:defRPr lang="zh-CN"/>
            </a:defPPr>
            <a:lvl1pPr algn="ctr" defTabSz="914277" eaLnBrk="1" fontAlgn="auto" latinLnBrk="0" hangingPunct="1">
              <a:lnSpc>
                <a:spcPct val="100000"/>
              </a:lnSpc>
              <a:spcAft>
                <a:spcPts val="0"/>
              </a:spcAft>
              <a:buNone/>
              <a:defRPr sz="2800" b="1">
                <a:solidFill>
                  <a:srgbClr val="FFFF00"/>
                </a:solidFill>
                <a:latin typeface="微软雅黑" panose="020B0503020204020204" pitchFamily="34" charset="-122"/>
                <a:ea typeface="微软雅黑" panose="020B0503020204020204" pitchFamily="34" charset="-122"/>
                <a:cs typeface="+mj-cs"/>
              </a:defRPr>
            </a:lvl1pPr>
          </a:lstStyle>
          <a:p>
            <a:pPr lvl="1" algn="ctr"/>
            <a:r>
              <a:rPr lang="zh-CN" altLang="en-US" sz="2400" dirty="0">
                <a:solidFill>
                  <a:schemeClr val="bg1"/>
                </a:solidFill>
                <a:latin typeface="微软雅黑" panose="020B0503020204020204" pitchFamily="34" charset="-122"/>
                <a:ea typeface="微软雅黑" panose="020B0503020204020204" pitchFamily="34" charset="-122"/>
              </a:rPr>
              <a:t>服务优势</a:t>
            </a:r>
          </a:p>
        </p:txBody>
      </p:sp>
      <p:pic>
        <p:nvPicPr>
          <p:cNvPr id="4" name="图片 3"/>
          <p:cNvPicPr>
            <a:picLocks noChangeAspect="1"/>
          </p:cNvPicPr>
          <p:nvPr/>
        </p:nvPicPr>
        <p:blipFill rotWithShape="1">
          <a:blip r:embed="rId4"/>
          <a:srcRect b="7945"/>
          <a:stretch/>
        </p:blipFill>
        <p:spPr>
          <a:xfrm>
            <a:off x="704562" y="1531812"/>
            <a:ext cx="3596975" cy="4901492"/>
          </a:xfrm>
          <a:prstGeom prst="rect">
            <a:avLst/>
          </a:prstGeom>
        </p:spPr>
      </p:pic>
      <p:pic>
        <p:nvPicPr>
          <p:cNvPr id="33" name="图片 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55840" y="1700808"/>
            <a:ext cx="1479951" cy="1386650"/>
          </a:xfrm>
          <a:prstGeom prst="ellipse">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9" descr="http://img1.juimg.com/141218/330338-14121PRJ457.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43643" y="3359522"/>
            <a:ext cx="1479951" cy="1412536"/>
          </a:xfrm>
          <a:prstGeom prst="ellipse">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descr="https://timgsa.baidu.com/timg?image&amp;quality=80&amp;size=b9999_10000&amp;sec=1554367275722&amp;di=f9e6bcc23482acea3d9097a70719295c&amp;imgtype=0&amp;src=http%3A%2F%2Fwww.moqie.com%2FArticlePic%2F20184%2F2018419103743718626.jpg">
            <a:extLst>
              <a:ext uri="{FF2B5EF4-FFF2-40B4-BE49-F238E27FC236}">
                <a16:creationId xmlns:a16="http://schemas.microsoft.com/office/drawing/2014/main" id="{A5B4B617-0631-4F41-907F-1A5B88D779E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753"/>
          <a:stretch/>
        </p:blipFill>
        <p:spPr bwMode="auto">
          <a:xfrm>
            <a:off x="4643644" y="5044122"/>
            <a:ext cx="1479951" cy="1335896"/>
          </a:xfrm>
          <a:prstGeom prst="ellipse">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6" name="文本框 15"/>
          <p:cNvSpPr txBox="1"/>
          <p:nvPr/>
        </p:nvSpPr>
        <p:spPr>
          <a:xfrm>
            <a:off x="6382342" y="1793968"/>
            <a:ext cx="2734398" cy="400110"/>
          </a:xfrm>
          <a:prstGeom prst="rect">
            <a:avLst/>
          </a:prstGeom>
          <a:noFill/>
          <a:ln>
            <a:noFill/>
          </a:ln>
        </p:spPr>
        <p:txBody>
          <a:bodyPr wrap="square" rtlCol="0">
            <a:spAutoFit/>
          </a:bodyPr>
          <a:lstStyle/>
          <a:p>
            <a:pPr defTabSz="685749"/>
            <a:r>
              <a:rPr lang="zh-CN" altLang="en-US" sz="2000" b="1" dirty="0">
                <a:solidFill>
                  <a:srgbClr val="0070C0"/>
                </a:solidFill>
                <a:latin typeface="Arial" charset="0"/>
                <a:ea typeface="微软雅黑" pitchFamily="34" charset="-122"/>
              </a:rPr>
              <a:t>香港监控中心</a:t>
            </a:r>
          </a:p>
        </p:txBody>
      </p:sp>
      <p:sp>
        <p:nvSpPr>
          <p:cNvPr id="37" name="文本框 20"/>
          <p:cNvSpPr txBox="1"/>
          <p:nvPr/>
        </p:nvSpPr>
        <p:spPr>
          <a:xfrm>
            <a:off x="6402957" y="2128124"/>
            <a:ext cx="5084482" cy="787075"/>
          </a:xfrm>
          <a:prstGeom prst="rect">
            <a:avLst/>
          </a:prstGeom>
          <a:noFill/>
          <a:ln>
            <a:noFill/>
          </a:ln>
        </p:spPr>
        <p:txBody>
          <a:bodyPr wrap="square" rtlCol="0">
            <a:spAutoFit/>
          </a:bodyPr>
          <a:lstStyle/>
          <a:p>
            <a:pPr defTabSz="685749">
              <a:lnSpc>
                <a:spcPct val="150000"/>
              </a:lnSpc>
              <a:defRPr/>
            </a:pPr>
            <a:r>
              <a:rPr lang="zh-CN" altLang="en-US" sz="1600" dirty="0">
                <a:solidFill>
                  <a:schemeClr val="tx1">
                    <a:lumMod val="95000"/>
                    <a:lumOff val="5000"/>
                  </a:schemeClr>
                </a:solidFill>
                <a:latin typeface="Arial" charset="0"/>
                <a:ea typeface="微软雅黑" pitchFamily="34" charset="-122"/>
              </a:rPr>
              <a:t>香港监控中心，为用户提供</a:t>
            </a:r>
            <a:r>
              <a:rPr lang="en-US" altLang="zh-CN" sz="1600" dirty="0">
                <a:solidFill>
                  <a:schemeClr val="tx1">
                    <a:lumMod val="95000"/>
                    <a:lumOff val="5000"/>
                  </a:schemeClr>
                </a:solidFill>
                <a:latin typeface="Arial" charset="0"/>
                <a:ea typeface="微软雅黑" pitchFamily="34" charset="-122"/>
              </a:rPr>
              <a:t>7</a:t>
            </a:r>
            <a:r>
              <a:rPr lang="zh-CN" altLang="en-US" sz="1600" dirty="0">
                <a:solidFill>
                  <a:schemeClr val="tx1">
                    <a:lumMod val="95000"/>
                    <a:lumOff val="5000"/>
                  </a:schemeClr>
                </a:solidFill>
                <a:latin typeface="Arial" charset="0"/>
                <a:ea typeface="微软雅黑" pitchFamily="34" charset="-122"/>
              </a:rPr>
              <a:t>*</a:t>
            </a:r>
            <a:r>
              <a:rPr lang="en-US" altLang="zh-CN" sz="1600" dirty="0">
                <a:solidFill>
                  <a:schemeClr val="tx1">
                    <a:lumMod val="95000"/>
                    <a:lumOff val="5000"/>
                  </a:schemeClr>
                </a:solidFill>
                <a:latin typeface="Arial" charset="0"/>
                <a:ea typeface="微软雅黑" pitchFamily="34" charset="-122"/>
              </a:rPr>
              <a:t>24</a:t>
            </a:r>
            <a:r>
              <a:rPr lang="zh-CN" altLang="en-US" sz="1600" dirty="0">
                <a:solidFill>
                  <a:schemeClr val="tx1">
                    <a:lumMod val="95000"/>
                    <a:lumOff val="5000"/>
                  </a:schemeClr>
                </a:solidFill>
                <a:latin typeface="Arial" charset="0"/>
                <a:ea typeface="微软雅黑" pitchFamily="34" charset="-122"/>
              </a:rPr>
              <a:t>小时咨询服务、技术支持、平台维护、实时画面监控，保障平台平稳高效运行。</a:t>
            </a:r>
          </a:p>
        </p:txBody>
      </p:sp>
      <p:sp>
        <p:nvSpPr>
          <p:cNvPr id="5" name="文本框 4"/>
          <p:cNvSpPr txBox="1"/>
          <p:nvPr/>
        </p:nvSpPr>
        <p:spPr>
          <a:xfrm>
            <a:off x="839416" y="5549021"/>
            <a:ext cx="2016224" cy="830997"/>
          </a:xfrm>
          <a:prstGeom prst="rect">
            <a:avLst/>
          </a:prstGeom>
          <a:noFill/>
        </p:spPr>
        <p:txBody>
          <a:bodyPr wrap="square" rtlCol="0">
            <a:spAutoFit/>
          </a:bodyPr>
          <a:lstStyle/>
          <a:p>
            <a:r>
              <a:rPr lang="en-US" altLang="zh-CN" sz="2400" dirty="0">
                <a:solidFill>
                  <a:schemeClr val="bg1">
                    <a:lumMod val="95000"/>
                  </a:schemeClr>
                </a:solidFill>
              </a:rPr>
              <a:t>Service </a:t>
            </a:r>
          </a:p>
          <a:p>
            <a:r>
              <a:rPr lang="en-US" altLang="zh-CN" sz="2400" dirty="0">
                <a:solidFill>
                  <a:schemeClr val="bg1">
                    <a:lumMod val="95000"/>
                  </a:schemeClr>
                </a:solidFill>
              </a:rPr>
              <a:t>Advantage</a:t>
            </a:r>
            <a:endParaRPr lang="zh-CN" altLang="en-US" sz="2400" dirty="0">
              <a:solidFill>
                <a:schemeClr val="bg1">
                  <a:lumMod val="95000"/>
                </a:schemeClr>
              </a:solidFill>
            </a:endParaRPr>
          </a:p>
        </p:txBody>
      </p:sp>
      <p:sp>
        <p:nvSpPr>
          <p:cNvPr id="39" name="文本框 17"/>
          <p:cNvSpPr txBox="1"/>
          <p:nvPr/>
        </p:nvSpPr>
        <p:spPr>
          <a:xfrm>
            <a:off x="6402957" y="3383875"/>
            <a:ext cx="1568507" cy="400110"/>
          </a:xfrm>
          <a:prstGeom prst="rect">
            <a:avLst/>
          </a:prstGeom>
          <a:noFill/>
          <a:ln>
            <a:noFill/>
          </a:ln>
        </p:spPr>
        <p:txBody>
          <a:bodyPr wrap="square" rtlCol="0">
            <a:spAutoFit/>
          </a:bodyPr>
          <a:lstStyle>
            <a:defPPr>
              <a:defRPr lang="zh-CN"/>
            </a:defPPr>
            <a:lvl1pPr defTabSz="685749">
              <a:defRPr sz="2000" b="1">
                <a:solidFill>
                  <a:srgbClr val="0070C0"/>
                </a:solidFill>
                <a:latin typeface="Arial" charset="0"/>
                <a:ea typeface="微软雅黑" pitchFamily="34" charset="-122"/>
              </a:defRPr>
            </a:lvl1pPr>
          </a:lstStyle>
          <a:p>
            <a:r>
              <a:rPr lang="zh-CN" altLang="en-US" dirty="0"/>
              <a:t>代理渠道</a:t>
            </a:r>
          </a:p>
        </p:txBody>
      </p:sp>
      <p:sp>
        <p:nvSpPr>
          <p:cNvPr id="40" name="文本框 21"/>
          <p:cNvSpPr txBox="1"/>
          <p:nvPr/>
        </p:nvSpPr>
        <p:spPr>
          <a:xfrm>
            <a:off x="6402956" y="3821786"/>
            <a:ext cx="5084482" cy="787075"/>
          </a:xfrm>
          <a:prstGeom prst="rect">
            <a:avLst/>
          </a:prstGeom>
          <a:noFill/>
          <a:ln>
            <a:noFill/>
          </a:ln>
        </p:spPr>
        <p:txBody>
          <a:bodyPr wrap="square" rtlCol="0">
            <a:spAutoFit/>
          </a:bodyPr>
          <a:lstStyle>
            <a:defPPr>
              <a:defRPr lang="zh-CN"/>
            </a:defPPr>
            <a:lvl1pPr marL="285750" indent="-285750" defTabSz="685749">
              <a:lnSpc>
                <a:spcPct val="150000"/>
              </a:lnSpc>
              <a:buFont typeface="Arial" panose="020B0604020202020204" pitchFamily="34" charset="0"/>
              <a:buChar char="•"/>
              <a:defRPr sz="1600">
                <a:solidFill>
                  <a:schemeClr val="tx1">
                    <a:lumMod val="95000"/>
                    <a:lumOff val="5000"/>
                  </a:schemeClr>
                </a:solidFill>
                <a:latin typeface="Arial" charset="0"/>
                <a:ea typeface="微软雅黑" pitchFamily="34" charset="-122"/>
              </a:defRPr>
            </a:lvl1pPr>
          </a:lstStyle>
          <a:p>
            <a:pPr marL="0" indent="0">
              <a:buNone/>
            </a:pPr>
            <a:r>
              <a:rPr lang="zh-CN" altLang="en-US" dirty="0"/>
              <a:t>爱视</a:t>
            </a:r>
            <a:r>
              <a:rPr lang="en-US" altLang="zh-CN" dirty="0"/>
              <a:t>TV</a:t>
            </a:r>
            <a:r>
              <a:rPr lang="zh-CN" altLang="en-US" dirty="0"/>
              <a:t>非洲上百家当地代理商为在非华人提供现场安装和维护咨询服务。</a:t>
            </a:r>
            <a:endParaRPr lang="en-US" altLang="zh-CN" dirty="0"/>
          </a:p>
        </p:txBody>
      </p:sp>
      <p:sp>
        <p:nvSpPr>
          <p:cNvPr id="41" name="文本框 18"/>
          <p:cNvSpPr txBox="1"/>
          <p:nvPr/>
        </p:nvSpPr>
        <p:spPr>
          <a:xfrm>
            <a:off x="6404409" y="4971742"/>
            <a:ext cx="1568507" cy="400110"/>
          </a:xfrm>
          <a:prstGeom prst="rect">
            <a:avLst/>
          </a:prstGeom>
          <a:noFill/>
          <a:ln>
            <a:noFill/>
          </a:ln>
        </p:spPr>
        <p:txBody>
          <a:bodyPr wrap="square" rtlCol="0">
            <a:spAutoFit/>
          </a:bodyPr>
          <a:lstStyle>
            <a:defPPr>
              <a:defRPr lang="zh-CN"/>
            </a:defPPr>
            <a:lvl1pPr defTabSz="685749">
              <a:defRPr sz="2000" b="1">
                <a:solidFill>
                  <a:srgbClr val="0070C0"/>
                </a:solidFill>
                <a:latin typeface="Arial" charset="0"/>
                <a:ea typeface="微软雅黑" pitchFamily="34" charset="-122"/>
              </a:defRPr>
            </a:lvl1pPr>
          </a:lstStyle>
          <a:p>
            <a:r>
              <a:rPr lang="en-US" altLang="zh-CN" dirty="0"/>
              <a:t>ZTE</a:t>
            </a:r>
            <a:r>
              <a:rPr lang="zh-CN" altLang="en-US" dirty="0"/>
              <a:t>中兴</a:t>
            </a:r>
          </a:p>
        </p:txBody>
      </p:sp>
      <p:sp>
        <p:nvSpPr>
          <p:cNvPr id="42" name="文本框 22"/>
          <p:cNvSpPr txBox="1"/>
          <p:nvPr/>
        </p:nvSpPr>
        <p:spPr>
          <a:xfrm>
            <a:off x="6402955" y="5364354"/>
            <a:ext cx="4949629" cy="1200329"/>
          </a:xfrm>
          <a:prstGeom prst="rect">
            <a:avLst/>
          </a:prstGeom>
          <a:noFill/>
          <a:ln>
            <a:noFill/>
          </a:ln>
        </p:spPr>
        <p:txBody>
          <a:bodyPr wrap="square" rtlCol="0">
            <a:spAutoFit/>
          </a:bodyPr>
          <a:lstStyle>
            <a:defPPr>
              <a:defRPr lang="zh-CN"/>
            </a:defPPr>
            <a:lvl1pPr marL="285750" indent="-285750" defTabSz="685749">
              <a:lnSpc>
                <a:spcPct val="150000"/>
              </a:lnSpc>
              <a:buFont typeface="Arial" panose="020B0604020202020204" pitchFamily="34" charset="0"/>
              <a:buChar char="•"/>
              <a:defRPr sz="1600">
                <a:solidFill>
                  <a:schemeClr val="tx1">
                    <a:lumMod val="95000"/>
                    <a:lumOff val="5000"/>
                  </a:schemeClr>
                </a:solidFill>
                <a:latin typeface="Arial" charset="0"/>
                <a:ea typeface="微软雅黑" pitchFamily="34" charset="-122"/>
              </a:defRPr>
            </a:lvl1pPr>
          </a:lstStyle>
          <a:p>
            <a:pPr marL="0" indent="0">
              <a:buNone/>
            </a:pPr>
            <a:r>
              <a:rPr lang="zh-CN" altLang="en-US" dirty="0"/>
              <a:t>依托于参股公司中兴通讯几十年在非洲积累的资源、经验、人才、网络平台等优势为用户提供完善的服务网络保障。</a:t>
            </a:r>
          </a:p>
        </p:txBody>
      </p:sp>
    </p:spTree>
    <p:extLst>
      <p:ext uri="{BB962C8B-B14F-4D97-AF65-F5344CB8AC3E}">
        <p14:creationId xmlns:p14="http://schemas.microsoft.com/office/powerpoint/2010/main" val="1983534325"/>
      </p:ext>
    </p:extLst>
  </p:cSld>
  <p:clrMapOvr>
    <a:masterClrMapping/>
  </p:clrMapOvr>
  <p:transition spd="slow">
    <p:wipe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3598" y="220110"/>
            <a:ext cx="401031" cy="4098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19" name="矩形 18"/>
          <p:cNvSpPr/>
          <p:nvPr/>
        </p:nvSpPr>
        <p:spPr>
          <a:xfrm>
            <a:off x="456300" y="228647"/>
            <a:ext cx="181751" cy="4013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20" name="矩形 19"/>
          <p:cNvSpPr/>
          <p:nvPr/>
        </p:nvSpPr>
        <p:spPr>
          <a:xfrm>
            <a:off x="707806" y="220110"/>
            <a:ext cx="8052490" cy="461665"/>
          </a:xfrm>
          <a:prstGeom prst="rect">
            <a:avLst/>
          </a:prstGeom>
          <a:noFill/>
        </p:spPr>
        <p:txBody>
          <a:bodyPr/>
          <a:lstStyle/>
          <a:p>
            <a:pPr>
              <a:buClr>
                <a:srgbClr val="00B0F0"/>
              </a:buClr>
            </a:pPr>
            <a:r>
              <a:rPr lang="zh-CN" altLang="en-US" sz="2400" b="1" dirty="0">
                <a:solidFill>
                  <a:schemeClr val="tx1">
                    <a:lumMod val="75000"/>
                    <a:lumOff val="25000"/>
                  </a:schemeClr>
                </a:solidFill>
                <a:latin typeface="微软雅黑"/>
                <a:ea typeface="微软雅黑"/>
                <a:cs typeface="+mj-cs"/>
              </a:rPr>
              <a:t>二、</a:t>
            </a: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长城平台中文互联网电视</a:t>
            </a:r>
            <a:endPar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6602926" y="1509324"/>
            <a:ext cx="5044083" cy="3305967"/>
          </a:xfrm>
          <a:prstGeom prst="rect">
            <a:avLst/>
          </a:prstGeom>
        </p:spPr>
      </p:pic>
      <p:sp>
        <p:nvSpPr>
          <p:cNvPr id="21" name="标题 1"/>
          <p:cNvSpPr txBox="1">
            <a:spLocks/>
          </p:cNvSpPr>
          <p:nvPr/>
        </p:nvSpPr>
        <p:spPr>
          <a:xfrm>
            <a:off x="986302" y="1209965"/>
            <a:ext cx="2088232" cy="527812"/>
          </a:xfrm>
          <a:prstGeom prst="rect">
            <a:avLst/>
          </a:prstGeom>
          <a:solidFill>
            <a:srgbClr val="0070C0"/>
          </a:solidFill>
          <a:effectLst>
            <a:outerShdw blurRad="63500" sx="102000" sy="102000" algn="ctr" rotWithShape="0">
              <a:prstClr val="black">
                <a:alpha val="40000"/>
              </a:prstClr>
            </a:outerShdw>
          </a:effectLst>
        </p:spPr>
        <p:txBody>
          <a:bodyPr>
            <a:normAutofit/>
          </a:bodyPr>
          <a:lstStyle>
            <a:defPPr>
              <a:defRPr lang="zh-CN"/>
            </a:defPPr>
            <a:lvl1pPr algn="ctr" defTabSz="914277" eaLnBrk="1" fontAlgn="auto" latinLnBrk="0" hangingPunct="1">
              <a:lnSpc>
                <a:spcPct val="100000"/>
              </a:lnSpc>
              <a:spcAft>
                <a:spcPts val="0"/>
              </a:spcAft>
              <a:buNone/>
              <a:defRPr sz="2800" b="0">
                <a:solidFill>
                  <a:srgbClr val="FFFF00"/>
                </a:solidFill>
                <a:latin typeface="+mj-lt"/>
                <a:ea typeface="+mj-ea"/>
                <a:cs typeface="+mj-cs"/>
              </a:defRPr>
            </a:lvl1pPr>
          </a:lstStyle>
          <a:p>
            <a:r>
              <a:rPr lang="zh-CN" altLang="en-US" dirty="0">
                <a:solidFill>
                  <a:schemeClr val="bg1"/>
                </a:solidFill>
                <a:latin typeface="微软雅黑" panose="020B0503020204020204" pitchFamily="34" charset="-122"/>
                <a:ea typeface="微软雅黑" panose="020B0503020204020204" pitchFamily="34" charset="-122"/>
              </a:rPr>
              <a:t>市场背景</a:t>
            </a:r>
          </a:p>
        </p:txBody>
      </p:sp>
      <p:sp>
        <p:nvSpPr>
          <p:cNvPr id="3" name="矩形 2"/>
          <p:cNvSpPr/>
          <p:nvPr/>
        </p:nvSpPr>
        <p:spPr>
          <a:xfrm>
            <a:off x="532267" y="1857510"/>
            <a:ext cx="5858297" cy="2821542"/>
          </a:xfrm>
          <a:prstGeom prst="rect">
            <a:avLst/>
          </a:prstGeom>
        </p:spPr>
        <p:txBody>
          <a:bodyPr wrap="square">
            <a:spAutoFit/>
          </a:bodyPr>
          <a:lstStyle/>
          <a:p>
            <a:pPr marL="285750" indent="-285750">
              <a:lnSpc>
                <a:spcPct val="150000"/>
              </a:lnSpc>
              <a:buFont typeface="Wingdings" panose="05000000000000000000" pitchFamily="2" charset="2"/>
              <a:buChar char="n"/>
            </a:pPr>
            <a:r>
              <a:rPr lang="zh-CN" altLang="en-US" sz="1500" dirty="0">
                <a:latin typeface="微软雅黑" panose="020B0503020204020204" pitchFamily="34" charset="-122"/>
                <a:ea typeface="微软雅黑" panose="020B0503020204020204" pitchFamily="34" charset="-122"/>
              </a:rPr>
              <a:t>中国国际移民是世界上最大的海外移民群体，总数超过</a:t>
            </a:r>
            <a:r>
              <a:rPr lang="en-US" altLang="zh-CN" sz="1500" dirty="0">
                <a:latin typeface="微软雅黑" panose="020B0503020204020204" pitchFamily="34" charset="-122"/>
                <a:ea typeface="微软雅黑" panose="020B0503020204020204" pitchFamily="34" charset="-122"/>
              </a:rPr>
              <a:t>6000</a:t>
            </a:r>
            <a:r>
              <a:rPr lang="zh-CN" altLang="en-US" sz="1500" dirty="0">
                <a:latin typeface="微软雅黑" panose="020B0503020204020204" pitchFamily="34" charset="-122"/>
                <a:ea typeface="微软雅黑" panose="020B0503020204020204" pitchFamily="34" charset="-122"/>
              </a:rPr>
              <a:t>万，海外华人对祖国文化的需求不断上升。</a:t>
            </a:r>
            <a:endParaRPr lang="en-US" altLang="zh-CN" sz="15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sz="1500" dirty="0">
                <a:latin typeface="微软雅黑" panose="020B0503020204020204" pitchFamily="34" charset="-122"/>
                <a:ea typeface="微软雅黑" panose="020B0503020204020204" pitchFamily="34" charset="-122"/>
              </a:rPr>
              <a:t>中华文化在世界范围内强势崛起，但由于版权原因，海外鲜有正版中文直播电视。</a:t>
            </a:r>
            <a:endParaRPr lang="en-US" altLang="zh-CN" sz="15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sz="1500" dirty="0">
                <a:latin typeface="微软雅黑" panose="020B0503020204020204" pitchFamily="34" charset="-122"/>
                <a:ea typeface="微软雅黑" panose="020B0503020204020204" pitchFamily="34" charset="-122"/>
              </a:rPr>
              <a:t>长城平台是“中国文化走出去”的中坚力量；</a:t>
            </a:r>
            <a:endParaRPr lang="en-US" altLang="zh-CN" sz="15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sz="1500" dirty="0">
                <a:latin typeface="微软雅黑" panose="020B0503020204020204" pitchFamily="34" charset="-122"/>
                <a:ea typeface="微软雅黑" panose="020B0503020204020204" pitchFamily="34" charset="-122"/>
              </a:rPr>
              <a:t>长城平台网络电视不仅能满足传统媒体用户对直播电视的收看需求，同时能满足新媒体用户对网络电视交互性、及时性、海量性等多方面的个性化需求</a:t>
            </a:r>
          </a:p>
        </p:txBody>
      </p:sp>
      <p:sp>
        <p:nvSpPr>
          <p:cNvPr id="23" name="矩形 22"/>
          <p:cNvSpPr/>
          <p:nvPr/>
        </p:nvSpPr>
        <p:spPr>
          <a:xfrm>
            <a:off x="718757" y="5094683"/>
            <a:ext cx="10850747" cy="494558"/>
          </a:xfrm>
          <a:prstGeom prst="rect">
            <a:avLst/>
          </a:prstGeom>
          <a:solidFill>
            <a:srgbClr val="0070C0"/>
          </a:solidFill>
        </p:spPr>
        <p:txBody>
          <a:bodyPr>
            <a:noAutofit/>
          </a:bodyPr>
          <a:lstStyle/>
          <a:p>
            <a:pPr algn="ctr" defTabSz="914277" fontAlgn="auto">
              <a:lnSpc>
                <a:spcPct val="150000"/>
              </a:lnSpc>
              <a:spcAft>
                <a:spcPts val="800"/>
              </a:spcAft>
            </a:pPr>
            <a:r>
              <a:rPr lang="zh-CN" altLang="en-US" dirty="0">
                <a:solidFill>
                  <a:schemeClr val="bg1"/>
                </a:solidFill>
                <a:latin typeface="微软雅黑" panose="020B0503020204020204" pitchFamily="34" charset="-122"/>
                <a:ea typeface="微软雅黑" panose="020B0503020204020204" pitchFamily="34" charset="-122"/>
                <a:cs typeface="+mj-cs"/>
              </a:rPr>
              <a:t>鉴于以上因素，</a:t>
            </a:r>
            <a:r>
              <a:rPr lang="zh-CN" altLang="en-US" b="1" dirty="0">
                <a:solidFill>
                  <a:srgbClr val="FFFF00"/>
                </a:solidFill>
                <a:latin typeface="微软雅黑" panose="020B0503020204020204" pitchFamily="34" charset="-122"/>
                <a:ea typeface="微软雅黑" panose="020B0503020204020204" pitchFamily="34" charset="-122"/>
                <a:cs typeface="+mj-cs"/>
              </a:rPr>
              <a:t>中视国际、中兴通讯、爱科云通</a:t>
            </a:r>
            <a:r>
              <a:rPr lang="zh-CN" altLang="en-US" dirty="0">
                <a:solidFill>
                  <a:schemeClr val="bg1"/>
                </a:solidFill>
                <a:latin typeface="微软雅黑" panose="020B0503020204020204" pitchFamily="34" charset="-122"/>
                <a:ea typeface="微软雅黑" panose="020B0503020204020204" pitchFamily="34" charset="-122"/>
                <a:cs typeface="+mj-cs"/>
              </a:rPr>
              <a:t>三方合作运营的</a:t>
            </a:r>
            <a:r>
              <a:rPr lang="zh-CN" altLang="en-US" b="1" dirty="0">
                <a:solidFill>
                  <a:schemeClr val="bg1"/>
                </a:solidFill>
                <a:latin typeface="微软雅黑" panose="020B0503020204020204" pitchFamily="34" charset="-122"/>
                <a:ea typeface="微软雅黑" panose="020B0503020204020204" pitchFamily="34" charset="-122"/>
                <a:cs typeface="+mj-cs"/>
              </a:rPr>
              <a:t>长城平台中文互联网电视</a:t>
            </a:r>
            <a:r>
              <a:rPr lang="zh-CN" altLang="en-US" dirty="0">
                <a:solidFill>
                  <a:schemeClr val="bg1"/>
                </a:solidFill>
                <a:latin typeface="微软雅黑" panose="020B0503020204020204" pitchFamily="34" charset="-122"/>
                <a:ea typeface="微软雅黑" panose="020B0503020204020204" pitchFamily="34" charset="-122"/>
                <a:cs typeface="+mj-cs"/>
              </a:rPr>
              <a:t>应运而生</a:t>
            </a:r>
          </a:p>
        </p:txBody>
      </p:sp>
      <p:pic>
        <p:nvPicPr>
          <p:cNvPr id="15" name="图片 14"/>
          <p:cNvPicPr>
            <a:picLocks noChangeAspect="1"/>
          </p:cNvPicPr>
          <p:nvPr/>
        </p:nvPicPr>
        <p:blipFill>
          <a:blip r:embed="rId4">
            <a:clrChange>
              <a:clrFrom>
                <a:srgbClr val="FFFFFF"/>
              </a:clrFrom>
              <a:clrTo>
                <a:srgbClr val="FFFFFF">
                  <a:alpha val="0"/>
                </a:srgbClr>
              </a:clrTo>
            </a:clrChange>
          </a:blip>
          <a:stretch>
            <a:fillRect/>
          </a:stretch>
        </p:blipFill>
        <p:spPr>
          <a:xfrm>
            <a:off x="10920536" y="5734733"/>
            <a:ext cx="1038225" cy="1095375"/>
          </a:xfrm>
          <a:prstGeom prst="rect">
            <a:avLst/>
          </a:prstGeom>
        </p:spPr>
      </p:pic>
      <p:cxnSp>
        <p:nvCxnSpPr>
          <p:cNvPr id="24" name="直接连接符 23"/>
          <p:cNvCxnSpPr/>
          <p:nvPr/>
        </p:nvCxnSpPr>
        <p:spPr>
          <a:xfrm>
            <a:off x="986302" y="1509324"/>
            <a:ext cx="10660707" cy="0"/>
          </a:xfrm>
          <a:prstGeom prst="line">
            <a:avLst/>
          </a:prstGeom>
          <a:ln>
            <a:solidFill>
              <a:srgbClr val="0070C0">
                <a:alpha val="20000"/>
              </a:srgb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999059"/>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3598" y="220110"/>
            <a:ext cx="401031" cy="4098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19" name="矩形 18"/>
          <p:cNvSpPr/>
          <p:nvPr/>
        </p:nvSpPr>
        <p:spPr>
          <a:xfrm>
            <a:off x="456300" y="228647"/>
            <a:ext cx="181751" cy="4013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20" name="矩形 19"/>
          <p:cNvSpPr/>
          <p:nvPr/>
        </p:nvSpPr>
        <p:spPr>
          <a:xfrm>
            <a:off x="707806" y="220110"/>
            <a:ext cx="8052490" cy="461665"/>
          </a:xfrm>
          <a:prstGeom prst="rect">
            <a:avLst/>
          </a:prstGeom>
          <a:noFill/>
        </p:spPr>
        <p:txBody>
          <a:bodyPr/>
          <a:lstStyle/>
          <a:p>
            <a:pPr>
              <a:buClr>
                <a:srgbClr val="00B0F0"/>
              </a:buClr>
            </a:pPr>
            <a:r>
              <a:rPr lang="zh-CN" altLang="en-US" sz="2400" b="1" dirty="0">
                <a:solidFill>
                  <a:schemeClr val="tx1">
                    <a:lumMod val="75000"/>
                    <a:lumOff val="25000"/>
                  </a:schemeClr>
                </a:solidFill>
                <a:latin typeface="微软雅黑"/>
                <a:ea typeface="微软雅黑"/>
                <a:cs typeface="+mj-cs"/>
              </a:rPr>
              <a:t>二、</a:t>
            </a: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长城平台中文互联网电视</a:t>
            </a:r>
            <a:endPar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3">
            <a:clrChange>
              <a:clrFrom>
                <a:srgbClr val="FFFFFF"/>
              </a:clrFrom>
              <a:clrTo>
                <a:srgbClr val="FFFFFF">
                  <a:alpha val="0"/>
                </a:srgbClr>
              </a:clrTo>
            </a:clrChange>
          </a:blip>
          <a:stretch>
            <a:fillRect/>
          </a:stretch>
        </p:blipFill>
        <p:spPr>
          <a:xfrm>
            <a:off x="10920536" y="5734733"/>
            <a:ext cx="1038225" cy="1095375"/>
          </a:xfrm>
          <a:prstGeom prst="rect">
            <a:avLst/>
          </a:prstGeom>
        </p:spPr>
      </p:pic>
      <p:pic>
        <p:nvPicPr>
          <p:cNvPr id="12" name="图片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7806" y="1412776"/>
            <a:ext cx="6088731" cy="4063926"/>
          </a:xfrm>
          <a:prstGeom prst="rect">
            <a:avLst/>
          </a:prstGeom>
        </p:spPr>
      </p:pic>
      <p:sp>
        <p:nvSpPr>
          <p:cNvPr id="4" name="矩形 3"/>
          <p:cNvSpPr/>
          <p:nvPr/>
        </p:nvSpPr>
        <p:spPr>
          <a:xfrm>
            <a:off x="7219013" y="1690942"/>
            <a:ext cx="3780420" cy="523220"/>
          </a:xfrm>
          <a:prstGeom prst="rect">
            <a:avLst/>
          </a:prstGeom>
          <a:solidFill>
            <a:srgbClr val="0070C0"/>
          </a:solidFill>
          <a:effectLst>
            <a:outerShdw blurRad="63500" sx="102000" sy="102000" algn="ctr" rotWithShape="0">
              <a:prstClr val="black">
                <a:alpha val="40000"/>
              </a:prstClr>
            </a:outerShdw>
          </a:effectLst>
        </p:spPr>
        <p:txBody>
          <a:bodyPr>
            <a:normAutofit/>
          </a:bodyPr>
          <a:lstStyle/>
          <a:p>
            <a:pPr algn="ctr" defTabSz="914277" fontAlgn="auto">
              <a:spcAft>
                <a:spcPts val="0"/>
              </a:spcAft>
            </a:pPr>
            <a:r>
              <a:rPr lang="zh-CN" altLang="zh-CN" sz="2800" dirty="0">
                <a:solidFill>
                  <a:schemeClr val="bg1"/>
                </a:solidFill>
                <a:latin typeface="微软雅黑" panose="020B0503020204020204" pitchFamily="34" charset="-122"/>
                <a:ea typeface="微软雅黑" panose="020B0503020204020204" pitchFamily="34" charset="-122"/>
                <a:cs typeface="+mj-cs"/>
              </a:rPr>
              <a:t>长城平台</a:t>
            </a:r>
            <a:r>
              <a:rPr lang="zh-CN" altLang="en-US" sz="2800" dirty="0">
                <a:solidFill>
                  <a:schemeClr val="bg1"/>
                </a:solidFill>
                <a:latin typeface="微软雅黑" panose="020B0503020204020204" pitchFamily="34" charset="-122"/>
                <a:ea typeface="微软雅黑" panose="020B0503020204020204" pitchFamily="34" charset="-122"/>
                <a:cs typeface="+mj-cs"/>
              </a:rPr>
              <a:t>互联网</a:t>
            </a:r>
            <a:r>
              <a:rPr lang="zh-CN" altLang="zh-CN" sz="2800" dirty="0">
                <a:solidFill>
                  <a:schemeClr val="bg1"/>
                </a:solidFill>
                <a:latin typeface="微软雅黑" panose="020B0503020204020204" pitchFamily="34" charset="-122"/>
                <a:ea typeface="微软雅黑" panose="020B0503020204020204" pitchFamily="34" charset="-122"/>
                <a:cs typeface="+mj-cs"/>
              </a:rPr>
              <a:t>电视</a:t>
            </a:r>
            <a:endParaRPr lang="zh-CN" altLang="en-US" sz="2800" dirty="0">
              <a:solidFill>
                <a:schemeClr val="bg1"/>
              </a:solidFill>
              <a:latin typeface="微软雅黑" panose="020B0503020204020204" pitchFamily="34" charset="-122"/>
              <a:ea typeface="微软雅黑" panose="020B0503020204020204" pitchFamily="34" charset="-122"/>
              <a:cs typeface="+mj-cs"/>
            </a:endParaRPr>
          </a:p>
        </p:txBody>
      </p:sp>
      <p:sp>
        <p:nvSpPr>
          <p:cNvPr id="5" name="矩形 4"/>
          <p:cNvSpPr/>
          <p:nvPr/>
        </p:nvSpPr>
        <p:spPr>
          <a:xfrm>
            <a:off x="7104112" y="2420888"/>
            <a:ext cx="4104456" cy="2862322"/>
          </a:xfrm>
          <a:prstGeom prst="rect">
            <a:avLst/>
          </a:prstGeom>
        </p:spPr>
        <p:txBody>
          <a:bodyPr wrap="square">
            <a:spAutoFit/>
          </a:bodyPr>
          <a:lstStyle/>
          <a:p>
            <a:pPr marL="0" indent="0" fontAlgn="auto">
              <a:lnSpc>
                <a:spcPct val="200000"/>
              </a:lnSpc>
              <a:spcAft>
                <a:spcPts val="0"/>
              </a:spcAft>
              <a:buFont typeface="Arial" panose="020B0604020202020204" pitchFamily="34" charset="0"/>
              <a:buNone/>
            </a:pPr>
            <a:r>
              <a:rPr lang="zh-CN" altLang="zh-CN" dirty="0">
                <a:latin typeface="微软雅黑" panose="020B0503020204020204" pitchFamily="34" charset="-122"/>
                <a:ea typeface="微软雅黑" panose="020B0503020204020204" pitchFamily="34" charset="-122"/>
              </a:rPr>
              <a:t>是国家新闻出版</a:t>
            </a:r>
            <a:r>
              <a:rPr lang="zh-CN" altLang="zh-CN" b="1" dirty="0">
                <a:latin typeface="微软雅黑" panose="020B0503020204020204" pitchFamily="34" charset="-122"/>
                <a:ea typeface="微软雅黑" panose="020B0503020204020204" pitchFamily="34" charset="-122"/>
              </a:rPr>
              <a:t>广电总局唯一授权</a:t>
            </a:r>
            <a:r>
              <a:rPr lang="zh-CN" altLang="zh-CN" dirty="0">
                <a:latin typeface="微软雅黑" panose="020B0503020204020204" pitchFamily="34" charset="-122"/>
                <a:ea typeface="微软雅黑" panose="020B0503020204020204" pitchFamily="34" charset="-122"/>
              </a:rPr>
              <a:t>的</a:t>
            </a:r>
            <a:r>
              <a:rPr lang="zh-CN" altLang="zh-CN" b="1" dirty="0">
                <a:latin typeface="微软雅黑" panose="020B0503020204020204" pitchFamily="34" charset="-122"/>
                <a:ea typeface="微软雅黑" panose="020B0503020204020204" pitchFamily="34" charset="-122"/>
              </a:rPr>
              <a:t>海外播出平台</a:t>
            </a:r>
            <a:r>
              <a:rPr lang="zh-CN" altLang="zh-CN" dirty="0">
                <a:latin typeface="微软雅黑" panose="020B0503020204020204" pitchFamily="34" charset="-122"/>
                <a:ea typeface="微软雅黑" panose="020B0503020204020204" pitchFamily="34" charset="-122"/>
              </a:rPr>
              <a:t>，集成包括中央电视台</a:t>
            </a:r>
            <a:r>
              <a:rPr lang="zh-CN" altLang="en-US" dirty="0">
                <a:latin typeface="微软雅黑" panose="020B0503020204020204" pitchFamily="34" charset="-122"/>
                <a:ea typeface="微软雅黑" panose="020B0503020204020204" pitchFamily="34" charset="-122"/>
              </a:rPr>
              <a:t>和</a:t>
            </a:r>
            <a:r>
              <a:rPr lang="zh-CN" altLang="zh-CN" dirty="0">
                <a:latin typeface="微软雅黑" panose="020B0503020204020204" pitchFamily="34" charset="-122"/>
                <a:ea typeface="微软雅黑" panose="020B0503020204020204" pitchFamily="34" charset="-122"/>
              </a:rPr>
              <a:t>地方电视台共</a:t>
            </a:r>
            <a:r>
              <a:rPr lang="en-US" altLang="zh-CN" dirty="0">
                <a:latin typeface="微软雅黑" panose="020B0503020204020204" pitchFamily="34" charset="-122"/>
                <a:ea typeface="微软雅黑" panose="020B0503020204020204" pitchFamily="34" charset="-122"/>
              </a:rPr>
              <a:t>30</a:t>
            </a:r>
            <a:r>
              <a:rPr lang="zh-CN" altLang="zh-CN" dirty="0">
                <a:latin typeface="微软雅黑" panose="020B0503020204020204" pitchFamily="34" charset="-122"/>
                <a:ea typeface="微软雅黑" panose="020B0503020204020204" pitchFamily="34" charset="-122"/>
              </a:rPr>
              <a:t>个直播频道和数万小时点播内容，为</a:t>
            </a:r>
            <a:r>
              <a:rPr lang="zh-CN" altLang="zh-CN" b="1" dirty="0">
                <a:latin typeface="微软雅黑" panose="020B0503020204020204" pitchFamily="34" charset="-122"/>
                <a:ea typeface="微软雅黑" panose="020B0503020204020204" pitchFamily="34" charset="-122"/>
              </a:rPr>
              <a:t>海外广大华人华侨和当地主流社会</a:t>
            </a:r>
            <a:r>
              <a:rPr lang="zh-CN" altLang="zh-CN" dirty="0">
                <a:latin typeface="微软雅黑" panose="020B0503020204020204" pitchFamily="34" charset="-122"/>
                <a:ea typeface="微软雅黑" panose="020B0503020204020204" pitchFamily="34" charset="-122"/>
              </a:rPr>
              <a:t>提供优质的互联网电视服务。</a:t>
            </a:r>
          </a:p>
        </p:txBody>
      </p:sp>
    </p:spTree>
    <p:extLst>
      <p:ext uri="{BB962C8B-B14F-4D97-AF65-F5344CB8AC3E}">
        <p14:creationId xmlns:p14="http://schemas.microsoft.com/office/powerpoint/2010/main" val="1788278109"/>
      </p:ext>
    </p:extLst>
  </p:cSld>
  <p:clrMapOvr>
    <a:masterClrMapping/>
  </p:clrMapOvr>
  <p:transition spd="slow">
    <p:randomBa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3598" y="220110"/>
            <a:ext cx="401031" cy="4098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19" name="矩形 18"/>
          <p:cNvSpPr/>
          <p:nvPr/>
        </p:nvSpPr>
        <p:spPr>
          <a:xfrm>
            <a:off x="456300" y="228647"/>
            <a:ext cx="181751" cy="4013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20" name="矩形 19"/>
          <p:cNvSpPr/>
          <p:nvPr/>
        </p:nvSpPr>
        <p:spPr>
          <a:xfrm>
            <a:off x="707806" y="220110"/>
            <a:ext cx="8052490" cy="461665"/>
          </a:xfrm>
          <a:prstGeom prst="rect">
            <a:avLst/>
          </a:prstGeom>
          <a:noFill/>
        </p:spPr>
        <p:txBody>
          <a:bodyPr/>
          <a:lstStyle/>
          <a:p>
            <a:pPr>
              <a:buClr>
                <a:srgbClr val="00B0F0"/>
              </a:buClr>
            </a:pPr>
            <a:r>
              <a:rPr lang="zh-CN" altLang="en-US" sz="2400" b="1" dirty="0">
                <a:solidFill>
                  <a:schemeClr val="tx1">
                    <a:lumMod val="75000"/>
                    <a:lumOff val="25000"/>
                  </a:schemeClr>
                </a:solidFill>
                <a:latin typeface="微软雅黑"/>
                <a:ea typeface="微软雅黑"/>
                <a:cs typeface="+mj-cs"/>
              </a:rPr>
              <a:t>二、</a:t>
            </a: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长城平台中文互联网电视</a:t>
            </a:r>
            <a:endPar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3">
            <a:clrChange>
              <a:clrFrom>
                <a:srgbClr val="FFFFFF"/>
              </a:clrFrom>
              <a:clrTo>
                <a:srgbClr val="FFFFFF">
                  <a:alpha val="0"/>
                </a:srgbClr>
              </a:clrTo>
            </a:clrChange>
          </a:blip>
          <a:stretch>
            <a:fillRect/>
          </a:stretch>
        </p:blipFill>
        <p:spPr>
          <a:xfrm>
            <a:off x="10920536" y="5734733"/>
            <a:ext cx="1038225" cy="1095375"/>
          </a:xfrm>
          <a:prstGeom prst="rect">
            <a:avLst/>
          </a:prstGeom>
        </p:spPr>
      </p:pic>
      <p:sp>
        <p:nvSpPr>
          <p:cNvPr id="41" name="Freeform 17"/>
          <p:cNvSpPr>
            <a:spLocks noEditPoints="1" noChangeArrowheads="1"/>
          </p:cNvSpPr>
          <p:nvPr/>
        </p:nvSpPr>
        <p:spPr bwMode="auto">
          <a:xfrm>
            <a:off x="1821891" y="2521785"/>
            <a:ext cx="1922651" cy="1925031"/>
          </a:xfrm>
          <a:custGeom>
            <a:avLst/>
            <a:gdLst>
              <a:gd name="T0" fmla="*/ 1351 w 2703"/>
              <a:gd name="T1" fmla="*/ 0 h 2703"/>
              <a:gd name="T2" fmla="*/ 2703 w 2703"/>
              <a:gd name="T3" fmla="*/ 1351 h 2703"/>
              <a:gd name="T4" fmla="*/ 1351 w 2703"/>
              <a:gd name="T5" fmla="*/ 2703 h 2703"/>
              <a:gd name="T6" fmla="*/ 0 w 2703"/>
              <a:gd name="T7" fmla="*/ 1351 h 2703"/>
              <a:gd name="T8" fmla="*/ 1351 w 2703"/>
              <a:gd name="T9" fmla="*/ 0 h 2703"/>
              <a:gd name="T10" fmla="*/ 1351 w 2703"/>
              <a:gd name="T11" fmla="*/ 382 h 2703"/>
              <a:gd name="T12" fmla="*/ 2321 w 2703"/>
              <a:gd name="T13" fmla="*/ 1351 h 2703"/>
              <a:gd name="T14" fmla="*/ 1351 w 2703"/>
              <a:gd name="T15" fmla="*/ 2321 h 2703"/>
              <a:gd name="T16" fmla="*/ 382 w 2703"/>
              <a:gd name="T17" fmla="*/ 1351 h 2703"/>
              <a:gd name="T18" fmla="*/ 1351 w 2703"/>
              <a:gd name="T19" fmla="*/ 382 h 2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03" h="2703">
                <a:moveTo>
                  <a:pt x="1351" y="0"/>
                </a:moveTo>
                <a:cubicBezTo>
                  <a:pt x="2098" y="0"/>
                  <a:pt x="2703" y="605"/>
                  <a:pt x="2703" y="1351"/>
                </a:cubicBezTo>
                <a:cubicBezTo>
                  <a:pt x="2703" y="2098"/>
                  <a:pt x="2098" y="2703"/>
                  <a:pt x="1351" y="2703"/>
                </a:cubicBezTo>
                <a:cubicBezTo>
                  <a:pt x="605" y="2703"/>
                  <a:pt x="0" y="2098"/>
                  <a:pt x="0" y="1351"/>
                </a:cubicBezTo>
                <a:cubicBezTo>
                  <a:pt x="0" y="605"/>
                  <a:pt x="605" y="0"/>
                  <a:pt x="1351" y="0"/>
                </a:cubicBezTo>
                <a:close/>
                <a:moveTo>
                  <a:pt x="1351" y="382"/>
                </a:moveTo>
                <a:cubicBezTo>
                  <a:pt x="1887" y="382"/>
                  <a:pt x="2321" y="816"/>
                  <a:pt x="2321" y="1351"/>
                </a:cubicBezTo>
                <a:cubicBezTo>
                  <a:pt x="2321" y="1887"/>
                  <a:pt x="1887" y="2321"/>
                  <a:pt x="1351" y="2321"/>
                </a:cubicBezTo>
                <a:cubicBezTo>
                  <a:pt x="816" y="2321"/>
                  <a:pt x="382" y="1887"/>
                  <a:pt x="382" y="1351"/>
                </a:cubicBezTo>
                <a:cubicBezTo>
                  <a:pt x="382" y="816"/>
                  <a:pt x="816" y="382"/>
                  <a:pt x="1351" y="382"/>
                </a:cubicBezTo>
                <a:close/>
              </a:path>
            </a:pathLst>
          </a:custGeom>
          <a:solidFill>
            <a:srgbClr val="0070C0"/>
          </a:solidFill>
          <a:ln>
            <a:noFill/>
          </a:ln>
          <a:extLst/>
        </p:spPr>
        <p:txBody>
          <a:bodyPr lIns="90789" tIns="45440" rIns="90789" bIns="45440"/>
          <a:lstStyle/>
          <a:p>
            <a:pPr marL="0" marR="0" lvl="0" indent="0" defTabSz="907536" eaLnBrk="0" fontAlgn="auto" latinLnBrk="0" hangingPunct="0">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294A5A"/>
              </a:solidFill>
              <a:effectLst/>
              <a:uLnTx/>
              <a:uFillTx/>
              <a:latin typeface="Arial"/>
              <a:ea typeface="宋体"/>
            </a:endParaRPr>
          </a:p>
        </p:txBody>
      </p:sp>
      <p:sp>
        <p:nvSpPr>
          <p:cNvPr id="42" name="Freeform 17"/>
          <p:cNvSpPr>
            <a:spLocks noEditPoints="1" noChangeArrowheads="1"/>
          </p:cNvSpPr>
          <p:nvPr/>
        </p:nvSpPr>
        <p:spPr bwMode="auto">
          <a:xfrm>
            <a:off x="5150407" y="2521785"/>
            <a:ext cx="1922651" cy="1925031"/>
          </a:xfrm>
          <a:custGeom>
            <a:avLst/>
            <a:gdLst>
              <a:gd name="T0" fmla="*/ 1351 w 2703"/>
              <a:gd name="T1" fmla="*/ 0 h 2703"/>
              <a:gd name="T2" fmla="*/ 2703 w 2703"/>
              <a:gd name="T3" fmla="*/ 1351 h 2703"/>
              <a:gd name="T4" fmla="*/ 1351 w 2703"/>
              <a:gd name="T5" fmla="*/ 2703 h 2703"/>
              <a:gd name="T6" fmla="*/ 0 w 2703"/>
              <a:gd name="T7" fmla="*/ 1351 h 2703"/>
              <a:gd name="T8" fmla="*/ 1351 w 2703"/>
              <a:gd name="T9" fmla="*/ 0 h 2703"/>
              <a:gd name="T10" fmla="*/ 1351 w 2703"/>
              <a:gd name="T11" fmla="*/ 382 h 2703"/>
              <a:gd name="T12" fmla="*/ 2321 w 2703"/>
              <a:gd name="T13" fmla="*/ 1351 h 2703"/>
              <a:gd name="T14" fmla="*/ 1351 w 2703"/>
              <a:gd name="T15" fmla="*/ 2321 h 2703"/>
              <a:gd name="T16" fmla="*/ 382 w 2703"/>
              <a:gd name="T17" fmla="*/ 1351 h 2703"/>
              <a:gd name="T18" fmla="*/ 1351 w 2703"/>
              <a:gd name="T19" fmla="*/ 382 h 2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03" h="2703">
                <a:moveTo>
                  <a:pt x="1351" y="0"/>
                </a:moveTo>
                <a:cubicBezTo>
                  <a:pt x="2098" y="0"/>
                  <a:pt x="2703" y="605"/>
                  <a:pt x="2703" y="1351"/>
                </a:cubicBezTo>
                <a:cubicBezTo>
                  <a:pt x="2703" y="2098"/>
                  <a:pt x="2098" y="2703"/>
                  <a:pt x="1351" y="2703"/>
                </a:cubicBezTo>
                <a:cubicBezTo>
                  <a:pt x="605" y="2703"/>
                  <a:pt x="0" y="2098"/>
                  <a:pt x="0" y="1351"/>
                </a:cubicBezTo>
                <a:cubicBezTo>
                  <a:pt x="0" y="605"/>
                  <a:pt x="605" y="0"/>
                  <a:pt x="1351" y="0"/>
                </a:cubicBezTo>
                <a:close/>
                <a:moveTo>
                  <a:pt x="1351" y="382"/>
                </a:moveTo>
                <a:cubicBezTo>
                  <a:pt x="1887" y="382"/>
                  <a:pt x="2321" y="816"/>
                  <a:pt x="2321" y="1351"/>
                </a:cubicBezTo>
                <a:cubicBezTo>
                  <a:pt x="2321" y="1887"/>
                  <a:pt x="1887" y="2321"/>
                  <a:pt x="1351" y="2321"/>
                </a:cubicBezTo>
                <a:cubicBezTo>
                  <a:pt x="816" y="2321"/>
                  <a:pt x="382" y="1887"/>
                  <a:pt x="382" y="1351"/>
                </a:cubicBezTo>
                <a:cubicBezTo>
                  <a:pt x="382" y="816"/>
                  <a:pt x="816" y="382"/>
                  <a:pt x="1351" y="382"/>
                </a:cubicBezTo>
                <a:close/>
              </a:path>
            </a:pathLst>
          </a:custGeom>
          <a:solidFill>
            <a:srgbClr val="484849"/>
          </a:solidFill>
          <a:ln>
            <a:noFill/>
          </a:ln>
          <a:extLst>
            <a:ext uri="{91240B29-F687-4F45-9708-019B960494DF}">
              <a14:hiddenLine xmlns:a14="http://schemas.microsoft.com/office/drawing/2010/main" w="9525">
                <a:solidFill>
                  <a:srgbClr val="000000"/>
                </a:solidFill>
                <a:round/>
                <a:headEnd/>
                <a:tailEnd/>
              </a14:hiddenLine>
            </a:ext>
          </a:extLst>
        </p:spPr>
        <p:txBody>
          <a:bodyPr lIns="90789" tIns="45440" rIns="90789" bIns="45440"/>
          <a:lstStyle/>
          <a:p>
            <a:pPr marL="0" marR="0" lvl="0" indent="0" defTabSz="907536" eaLnBrk="0" fontAlgn="auto" latinLnBrk="0" hangingPunct="0">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294A5A"/>
              </a:solidFill>
              <a:effectLst/>
              <a:uLnTx/>
              <a:uFillTx/>
              <a:latin typeface="Arial"/>
              <a:ea typeface="宋体"/>
            </a:endParaRPr>
          </a:p>
        </p:txBody>
      </p:sp>
      <p:sp>
        <p:nvSpPr>
          <p:cNvPr id="43" name="Freeform 17"/>
          <p:cNvSpPr>
            <a:spLocks noEditPoints="1" noChangeArrowheads="1"/>
          </p:cNvSpPr>
          <p:nvPr/>
        </p:nvSpPr>
        <p:spPr bwMode="auto">
          <a:xfrm>
            <a:off x="8623967" y="2521785"/>
            <a:ext cx="1922651" cy="1925031"/>
          </a:xfrm>
          <a:custGeom>
            <a:avLst/>
            <a:gdLst>
              <a:gd name="T0" fmla="*/ 1351 w 2703"/>
              <a:gd name="T1" fmla="*/ 0 h 2703"/>
              <a:gd name="T2" fmla="*/ 2703 w 2703"/>
              <a:gd name="T3" fmla="*/ 1351 h 2703"/>
              <a:gd name="T4" fmla="*/ 1351 w 2703"/>
              <a:gd name="T5" fmla="*/ 2703 h 2703"/>
              <a:gd name="T6" fmla="*/ 0 w 2703"/>
              <a:gd name="T7" fmla="*/ 1351 h 2703"/>
              <a:gd name="T8" fmla="*/ 1351 w 2703"/>
              <a:gd name="T9" fmla="*/ 0 h 2703"/>
              <a:gd name="T10" fmla="*/ 1351 w 2703"/>
              <a:gd name="T11" fmla="*/ 382 h 2703"/>
              <a:gd name="T12" fmla="*/ 2321 w 2703"/>
              <a:gd name="T13" fmla="*/ 1351 h 2703"/>
              <a:gd name="T14" fmla="*/ 1351 w 2703"/>
              <a:gd name="T15" fmla="*/ 2321 h 2703"/>
              <a:gd name="T16" fmla="*/ 382 w 2703"/>
              <a:gd name="T17" fmla="*/ 1351 h 2703"/>
              <a:gd name="T18" fmla="*/ 1351 w 2703"/>
              <a:gd name="T19" fmla="*/ 382 h 2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03" h="2703">
                <a:moveTo>
                  <a:pt x="1351" y="0"/>
                </a:moveTo>
                <a:cubicBezTo>
                  <a:pt x="2098" y="0"/>
                  <a:pt x="2703" y="605"/>
                  <a:pt x="2703" y="1351"/>
                </a:cubicBezTo>
                <a:cubicBezTo>
                  <a:pt x="2703" y="2098"/>
                  <a:pt x="2098" y="2703"/>
                  <a:pt x="1351" y="2703"/>
                </a:cubicBezTo>
                <a:cubicBezTo>
                  <a:pt x="605" y="2703"/>
                  <a:pt x="0" y="2098"/>
                  <a:pt x="0" y="1351"/>
                </a:cubicBezTo>
                <a:cubicBezTo>
                  <a:pt x="0" y="605"/>
                  <a:pt x="605" y="0"/>
                  <a:pt x="1351" y="0"/>
                </a:cubicBezTo>
                <a:close/>
                <a:moveTo>
                  <a:pt x="1351" y="382"/>
                </a:moveTo>
                <a:cubicBezTo>
                  <a:pt x="1887" y="382"/>
                  <a:pt x="2321" y="816"/>
                  <a:pt x="2321" y="1351"/>
                </a:cubicBezTo>
                <a:cubicBezTo>
                  <a:pt x="2321" y="1887"/>
                  <a:pt x="1887" y="2321"/>
                  <a:pt x="1351" y="2321"/>
                </a:cubicBezTo>
                <a:cubicBezTo>
                  <a:pt x="816" y="2321"/>
                  <a:pt x="382" y="1887"/>
                  <a:pt x="382" y="1351"/>
                </a:cubicBezTo>
                <a:cubicBezTo>
                  <a:pt x="382" y="816"/>
                  <a:pt x="816" y="382"/>
                  <a:pt x="1351" y="382"/>
                </a:cubicBezTo>
                <a:close/>
              </a:path>
            </a:pathLst>
          </a:custGeom>
          <a:solidFill>
            <a:srgbClr val="ED5A00"/>
          </a:solidFill>
          <a:ln>
            <a:noFill/>
          </a:ln>
          <a:extLst>
            <a:ext uri="{91240B29-F687-4F45-9708-019B960494DF}">
              <a14:hiddenLine xmlns:a14="http://schemas.microsoft.com/office/drawing/2010/main" w="9525">
                <a:solidFill>
                  <a:srgbClr val="000000"/>
                </a:solidFill>
                <a:round/>
                <a:headEnd/>
                <a:tailEnd/>
              </a14:hiddenLine>
            </a:ext>
          </a:extLst>
        </p:spPr>
        <p:txBody>
          <a:bodyPr lIns="90789" tIns="45440" rIns="90789" bIns="45440"/>
          <a:lstStyle/>
          <a:p>
            <a:pPr marL="0" marR="0" lvl="0" indent="0" defTabSz="907536" eaLnBrk="0" fontAlgn="auto" latinLnBrk="0" hangingPunct="0">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294A5A"/>
              </a:solidFill>
              <a:effectLst/>
              <a:uLnTx/>
              <a:uFillTx/>
              <a:latin typeface="Arial"/>
              <a:ea typeface="宋体"/>
            </a:endParaRPr>
          </a:p>
        </p:txBody>
      </p:sp>
      <p:cxnSp>
        <p:nvCxnSpPr>
          <p:cNvPr id="44" name="直接连接符 23"/>
          <p:cNvCxnSpPr>
            <a:cxnSpLocks noChangeShapeType="1"/>
          </p:cNvCxnSpPr>
          <p:nvPr/>
        </p:nvCxnSpPr>
        <p:spPr bwMode="auto">
          <a:xfrm>
            <a:off x="6811310" y="1897491"/>
            <a:ext cx="1983739" cy="882005"/>
          </a:xfrm>
          <a:prstGeom prst="line">
            <a:avLst/>
          </a:prstGeom>
          <a:noFill/>
          <a:ln w="9525">
            <a:solidFill>
              <a:srgbClr val="969696"/>
            </a:solidFill>
            <a:prstDash val="dash"/>
            <a:round/>
            <a:headEnd/>
            <a:tailEnd/>
          </a:ln>
          <a:extLst>
            <a:ext uri="{909E8E84-426E-40DD-AFC4-6F175D3DCCD1}">
              <a14:hiddenFill xmlns:a14="http://schemas.microsoft.com/office/drawing/2010/main">
                <a:noFill/>
              </a14:hiddenFill>
            </a:ext>
          </a:extLst>
        </p:spPr>
      </p:cxnSp>
      <p:cxnSp>
        <p:nvCxnSpPr>
          <p:cNvPr id="45" name="直接连接符 24"/>
          <p:cNvCxnSpPr>
            <a:cxnSpLocks noChangeShapeType="1"/>
          </p:cNvCxnSpPr>
          <p:nvPr/>
        </p:nvCxnSpPr>
        <p:spPr bwMode="auto">
          <a:xfrm flipV="1">
            <a:off x="3516750" y="1933675"/>
            <a:ext cx="1741422" cy="838200"/>
          </a:xfrm>
          <a:prstGeom prst="line">
            <a:avLst/>
          </a:prstGeom>
          <a:noFill/>
          <a:ln w="9525">
            <a:solidFill>
              <a:srgbClr val="969696"/>
            </a:solidFill>
            <a:prstDash val="dash"/>
            <a:round/>
            <a:headEnd/>
            <a:tailEnd/>
          </a:ln>
          <a:extLst>
            <a:ext uri="{909E8E84-426E-40DD-AFC4-6F175D3DCCD1}">
              <a14:hiddenFill xmlns:a14="http://schemas.microsoft.com/office/drawing/2010/main">
                <a:noFill/>
              </a14:hiddenFill>
            </a:ext>
          </a:extLst>
        </p:spPr>
      </p:cxnSp>
      <p:cxnSp>
        <p:nvCxnSpPr>
          <p:cNvPr id="46" name="直接连接符 25"/>
          <p:cNvCxnSpPr>
            <a:cxnSpLocks noChangeShapeType="1"/>
          </p:cNvCxnSpPr>
          <p:nvPr/>
        </p:nvCxnSpPr>
        <p:spPr bwMode="auto">
          <a:xfrm flipV="1">
            <a:off x="6090130" y="2301353"/>
            <a:ext cx="0" cy="346075"/>
          </a:xfrm>
          <a:prstGeom prst="line">
            <a:avLst/>
          </a:prstGeom>
          <a:noFill/>
          <a:ln w="9525">
            <a:solidFill>
              <a:srgbClr val="969696"/>
            </a:solidFill>
            <a:prstDash val="dash"/>
            <a:round/>
            <a:headEnd/>
            <a:tailEnd/>
          </a:ln>
          <a:extLst>
            <a:ext uri="{909E8E84-426E-40DD-AFC4-6F175D3DCCD1}">
              <a14:hiddenFill xmlns:a14="http://schemas.microsoft.com/office/drawing/2010/main">
                <a:noFill/>
              </a14:hiddenFill>
            </a:ext>
          </a:extLst>
        </p:spPr>
      </p:cxnSp>
      <p:grpSp>
        <p:nvGrpSpPr>
          <p:cNvPr id="58" name="组合 14"/>
          <p:cNvGrpSpPr>
            <a:grpSpLocks/>
          </p:cNvGrpSpPr>
          <p:nvPr/>
        </p:nvGrpSpPr>
        <p:grpSpPr bwMode="auto">
          <a:xfrm>
            <a:off x="5015880" y="228647"/>
            <a:ext cx="2191707" cy="2193961"/>
            <a:chOff x="0" y="0"/>
            <a:chExt cx="3087687" cy="3090863"/>
          </a:xfrm>
        </p:grpSpPr>
        <p:sp>
          <p:nvSpPr>
            <p:cNvPr id="59" name="Freeform 6"/>
            <p:cNvSpPr>
              <a:spLocks noChangeArrowheads="1"/>
            </p:cNvSpPr>
            <p:nvPr/>
          </p:nvSpPr>
          <p:spPr bwMode="auto">
            <a:xfrm>
              <a:off x="138112" y="2073275"/>
              <a:ext cx="788987" cy="831850"/>
            </a:xfrm>
            <a:custGeom>
              <a:avLst/>
              <a:gdLst>
                <a:gd name="T0" fmla="*/ 959 w 1095"/>
                <a:gd name="T1" fmla="*/ 1157 h 1157"/>
                <a:gd name="T2" fmla="*/ 0 w 1095"/>
                <a:gd name="T3" fmla="*/ 110 h 1157"/>
                <a:gd name="T4" fmla="*/ 301 w 1095"/>
                <a:gd name="T5" fmla="*/ 0 h 1157"/>
                <a:gd name="T6" fmla="*/ 1095 w 1095"/>
                <a:gd name="T7" fmla="*/ 866 h 1157"/>
                <a:gd name="T8" fmla="*/ 959 w 1095"/>
                <a:gd name="T9" fmla="*/ 1157 h 1157"/>
              </a:gdLst>
              <a:ahLst/>
              <a:cxnLst>
                <a:cxn ang="0">
                  <a:pos x="T0" y="T1"/>
                </a:cxn>
                <a:cxn ang="0">
                  <a:pos x="T2" y="T3"/>
                </a:cxn>
                <a:cxn ang="0">
                  <a:pos x="T4" y="T5"/>
                </a:cxn>
                <a:cxn ang="0">
                  <a:pos x="T6" y="T7"/>
                </a:cxn>
                <a:cxn ang="0">
                  <a:pos x="T8" y="T9"/>
                </a:cxn>
              </a:cxnLst>
              <a:rect l="0" t="0" r="r" b="b"/>
              <a:pathLst>
                <a:path w="1095" h="1157">
                  <a:moveTo>
                    <a:pt x="959" y="1157"/>
                  </a:moveTo>
                  <a:cubicBezTo>
                    <a:pt x="505" y="930"/>
                    <a:pt x="174" y="550"/>
                    <a:pt x="0" y="110"/>
                  </a:cubicBezTo>
                  <a:lnTo>
                    <a:pt x="301" y="0"/>
                  </a:lnTo>
                  <a:cubicBezTo>
                    <a:pt x="447" y="364"/>
                    <a:pt x="720" y="677"/>
                    <a:pt x="1095" y="866"/>
                  </a:cubicBezTo>
                  <a:lnTo>
                    <a:pt x="959" y="1157"/>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07536" eaLnBrk="0" fontAlgn="auto" latinLnBrk="0" hangingPunct="0">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294A5A"/>
                </a:solidFill>
                <a:effectLst/>
                <a:uLnTx/>
                <a:uFillTx/>
                <a:latin typeface="Arial"/>
                <a:ea typeface="宋体"/>
              </a:endParaRPr>
            </a:p>
          </p:txBody>
        </p:sp>
        <p:sp>
          <p:nvSpPr>
            <p:cNvPr id="60" name="Freeform 7"/>
            <p:cNvSpPr>
              <a:spLocks noChangeArrowheads="1"/>
            </p:cNvSpPr>
            <p:nvPr/>
          </p:nvSpPr>
          <p:spPr bwMode="auto">
            <a:xfrm>
              <a:off x="898525" y="2728913"/>
              <a:ext cx="1022350" cy="361950"/>
            </a:xfrm>
            <a:custGeom>
              <a:avLst/>
              <a:gdLst>
                <a:gd name="T0" fmla="*/ 1419 w 1419"/>
                <a:gd name="T1" fmla="*/ 352 h 502"/>
                <a:gd name="T2" fmla="*/ 0 w 1419"/>
                <a:gd name="T3" fmla="*/ 290 h 502"/>
                <a:gd name="T4" fmla="*/ 135 w 1419"/>
                <a:gd name="T5" fmla="*/ 0 h 502"/>
                <a:gd name="T6" fmla="*/ 1309 w 1419"/>
                <a:gd name="T7" fmla="*/ 51 h 502"/>
                <a:gd name="T8" fmla="*/ 1419 w 1419"/>
                <a:gd name="T9" fmla="*/ 352 h 502"/>
              </a:gdLst>
              <a:ahLst/>
              <a:cxnLst>
                <a:cxn ang="0">
                  <a:pos x="T0" y="T1"/>
                </a:cxn>
                <a:cxn ang="0">
                  <a:pos x="T2" y="T3"/>
                </a:cxn>
                <a:cxn ang="0">
                  <a:pos x="T4" y="T5"/>
                </a:cxn>
                <a:cxn ang="0">
                  <a:pos x="T6" y="T7"/>
                </a:cxn>
                <a:cxn ang="0">
                  <a:pos x="T8" y="T9"/>
                </a:cxn>
              </a:cxnLst>
              <a:rect l="0" t="0" r="r" b="b"/>
              <a:pathLst>
                <a:path w="1419" h="502">
                  <a:moveTo>
                    <a:pt x="1419" y="352"/>
                  </a:moveTo>
                  <a:cubicBezTo>
                    <a:pt x="969" y="502"/>
                    <a:pt x="466" y="492"/>
                    <a:pt x="0" y="290"/>
                  </a:cubicBezTo>
                  <a:lnTo>
                    <a:pt x="135" y="0"/>
                  </a:lnTo>
                  <a:cubicBezTo>
                    <a:pt x="521" y="165"/>
                    <a:pt x="937" y="173"/>
                    <a:pt x="1309" y="51"/>
                  </a:cubicBezTo>
                  <a:lnTo>
                    <a:pt x="1419" y="352"/>
                  </a:lnTo>
                  <a:close/>
                </a:path>
              </a:pathLst>
            </a:custGeom>
            <a:solidFill>
              <a:srgbClr val="4848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07536" eaLnBrk="0" fontAlgn="auto" latinLnBrk="0" hangingPunct="0">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294A5A"/>
                </a:solidFill>
                <a:effectLst/>
                <a:uLnTx/>
                <a:uFillTx/>
                <a:latin typeface="Arial"/>
                <a:ea typeface="宋体"/>
              </a:endParaRPr>
            </a:p>
          </p:txBody>
        </p:sp>
        <p:sp>
          <p:nvSpPr>
            <p:cNvPr id="61" name="Freeform 8"/>
            <p:cNvSpPr>
              <a:spLocks noChangeArrowheads="1"/>
            </p:cNvSpPr>
            <p:nvPr/>
          </p:nvSpPr>
          <p:spPr bwMode="auto">
            <a:xfrm>
              <a:off x="1914525" y="2168525"/>
              <a:ext cx="833437" cy="787400"/>
            </a:xfrm>
            <a:custGeom>
              <a:avLst/>
              <a:gdLst>
                <a:gd name="T0" fmla="*/ 1157 w 1157"/>
                <a:gd name="T1" fmla="*/ 135 h 1094"/>
                <a:gd name="T2" fmla="*/ 110 w 1157"/>
                <a:gd name="T3" fmla="*/ 1094 h 1094"/>
                <a:gd name="T4" fmla="*/ 0 w 1157"/>
                <a:gd name="T5" fmla="*/ 793 h 1094"/>
                <a:gd name="T6" fmla="*/ 867 w 1157"/>
                <a:gd name="T7" fmla="*/ 0 h 1094"/>
                <a:gd name="T8" fmla="*/ 1157 w 1157"/>
                <a:gd name="T9" fmla="*/ 135 h 1094"/>
              </a:gdLst>
              <a:ahLst/>
              <a:cxnLst>
                <a:cxn ang="0">
                  <a:pos x="T0" y="T1"/>
                </a:cxn>
                <a:cxn ang="0">
                  <a:pos x="T2" y="T3"/>
                </a:cxn>
                <a:cxn ang="0">
                  <a:pos x="T4" y="T5"/>
                </a:cxn>
                <a:cxn ang="0">
                  <a:pos x="T6" y="T7"/>
                </a:cxn>
                <a:cxn ang="0">
                  <a:pos x="T8" y="T9"/>
                </a:cxn>
              </a:cxnLst>
              <a:rect l="0" t="0" r="r" b="b"/>
              <a:pathLst>
                <a:path w="1157" h="1094">
                  <a:moveTo>
                    <a:pt x="1157" y="135"/>
                  </a:moveTo>
                  <a:cubicBezTo>
                    <a:pt x="930" y="589"/>
                    <a:pt x="551" y="920"/>
                    <a:pt x="110" y="1094"/>
                  </a:cubicBezTo>
                  <a:lnTo>
                    <a:pt x="0" y="793"/>
                  </a:lnTo>
                  <a:cubicBezTo>
                    <a:pt x="364" y="647"/>
                    <a:pt x="677" y="374"/>
                    <a:pt x="867" y="0"/>
                  </a:cubicBezTo>
                  <a:lnTo>
                    <a:pt x="1157" y="135"/>
                  </a:lnTo>
                  <a:close/>
                </a:path>
              </a:pathLst>
            </a:custGeom>
            <a:solidFill>
              <a:srgbClr val="ED5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07536" eaLnBrk="0" fontAlgn="auto" latinLnBrk="0" hangingPunct="0">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294A5A"/>
                </a:solidFill>
                <a:effectLst/>
                <a:uLnTx/>
                <a:uFillTx/>
                <a:latin typeface="Arial"/>
                <a:ea typeface="宋体"/>
              </a:endParaRPr>
            </a:p>
          </p:txBody>
        </p:sp>
        <p:sp>
          <p:nvSpPr>
            <p:cNvPr id="62" name="Freeform 9"/>
            <p:cNvSpPr>
              <a:spLocks noChangeArrowheads="1"/>
            </p:cNvSpPr>
            <p:nvPr/>
          </p:nvSpPr>
          <p:spPr bwMode="auto">
            <a:xfrm>
              <a:off x="0" y="0"/>
              <a:ext cx="3087687" cy="2197100"/>
            </a:xfrm>
            <a:custGeom>
              <a:avLst/>
              <a:gdLst>
                <a:gd name="T0" fmla="*/ 2877 w 4286"/>
                <a:gd name="T1" fmla="*/ 463 h 3052"/>
                <a:gd name="T2" fmla="*/ 3859 w 4286"/>
                <a:gd name="T3" fmla="*/ 3052 h 3052"/>
                <a:gd name="T4" fmla="*/ 3569 w 4286"/>
                <a:gd name="T5" fmla="*/ 2917 h 3052"/>
                <a:gd name="T6" fmla="*/ 2742 w 4286"/>
                <a:gd name="T7" fmla="*/ 753 h 3052"/>
                <a:gd name="T8" fmla="*/ 529 w 4286"/>
                <a:gd name="T9" fmla="*/ 1559 h 3052"/>
                <a:gd name="T10" fmla="*/ 457 w 4286"/>
                <a:gd name="T11" fmla="*/ 2781 h 3052"/>
                <a:gd name="T12" fmla="*/ 156 w 4286"/>
                <a:gd name="T13" fmla="*/ 2890 h 3052"/>
                <a:gd name="T14" fmla="*/ 239 w 4286"/>
                <a:gd name="T15" fmla="*/ 1423 h 3052"/>
                <a:gd name="T16" fmla="*/ 2877 w 4286"/>
                <a:gd name="T17" fmla="*/ 463 h 3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6" h="3052">
                  <a:moveTo>
                    <a:pt x="2877" y="463"/>
                  </a:moveTo>
                  <a:cubicBezTo>
                    <a:pt x="3854" y="919"/>
                    <a:pt x="4286" y="2069"/>
                    <a:pt x="3859" y="3052"/>
                  </a:cubicBezTo>
                  <a:lnTo>
                    <a:pt x="3569" y="2917"/>
                  </a:lnTo>
                  <a:cubicBezTo>
                    <a:pt x="3921" y="2094"/>
                    <a:pt x="3559" y="1134"/>
                    <a:pt x="2742" y="753"/>
                  </a:cubicBezTo>
                  <a:cubicBezTo>
                    <a:pt x="1909" y="365"/>
                    <a:pt x="918" y="725"/>
                    <a:pt x="529" y="1559"/>
                  </a:cubicBezTo>
                  <a:cubicBezTo>
                    <a:pt x="343" y="1958"/>
                    <a:pt x="329" y="2393"/>
                    <a:pt x="457" y="2781"/>
                  </a:cubicBezTo>
                  <a:lnTo>
                    <a:pt x="156" y="2890"/>
                  </a:lnTo>
                  <a:cubicBezTo>
                    <a:pt x="0" y="2425"/>
                    <a:pt x="16" y="1903"/>
                    <a:pt x="239" y="1423"/>
                  </a:cubicBezTo>
                  <a:cubicBezTo>
                    <a:pt x="703" y="430"/>
                    <a:pt x="1884" y="0"/>
                    <a:pt x="2877" y="463"/>
                  </a:cubicBezTo>
                  <a:close/>
                </a:path>
              </a:pathLst>
            </a:custGeom>
            <a:solidFill>
              <a:srgbClr val="4848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07536" eaLnBrk="0" fontAlgn="auto" latinLnBrk="0" hangingPunct="0">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294A5A"/>
                </a:solidFill>
                <a:effectLst/>
                <a:uLnTx/>
                <a:uFillTx/>
                <a:latin typeface="Arial"/>
                <a:ea typeface="宋体"/>
              </a:endParaRPr>
            </a:p>
          </p:txBody>
        </p:sp>
      </p:grpSp>
      <p:sp>
        <p:nvSpPr>
          <p:cNvPr id="6" name="文本框 5"/>
          <p:cNvSpPr txBox="1"/>
          <p:nvPr/>
        </p:nvSpPr>
        <p:spPr>
          <a:xfrm>
            <a:off x="5384253" y="776613"/>
            <a:ext cx="1411754" cy="1200329"/>
          </a:xfrm>
          <a:prstGeom prst="rect">
            <a:avLst/>
          </a:prstGeom>
          <a:noFill/>
        </p:spPr>
        <p:txBody>
          <a:bodyPr wrap="square" rtlCol="0">
            <a:spAutoFit/>
          </a:bodyPr>
          <a:lstStyle/>
          <a:p>
            <a:pPr algn="ctr"/>
            <a:r>
              <a:rPr lang="zh-CN" altLang="en-US" sz="3600" b="1" dirty="0">
                <a:solidFill>
                  <a:schemeClr val="tx1">
                    <a:lumMod val="75000"/>
                    <a:lumOff val="25000"/>
                  </a:schemeClr>
                </a:solidFill>
                <a:latin typeface="微软雅黑" panose="020B0503020204020204" pitchFamily="34" charset="-122"/>
                <a:ea typeface="微软雅黑" panose="020B0503020204020204" pitchFamily="34" charset="-122"/>
              </a:rPr>
              <a:t>合作</a:t>
            </a:r>
            <a:endParaRPr lang="en-US" altLang="zh-CN" sz="36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CN" altLang="en-US" sz="3600" b="1" dirty="0">
                <a:solidFill>
                  <a:schemeClr val="tx1">
                    <a:lumMod val="75000"/>
                    <a:lumOff val="25000"/>
                  </a:schemeClr>
                </a:solidFill>
                <a:latin typeface="微软雅黑" panose="020B0503020204020204" pitchFamily="34" charset="-122"/>
                <a:ea typeface="微软雅黑" panose="020B0503020204020204" pitchFamily="34" charset="-122"/>
              </a:rPr>
              <a:t>主体</a:t>
            </a:r>
          </a:p>
        </p:txBody>
      </p:sp>
      <p:sp>
        <p:nvSpPr>
          <p:cNvPr id="7" name="矩形 6"/>
          <p:cNvSpPr/>
          <p:nvPr/>
        </p:nvSpPr>
        <p:spPr>
          <a:xfrm>
            <a:off x="2049682" y="3146895"/>
            <a:ext cx="1467068" cy="677108"/>
          </a:xfrm>
          <a:prstGeom prst="rect">
            <a:avLst/>
          </a:prstGeom>
        </p:spPr>
        <p:txBody>
          <a:bodyPr wrap="none">
            <a:spAutoFit/>
          </a:bodyPr>
          <a:lstStyle/>
          <a:p>
            <a:pPr algn="ctr" eaLnBrk="0" hangingPunct="0"/>
            <a:r>
              <a:rPr lang="zh-CN" altLang="en-US" dirty="0">
                <a:solidFill>
                  <a:srgbClr val="0070C0"/>
                </a:solidFill>
                <a:latin typeface="微软雅黑" panose="020B0503020204020204" pitchFamily="34" charset="-122"/>
                <a:ea typeface="微软雅黑" panose="020B0503020204020204" pitchFamily="34" charset="-122"/>
              </a:rPr>
              <a:t>中视国际</a:t>
            </a:r>
            <a:endParaRPr lang="en-US" altLang="zh-CN" dirty="0">
              <a:solidFill>
                <a:srgbClr val="0070C0"/>
              </a:solidFill>
              <a:latin typeface="微软雅黑" panose="020B0503020204020204" pitchFamily="34" charset="-122"/>
              <a:ea typeface="微软雅黑" panose="020B0503020204020204" pitchFamily="34" charset="-122"/>
            </a:endParaRPr>
          </a:p>
          <a:p>
            <a:pPr algn="ctr" eaLnBrk="0" hangingPunct="0"/>
            <a:r>
              <a:rPr lang="zh-CN" altLang="en-US" sz="2000" b="1" dirty="0">
                <a:solidFill>
                  <a:srgbClr val="0070C0"/>
                </a:solidFill>
                <a:latin typeface="微软雅黑" panose="020B0503020204020204" pitchFamily="34" charset="-122"/>
                <a:ea typeface="微软雅黑" panose="020B0503020204020204" pitchFamily="34" charset="-122"/>
              </a:rPr>
              <a:t>内容提供方</a:t>
            </a:r>
            <a:endParaRPr lang="en-US" altLang="zh-CN" sz="2000" b="1" dirty="0">
              <a:solidFill>
                <a:srgbClr val="0070C0"/>
              </a:solidFill>
              <a:latin typeface="微软雅黑" panose="020B0503020204020204" pitchFamily="34" charset="-122"/>
              <a:ea typeface="微软雅黑" panose="020B0503020204020204" pitchFamily="34" charset="-122"/>
            </a:endParaRPr>
          </a:p>
        </p:txBody>
      </p:sp>
      <p:sp>
        <p:nvSpPr>
          <p:cNvPr id="8" name="矩形 7"/>
          <p:cNvSpPr/>
          <p:nvPr/>
        </p:nvSpPr>
        <p:spPr>
          <a:xfrm>
            <a:off x="1378225" y="4491608"/>
            <a:ext cx="2975068" cy="1759456"/>
          </a:xfrm>
          <a:prstGeom prst="rect">
            <a:avLst/>
          </a:prstGeom>
        </p:spPr>
        <p:txBody>
          <a:bodyPr wrap="square">
            <a:spAutoFit/>
          </a:bodyPr>
          <a:lstStyle/>
          <a:p>
            <a:pPr>
              <a:lnSpc>
                <a:spcPts val="2600"/>
              </a:lnSpc>
            </a:pPr>
            <a:r>
              <a:rPr lang="zh-CN" altLang="en-US" sz="1600" b="1" dirty="0">
                <a:solidFill>
                  <a:srgbClr val="0070C0"/>
                </a:solidFill>
                <a:ea typeface="微软雅黑" pitchFamily="34" charset="-122"/>
              </a:rPr>
              <a:t>中视国际</a:t>
            </a:r>
            <a:r>
              <a:rPr lang="en-US" altLang="zh-CN" sz="1600" dirty="0">
                <a:solidFill>
                  <a:srgbClr val="0070C0"/>
                </a:solidFill>
                <a:ea typeface="微软雅黑" pitchFamily="34" charset="-122"/>
              </a:rPr>
              <a:t>——</a:t>
            </a:r>
            <a:r>
              <a:rPr lang="zh-CN" altLang="en-US" sz="1600" dirty="0">
                <a:solidFill>
                  <a:srgbClr val="0070C0"/>
                </a:solidFill>
                <a:ea typeface="微软雅黑" pitchFamily="34" charset="-122"/>
              </a:rPr>
              <a:t>中国文化走出去的中坚力量，拥有最为完整的节目源，其长城平台是集成央视、地方电视台频道的海外播出平台，已在全球广泛传播。</a:t>
            </a:r>
            <a:endParaRPr lang="zh-CN" altLang="en-US" sz="1600" dirty="0">
              <a:solidFill>
                <a:srgbClr val="0070C0"/>
              </a:solidFill>
              <a:latin typeface="Arial" charset="0"/>
              <a:ea typeface="微软雅黑" pitchFamily="34" charset="-122"/>
            </a:endParaRPr>
          </a:p>
        </p:txBody>
      </p:sp>
      <p:sp>
        <p:nvSpPr>
          <p:cNvPr id="70" name="矩形 69"/>
          <p:cNvSpPr/>
          <p:nvPr/>
        </p:nvSpPr>
        <p:spPr>
          <a:xfrm>
            <a:off x="5361005" y="3146895"/>
            <a:ext cx="1467068" cy="677108"/>
          </a:xfrm>
          <a:prstGeom prst="rect">
            <a:avLst/>
          </a:prstGeom>
        </p:spPr>
        <p:txBody>
          <a:bodyPr wrap="none">
            <a:spAutoFit/>
          </a:bodyPr>
          <a:lstStyle/>
          <a:p>
            <a:pPr algn="ctr" eaLnBrk="0" hangingPunct="0"/>
            <a:r>
              <a:rPr lang="zh-CN" altLang="en-US" dirty="0">
                <a:solidFill>
                  <a:schemeClr val="tx1">
                    <a:lumMod val="75000"/>
                    <a:lumOff val="25000"/>
                  </a:schemeClr>
                </a:solidFill>
                <a:latin typeface="Arial" charset="0"/>
                <a:ea typeface="微软雅黑" pitchFamily="34" charset="-122"/>
              </a:rPr>
              <a:t>爱科云通</a:t>
            </a:r>
            <a:endParaRPr lang="en-US" altLang="zh-CN" dirty="0">
              <a:solidFill>
                <a:schemeClr val="tx1">
                  <a:lumMod val="75000"/>
                  <a:lumOff val="25000"/>
                </a:schemeClr>
              </a:solidFill>
              <a:latin typeface="Arial" charset="0"/>
              <a:ea typeface="微软雅黑" pitchFamily="34" charset="-122"/>
            </a:endParaRPr>
          </a:p>
          <a:p>
            <a:pPr algn="ctr" eaLnBrk="0" hangingPunct="0"/>
            <a:r>
              <a:rPr lang="zh-CN" altLang="en-US" sz="2000" b="1" dirty="0">
                <a:solidFill>
                  <a:schemeClr val="tx1">
                    <a:lumMod val="75000"/>
                    <a:lumOff val="25000"/>
                  </a:schemeClr>
                </a:solidFill>
                <a:latin typeface="Arial" charset="0"/>
                <a:ea typeface="微软雅黑" pitchFamily="34" charset="-122"/>
              </a:rPr>
              <a:t>市场运营方</a:t>
            </a:r>
            <a:endParaRPr lang="en-US" altLang="zh-CN" sz="2000" b="1" dirty="0">
              <a:solidFill>
                <a:schemeClr val="tx1">
                  <a:lumMod val="75000"/>
                  <a:lumOff val="25000"/>
                </a:schemeClr>
              </a:solidFill>
              <a:latin typeface="Arial" charset="0"/>
              <a:ea typeface="微软雅黑" pitchFamily="34" charset="-122"/>
            </a:endParaRPr>
          </a:p>
        </p:txBody>
      </p:sp>
      <p:sp>
        <p:nvSpPr>
          <p:cNvPr id="71" name="矩形 70"/>
          <p:cNvSpPr/>
          <p:nvPr/>
        </p:nvSpPr>
        <p:spPr>
          <a:xfrm>
            <a:off x="4888933" y="4446816"/>
            <a:ext cx="2765358" cy="1759456"/>
          </a:xfrm>
          <a:prstGeom prst="rect">
            <a:avLst/>
          </a:prstGeom>
        </p:spPr>
        <p:txBody>
          <a:bodyPr wrap="square">
            <a:spAutoFit/>
          </a:bodyPr>
          <a:lstStyle/>
          <a:p>
            <a:pPr>
              <a:lnSpc>
                <a:spcPts val="2600"/>
              </a:lnSpc>
            </a:pPr>
            <a:r>
              <a:rPr lang="zh-CN" altLang="en-US" sz="1600" b="1" dirty="0">
                <a:solidFill>
                  <a:schemeClr val="tx1">
                    <a:lumMod val="75000"/>
                    <a:lumOff val="25000"/>
                  </a:schemeClr>
                </a:solidFill>
                <a:ea typeface="微软雅黑" pitchFamily="34" charset="-122"/>
              </a:rPr>
              <a:t>爱科云通</a:t>
            </a:r>
            <a:r>
              <a:rPr lang="en-US" altLang="zh-CN" sz="1600" b="1" dirty="0">
                <a:solidFill>
                  <a:schemeClr val="tx1">
                    <a:lumMod val="75000"/>
                    <a:lumOff val="25000"/>
                  </a:schemeClr>
                </a:solidFill>
                <a:ea typeface="微软雅黑" pitchFamily="34" charset="-122"/>
              </a:rPr>
              <a:t>——</a:t>
            </a:r>
            <a:r>
              <a:rPr lang="zh-CN" altLang="en-US" sz="1600" dirty="0">
                <a:solidFill>
                  <a:schemeClr val="tx1">
                    <a:lumMod val="75000"/>
                    <a:lumOff val="25000"/>
                  </a:schemeClr>
                </a:solidFill>
                <a:ea typeface="微软雅黑" pitchFamily="34" charset="-122"/>
              </a:rPr>
              <a:t>拥有丰富的销售资源和销售渠道，同时有经验丰富的网络电视运营团队，可以提供</a:t>
            </a:r>
            <a:r>
              <a:rPr lang="en-US" altLang="zh-CN" sz="1600" dirty="0">
                <a:solidFill>
                  <a:schemeClr val="tx1">
                    <a:lumMod val="75000"/>
                    <a:lumOff val="25000"/>
                  </a:schemeClr>
                </a:solidFill>
                <a:ea typeface="微软雅黑" pitchFamily="34" charset="-122"/>
              </a:rPr>
              <a:t>365*24</a:t>
            </a:r>
            <a:r>
              <a:rPr lang="zh-CN" altLang="en-US" sz="1600" dirty="0">
                <a:solidFill>
                  <a:schemeClr val="tx1">
                    <a:lumMod val="75000"/>
                    <a:lumOff val="25000"/>
                  </a:schemeClr>
                </a:solidFill>
                <a:ea typeface="微软雅黑" pitchFamily="34" charset="-122"/>
              </a:rPr>
              <a:t>的及时响应和服务。</a:t>
            </a:r>
          </a:p>
        </p:txBody>
      </p:sp>
      <p:sp>
        <p:nvSpPr>
          <p:cNvPr id="72" name="矩形 71"/>
          <p:cNvSpPr/>
          <p:nvPr/>
        </p:nvSpPr>
        <p:spPr>
          <a:xfrm>
            <a:off x="8900118" y="3146895"/>
            <a:ext cx="1467068" cy="677108"/>
          </a:xfrm>
          <a:prstGeom prst="rect">
            <a:avLst/>
          </a:prstGeom>
        </p:spPr>
        <p:txBody>
          <a:bodyPr wrap="none">
            <a:spAutoFit/>
          </a:bodyPr>
          <a:lstStyle/>
          <a:p>
            <a:pPr algn="ctr" eaLnBrk="0" hangingPunct="0"/>
            <a:r>
              <a:rPr lang="zh-CN" altLang="en-US" dirty="0">
                <a:solidFill>
                  <a:srgbClr val="ED5A00"/>
                </a:solidFill>
                <a:latin typeface="微软雅黑" panose="020B0503020204020204" pitchFamily="34" charset="-122"/>
                <a:ea typeface="微软雅黑" panose="020B0503020204020204" pitchFamily="34" charset="-122"/>
              </a:rPr>
              <a:t>中兴通讯</a:t>
            </a:r>
            <a:endParaRPr lang="en-US" altLang="zh-CN" dirty="0">
              <a:solidFill>
                <a:srgbClr val="ED5A00"/>
              </a:solidFill>
              <a:latin typeface="微软雅黑" panose="020B0503020204020204" pitchFamily="34" charset="-122"/>
              <a:ea typeface="微软雅黑" panose="020B0503020204020204" pitchFamily="34" charset="-122"/>
            </a:endParaRPr>
          </a:p>
          <a:p>
            <a:pPr algn="ctr" eaLnBrk="0" hangingPunct="0"/>
            <a:r>
              <a:rPr lang="zh-CN" altLang="en-US" sz="2000" b="1" dirty="0">
                <a:solidFill>
                  <a:srgbClr val="ED5A00"/>
                </a:solidFill>
                <a:latin typeface="微软雅黑" panose="020B0503020204020204" pitchFamily="34" charset="-122"/>
                <a:ea typeface="微软雅黑" panose="020B0503020204020204" pitchFamily="34" charset="-122"/>
              </a:rPr>
              <a:t>技术提供方</a:t>
            </a:r>
            <a:endParaRPr lang="en-US" altLang="zh-CN" sz="2000" b="1" dirty="0">
              <a:solidFill>
                <a:srgbClr val="ED5A00"/>
              </a:solidFill>
              <a:latin typeface="微软雅黑" panose="020B0503020204020204" pitchFamily="34" charset="-122"/>
              <a:ea typeface="微软雅黑" panose="020B0503020204020204" pitchFamily="34" charset="-122"/>
            </a:endParaRPr>
          </a:p>
        </p:txBody>
      </p:sp>
      <p:sp>
        <p:nvSpPr>
          <p:cNvPr id="73" name="矩形 72"/>
          <p:cNvSpPr/>
          <p:nvPr/>
        </p:nvSpPr>
        <p:spPr>
          <a:xfrm>
            <a:off x="8229496" y="4491608"/>
            <a:ext cx="2979072" cy="1426031"/>
          </a:xfrm>
          <a:prstGeom prst="rect">
            <a:avLst/>
          </a:prstGeom>
        </p:spPr>
        <p:txBody>
          <a:bodyPr wrap="square">
            <a:spAutoFit/>
          </a:bodyPr>
          <a:lstStyle/>
          <a:p>
            <a:pPr>
              <a:lnSpc>
                <a:spcPts val="2600"/>
              </a:lnSpc>
            </a:pPr>
            <a:r>
              <a:rPr lang="zh-CN" altLang="en-US" sz="1600" dirty="0">
                <a:solidFill>
                  <a:srgbClr val="ED5A00"/>
                </a:solidFill>
                <a:ea typeface="微软雅黑" pitchFamily="34" charset="-122"/>
              </a:rPr>
              <a:t>中兴通讯</a:t>
            </a:r>
            <a:r>
              <a:rPr lang="en-US" altLang="zh-CN" sz="1600" dirty="0">
                <a:solidFill>
                  <a:srgbClr val="ED5A00"/>
                </a:solidFill>
                <a:ea typeface="微软雅黑" pitchFamily="34" charset="-122"/>
              </a:rPr>
              <a:t>——</a:t>
            </a:r>
            <a:r>
              <a:rPr lang="zh-CN" altLang="en-US" sz="1600" dirty="0">
                <a:solidFill>
                  <a:srgbClr val="ED5A00"/>
                </a:solidFill>
                <a:ea typeface="微软雅黑" pitchFamily="34" charset="-122"/>
              </a:rPr>
              <a:t>作为全球最重要的电信设备提供商，为长城平台网络电视提供全面的端到端电视直播系统解决方案。</a:t>
            </a:r>
          </a:p>
        </p:txBody>
      </p:sp>
    </p:spTree>
    <p:extLst>
      <p:ext uri="{BB962C8B-B14F-4D97-AF65-F5344CB8AC3E}">
        <p14:creationId xmlns:p14="http://schemas.microsoft.com/office/powerpoint/2010/main" val="1607988416"/>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0" y="3501008"/>
            <a:ext cx="12192000" cy="33569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3598" y="220110"/>
            <a:ext cx="401031" cy="4098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19" name="矩形 18"/>
          <p:cNvSpPr/>
          <p:nvPr/>
        </p:nvSpPr>
        <p:spPr>
          <a:xfrm>
            <a:off x="456300" y="228647"/>
            <a:ext cx="181751" cy="4013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20" name="矩形 19"/>
          <p:cNvSpPr/>
          <p:nvPr/>
        </p:nvSpPr>
        <p:spPr>
          <a:xfrm>
            <a:off x="707806" y="220110"/>
            <a:ext cx="8052490" cy="461665"/>
          </a:xfrm>
          <a:prstGeom prst="rect">
            <a:avLst/>
          </a:prstGeom>
          <a:noFill/>
        </p:spPr>
        <p:txBody>
          <a:bodyPr/>
          <a:lstStyle/>
          <a:p>
            <a:pPr>
              <a:buClr>
                <a:srgbClr val="00B0F0"/>
              </a:buClr>
            </a:pPr>
            <a:r>
              <a:rPr lang="zh-CN" altLang="en-US" sz="2400" b="1" dirty="0">
                <a:solidFill>
                  <a:schemeClr val="tx1">
                    <a:lumMod val="75000"/>
                    <a:lumOff val="25000"/>
                  </a:schemeClr>
                </a:solidFill>
                <a:latin typeface="微软雅黑"/>
                <a:ea typeface="微软雅黑"/>
                <a:cs typeface="+mj-cs"/>
              </a:rPr>
              <a:t>二、</a:t>
            </a: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长城平台中文互联网电视</a:t>
            </a:r>
            <a:endPar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3">
            <a:clrChange>
              <a:clrFrom>
                <a:srgbClr val="FFFFFF"/>
              </a:clrFrom>
              <a:clrTo>
                <a:srgbClr val="FFFFFF">
                  <a:alpha val="0"/>
                </a:srgbClr>
              </a:clrTo>
            </a:clrChange>
          </a:blip>
          <a:stretch>
            <a:fillRect/>
          </a:stretch>
        </p:blipFill>
        <p:spPr>
          <a:xfrm>
            <a:off x="10920536" y="5734733"/>
            <a:ext cx="1038225" cy="1095375"/>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9536" y="1196752"/>
            <a:ext cx="3024336" cy="4074321"/>
          </a:xfrm>
          <a:prstGeom prst="rect">
            <a:avLst/>
          </a:prstGeom>
          <a:ln>
            <a:noFill/>
          </a:ln>
          <a:effectLst>
            <a:outerShdw blurRad="292100" dist="139700" dir="2700000" algn="tl" rotWithShape="0">
              <a:srgbClr val="333333">
                <a:alpha val="65000"/>
              </a:srgbClr>
            </a:outerShdw>
          </a:effectLst>
        </p:spPr>
      </p:pic>
      <p:pic>
        <p:nvPicPr>
          <p:cNvPr id="25" name="图片 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84632" y="1196751"/>
            <a:ext cx="2966607" cy="40364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矩形 26"/>
          <p:cNvSpPr/>
          <p:nvPr/>
        </p:nvSpPr>
        <p:spPr>
          <a:xfrm>
            <a:off x="1267203" y="5516213"/>
            <a:ext cx="4329001" cy="787523"/>
          </a:xfrm>
          <a:prstGeom prst="rect">
            <a:avLst/>
          </a:prstGeom>
        </p:spPr>
        <p:txBody>
          <a:bodyPr wrap="square">
            <a:spAutoFit/>
          </a:bodyPr>
          <a:lstStyle/>
          <a:p>
            <a:pPr marL="285750" indent="-285750">
              <a:lnSpc>
                <a:spcPct val="150000"/>
              </a:lnSpc>
              <a:buFont typeface="Wingdings" panose="05000000000000000000" pitchFamily="2" charset="2"/>
              <a:buChar char="n"/>
            </a:pPr>
            <a:r>
              <a:rPr lang="zh-CN" altLang="en-US" sz="1600" dirty="0">
                <a:solidFill>
                  <a:schemeClr val="bg1"/>
                </a:solidFill>
                <a:latin typeface="微软雅黑" pitchFamily="34" charset="-122"/>
                <a:ea typeface="微软雅黑" pitchFamily="34" charset="-122"/>
              </a:rPr>
              <a:t>全球首个通过官方渠道提供大量高清中文电视和高清中文点播的</a:t>
            </a:r>
            <a:r>
              <a:rPr lang="en-US" altLang="zh-CN" sz="1600" dirty="0">
                <a:solidFill>
                  <a:schemeClr val="bg1"/>
                </a:solidFill>
                <a:latin typeface="微软雅黑" pitchFamily="34" charset="-122"/>
                <a:ea typeface="微软雅黑" pitchFamily="34" charset="-122"/>
              </a:rPr>
              <a:t>OTT</a:t>
            </a:r>
            <a:r>
              <a:rPr lang="zh-CN" altLang="en-US" sz="1600" dirty="0">
                <a:solidFill>
                  <a:schemeClr val="bg1"/>
                </a:solidFill>
                <a:latin typeface="微软雅黑" pitchFamily="34" charset="-122"/>
                <a:ea typeface="微软雅黑" pitchFamily="34" charset="-122"/>
              </a:rPr>
              <a:t>服务平台</a:t>
            </a:r>
            <a:endParaRPr lang="en-US" altLang="zh-CN" sz="1600" dirty="0">
              <a:solidFill>
                <a:schemeClr val="bg1"/>
              </a:solidFill>
              <a:latin typeface="微软雅黑" pitchFamily="34" charset="-122"/>
              <a:ea typeface="微软雅黑" pitchFamily="34" charset="-122"/>
            </a:endParaRPr>
          </a:p>
        </p:txBody>
      </p:sp>
      <p:sp>
        <p:nvSpPr>
          <p:cNvPr id="28" name="TextBox 39"/>
          <p:cNvSpPr txBox="1"/>
          <p:nvPr/>
        </p:nvSpPr>
        <p:spPr>
          <a:xfrm>
            <a:off x="3395699" y="2793122"/>
            <a:ext cx="3096344" cy="707886"/>
          </a:xfrm>
          <a:prstGeom prst="rect">
            <a:avLst/>
          </a:prstGeom>
          <a:gradFill flip="none" rotWithShape="1">
            <a:gsLst>
              <a:gs pos="0">
                <a:srgbClr val="FFF7EA"/>
              </a:gs>
              <a:gs pos="100000">
                <a:srgbClr val="0070C0"/>
              </a:gs>
            </a:gsLst>
            <a:lin ang="0" scaled="1"/>
            <a:tileRect/>
          </a:gradFill>
        </p:spPr>
        <p:txBody>
          <a:bodyPr wrap="square" rtlCol="0">
            <a:spAutoFit/>
          </a:bodyPr>
          <a:lstStyle/>
          <a:p>
            <a:pPr algn="ctr">
              <a:buClr>
                <a:srgbClr val="F38339"/>
              </a:buClr>
            </a:pPr>
            <a:r>
              <a:rPr lang="zh-CN" altLang="en-US" sz="2000" b="1" dirty="0">
                <a:solidFill>
                  <a:schemeClr val="tx1">
                    <a:lumMod val="85000"/>
                    <a:lumOff val="15000"/>
                  </a:schemeClr>
                </a:solidFill>
                <a:latin typeface="微软雅黑" pitchFamily="34" charset="-122"/>
                <a:ea typeface="微软雅黑" pitchFamily="34" charset="-122"/>
              </a:rPr>
              <a:t>海外中文电视第</a:t>
            </a:r>
            <a:r>
              <a:rPr lang="en-US" altLang="zh-CN" sz="4000" b="1" dirty="0">
                <a:solidFill>
                  <a:srgbClr val="F94D4D"/>
                </a:solidFill>
                <a:latin typeface="Arial Black" panose="020B0A04020102020204" pitchFamily="34" charset="0"/>
                <a:ea typeface="微软雅黑" pitchFamily="34" charset="-122"/>
              </a:rPr>
              <a:t>1</a:t>
            </a:r>
            <a:r>
              <a:rPr lang="zh-CN" altLang="en-US" sz="2000" b="1" dirty="0">
                <a:solidFill>
                  <a:schemeClr val="tx1">
                    <a:lumMod val="85000"/>
                    <a:lumOff val="15000"/>
                  </a:schemeClr>
                </a:solidFill>
                <a:latin typeface="微软雅黑" pitchFamily="34" charset="-122"/>
                <a:ea typeface="微软雅黑" pitchFamily="34" charset="-122"/>
              </a:rPr>
              <a:t>品牌</a:t>
            </a:r>
            <a:endParaRPr lang="zh-CN" altLang="en-US" sz="2000" dirty="0">
              <a:solidFill>
                <a:schemeClr val="tx1">
                  <a:lumMod val="85000"/>
                  <a:lumOff val="15000"/>
                </a:schemeClr>
              </a:solidFill>
              <a:latin typeface="微软雅黑" pitchFamily="34" charset="-122"/>
              <a:ea typeface="微软雅黑" pitchFamily="34" charset="-122"/>
            </a:endParaRPr>
          </a:p>
        </p:txBody>
      </p:sp>
      <p:sp>
        <p:nvSpPr>
          <p:cNvPr id="29" name="矩形 28"/>
          <p:cNvSpPr/>
          <p:nvPr/>
        </p:nvSpPr>
        <p:spPr>
          <a:xfrm>
            <a:off x="6544651" y="5340877"/>
            <a:ext cx="4281037" cy="1200329"/>
          </a:xfrm>
          <a:prstGeom prst="rect">
            <a:avLst/>
          </a:prstGeom>
        </p:spPr>
        <p:txBody>
          <a:bodyPr wrap="square">
            <a:spAutoFit/>
          </a:bodyPr>
          <a:lstStyle/>
          <a:p>
            <a:pPr marL="285750" indent="-285750">
              <a:lnSpc>
                <a:spcPct val="150000"/>
              </a:lnSpc>
              <a:buFont typeface="Wingdings" panose="05000000000000000000" pitchFamily="2" charset="2"/>
              <a:buChar char="n"/>
            </a:pPr>
            <a:r>
              <a:rPr lang="zh-CN" altLang="en-US" sz="1600" dirty="0">
                <a:solidFill>
                  <a:schemeClr val="bg1"/>
                </a:solidFill>
                <a:latin typeface="微软雅黑" pitchFamily="34" charset="-122"/>
                <a:ea typeface="微软雅黑" pitchFamily="34" charset="-122"/>
              </a:rPr>
              <a:t>长城平台网络电视是国家新闻出版广电总局唯一授权的海外播出平台。版权覆盖中国大陆以外所有其他国家和地区。</a:t>
            </a:r>
          </a:p>
        </p:txBody>
      </p:sp>
      <p:pic>
        <p:nvPicPr>
          <p:cNvPr id="30" name="图片 2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80376" y="879957"/>
            <a:ext cx="2196982" cy="1700988"/>
          </a:xfrm>
          <a:prstGeom prst="rect">
            <a:avLst/>
          </a:prstGeom>
        </p:spPr>
      </p:pic>
    </p:spTree>
    <p:extLst>
      <p:ext uri="{BB962C8B-B14F-4D97-AF65-F5344CB8AC3E}">
        <p14:creationId xmlns:p14="http://schemas.microsoft.com/office/powerpoint/2010/main" val="3805638597"/>
      </p:ext>
    </p:extLst>
  </p:cSld>
  <p:clrMapOvr>
    <a:masterClrMapping/>
  </p:clrMapOvr>
  <p:transition spd="slow">
    <p:randomBa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598" y="220110"/>
            <a:ext cx="401031" cy="4098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14" name="矩形 13"/>
          <p:cNvSpPr/>
          <p:nvPr/>
        </p:nvSpPr>
        <p:spPr>
          <a:xfrm>
            <a:off x="456300" y="228647"/>
            <a:ext cx="181751" cy="4013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pic>
        <p:nvPicPr>
          <p:cNvPr id="2" name="图片 1"/>
          <p:cNvPicPr>
            <a:picLocks noChangeAspect="1"/>
          </p:cNvPicPr>
          <p:nvPr/>
        </p:nvPicPr>
        <p:blipFill>
          <a:blip r:embed="rId3"/>
          <a:stretch>
            <a:fillRect/>
          </a:stretch>
        </p:blipFill>
        <p:spPr>
          <a:xfrm>
            <a:off x="10920536" y="5734733"/>
            <a:ext cx="1038225" cy="1095375"/>
          </a:xfrm>
          <a:prstGeom prst="rect">
            <a:avLst/>
          </a:prstGeom>
        </p:spPr>
      </p:pic>
      <p:sp>
        <p:nvSpPr>
          <p:cNvPr id="15" name="标题 1"/>
          <p:cNvSpPr txBox="1">
            <a:spLocks/>
          </p:cNvSpPr>
          <p:nvPr/>
        </p:nvSpPr>
        <p:spPr>
          <a:xfrm>
            <a:off x="638050" y="980728"/>
            <a:ext cx="10858550" cy="504056"/>
          </a:xfrm>
          <a:prstGeom prst="rect">
            <a:avLst/>
          </a:prstGeom>
          <a:solidFill>
            <a:srgbClr val="0070C0"/>
          </a:solidFill>
        </p:spPr>
        <p:txBody>
          <a:bodyPr>
            <a:noAutofit/>
          </a:bodyPr>
          <a:lstStyle>
            <a:lvl1pPr algn="l" defTabSz="914277" rtl="0" eaLnBrk="1" latinLnBrk="0" hangingPunct="1">
              <a:lnSpc>
                <a:spcPct val="90000"/>
              </a:lnSpc>
              <a:spcBef>
                <a:spcPct val="0"/>
              </a:spcBef>
              <a:buNone/>
              <a:defRPr sz="4399" kern="1200">
                <a:solidFill>
                  <a:schemeClr val="tx1"/>
                </a:solidFill>
                <a:latin typeface="+mj-lt"/>
                <a:ea typeface="+mj-ea"/>
                <a:cs typeface="+mj-cs"/>
              </a:defRPr>
            </a:lvl1pPr>
          </a:lstStyle>
          <a:p>
            <a:pPr algn="ctr" fontAlgn="auto">
              <a:lnSpc>
                <a:spcPct val="100000"/>
              </a:lnSpc>
              <a:spcAft>
                <a:spcPts val="0"/>
              </a:spcAft>
            </a:pPr>
            <a:r>
              <a:rPr lang="zh-CN" altLang="en-US" sz="2800" dirty="0">
                <a:solidFill>
                  <a:schemeClr val="bg1"/>
                </a:solidFill>
              </a:rPr>
              <a:t>“一带一路” </a:t>
            </a:r>
            <a:r>
              <a:rPr lang="zh-CN" altLang="en-US" sz="2800" dirty="0">
                <a:solidFill>
                  <a:srgbClr val="FFFF00"/>
                </a:solidFill>
              </a:rPr>
              <a:t>文化先行</a:t>
            </a:r>
          </a:p>
        </p:txBody>
      </p:sp>
      <p:pic>
        <p:nvPicPr>
          <p:cNvPr id="16" name="Picture 2" descr="https://timgsa.baidu.com/timg?image&amp;quality=80&amp;size=b9999_10000&amp;sec=1554180157724&amp;di=07c36731db5e1783e89abb91c749333c&amp;imgtype=0&amp;src=http%3A%2F%2F5b0988e595225.cdn.sohucs.com%2Fimages%2F20170906%2Fb1e5cee93a6042f8bf729921286d8662.jpeg">
            <a:extLst>
              <a:ext uri="{FF2B5EF4-FFF2-40B4-BE49-F238E27FC236}">
                <a16:creationId xmlns:a16="http://schemas.microsoft.com/office/drawing/2014/main" id="{B3E9CF73-8775-4BD3-8F32-6FF382079B38}"/>
              </a:ext>
            </a:extLst>
          </p:cNvPr>
          <p:cNvPicPr>
            <a:picLocks noChangeAspect="1" noChangeArrowheads="1"/>
          </p:cNvPicPr>
          <p:nvPr/>
        </p:nvPicPr>
        <p:blipFill rotWithShape="1">
          <a:blip r:embed="rId4" cstate="print">
            <a:clrChange>
              <a:clrFrom>
                <a:srgbClr val="FFFBF8"/>
              </a:clrFrom>
              <a:clrTo>
                <a:srgbClr val="FFFBF8">
                  <a:alpha val="0"/>
                </a:srgbClr>
              </a:clrTo>
            </a:clrChange>
            <a:extLst>
              <a:ext uri="{28A0092B-C50C-407E-A947-70E740481C1C}">
                <a14:useLocalDpi xmlns:a14="http://schemas.microsoft.com/office/drawing/2010/main" val="0"/>
              </a:ext>
            </a:extLst>
          </a:blip>
          <a:srcRect l="1150" t="2044" r="1328" b="2084"/>
          <a:stretch/>
        </p:blipFill>
        <p:spPr bwMode="auto">
          <a:xfrm>
            <a:off x="28237" y="2204863"/>
            <a:ext cx="5681014" cy="3237567"/>
          </a:xfrm>
          <a:prstGeom prst="rect">
            <a:avLst/>
          </a:prstGeom>
          <a:noFill/>
          <a:extLst>
            <a:ext uri="{909E8E84-426E-40DD-AFC4-6F175D3DCCD1}">
              <a14:hiddenFill xmlns:a14="http://schemas.microsoft.com/office/drawing/2010/main">
                <a:solidFill>
                  <a:srgbClr val="FFFFFF"/>
                </a:solidFill>
              </a14:hiddenFill>
            </a:ext>
          </a:extLst>
        </p:spPr>
      </p:pic>
      <p:sp>
        <p:nvSpPr>
          <p:cNvPr id="17" name="内容占位符 2"/>
          <p:cNvSpPr txBox="1">
            <a:spLocks/>
          </p:cNvSpPr>
          <p:nvPr/>
        </p:nvSpPr>
        <p:spPr>
          <a:xfrm>
            <a:off x="5730955" y="1763513"/>
            <a:ext cx="5832648" cy="4144315"/>
          </a:xfrm>
          <a:prstGeom prst="rect">
            <a:avLst/>
          </a:prstGeom>
        </p:spPr>
        <p:txBody>
          <a:bodyPr>
            <a:noAutofit/>
          </a:bodyPr>
          <a:lstStyle>
            <a:lvl1pPr marL="228570" indent="-228570" algn="l" defTabSz="9142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09" indent="-228570" algn="l" defTabSz="9142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47" indent="-228570" algn="l" defTabSz="9142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86"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125"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264"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02"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541"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81"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fontAlgn="auto">
              <a:lnSpc>
                <a:spcPts val="3000"/>
              </a:lnSpc>
              <a:spcAft>
                <a:spcPts val="0"/>
              </a:spcAft>
              <a:buFont typeface="Wingdings" panose="05000000000000000000" pitchFamily="2" charset="2"/>
              <a:buChar char="n"/>
            </a:pPr>
            <a:r>
              <a:rPr lang="zh-CN" altLang="zh-CN" sz="1600" b="1" dirty="0">
                <a:solidFill>
                  <a:srgbClr val="EB511F"/>
                </a:solidFill>
                <a:latin typeface="微软雅黑" panose="020B0503020204020204" pitchFamily="34" charset="-122"/>
                <a:ea typeface="微软雅黑" panose="020B0503020204020204" pitchFamily="34" charset="-122"/>
              </a:rPr>
              <a:t>《关于加强“一带一路”软力量建设的指导意见》</a:t>
            </a:r>
            <a:endParaRPr lang="en-US" altLang="zh-CN" sz="1600" dirty="0">
              <a:solidFill>
                <a:srgbClr val="EB511F"/>
              </a:solidFill>
              <a:latin typeface="微软雅黑" panose="020B0503020204020204" pitchFamily="34" charset="-122"/>
              <a:ea typeface="微软雅黑" panose="020B0503020204020204" pitchFamily="34" charset="-122"/>
            </a:endParaRPr>
          </a:p>
          <a:p>
            <a:pPr marL="273050" indent="0" fontAlgn="auto">
              <a:lnSpc>
                <a:spcPts val="3000"/>
              </a:lnSpc>
              <a:spcBef>
                <a:spcPts val="600"/>
              </a:spcBef>
              <a:spcAft>
                <a:spcPts val="0"/>
              </a:spcAft>
              <a:buNone/>
            </a:pPr>
            <a:r>
              <a:rPr lang="zh-CN" altLang="zh-CN" sz="1600" dirty="0">
                <a:solidFill>
                  <a:srgbClr val="0070C0"/>
                </a:solidFill>
                <a:latin typeface="微软雅黑" panose="020B0503020204020204" pitchFamily="34" charset="-122"/>
                <a:ea typeface="微软雅黑" panose="020B0503020204020204" pitchFamily="34" charset="-122"/>
              </a:rPr>
              <a:t>软力量是“一带一路”建设的重要助推器。</a:t>
            </a:r>
            <a:r>
              <a:rPr lang="zh-CN" altLang="zh-CN" sz="1600" dirty="0">
                <a:latin typeface="微软雅黑" panose="020B0503020204020204" pitchFamily="34" charset="-122"/>
                <a:ea typeface="微软雅黑" panose="020B0503020204020204" pitchFamily="34" charset="-122"/>
              </a:rPr>
              <a:t>要加强总体谋划和统筹协调，推进舆论宣传和舆论引导工作，</a:t>
            </a:r>
            <a:r>
              <a:rPr lang="zh-CN" altLang="zh-CN" sz="1600" dirty="0">
                <a:solidFill>
                  <a:srgbClr val="0070C0"/>
                </a:solidFill>
                <a:latin typeface="微软雅黑" panose="020B0503020204020204" pitchFamily="34" charset="-122"/>
                <a:ea typeface="微软雅黑" panose="020B0503020204020204" pitchFamily="34" charset="-122"/>
              </a:rPr>
              <a:t>加强国际传播能力建设</a:t>
            </a:r>
            <a:r>
              <a:rPr lang="zh-CN" altLang="zh-CN" sz="1600" dirty="0">
                <a:latin typeface="微软雅黑" panose="020B0503020204020204" pitchFamily="34" charset="-122"/>
                <a:ea typeface="微软雅黑" panose="020B0503020204020204" pitchFamily="34" charset="-122"/>
              </a:rPr>
              <a:t>，为 “一带一路”建设提供有力理论支撑、舆论支持、文化条件。</a:t>
            </a:r>
          </a:p>
          <a:p>
            <a:pPr fontAlgn="auto">
              <a:lnSpc>
                <a:spcPts val="3000"/>
              </a:lnSpc>
              <a:spcAft>
                <a:spcPts val="0"/>
              </a:spcAft>
              <a:buFont typeface="Wingdings" panose="05000000000000000000" pitchFamily="2" charset="2"/>
              <a:buChar char="n"/>
            </a:pPr>
            <a:r>
              <a:rPr lang="zh-CN" altLang="zh-CN" sz="1600" b="1" dirty="0">
                <a:solidFill>
                  <a:srgbClr val="EB511F"/>
                </a:solidFill>
                <a:latin typeface="微软雅黑" panose="020B0503020204020204" pitchFamily="34" charset="-122"/>
                <a:ea typeface="微软雅黑" panose="020B0503020204020204" pitchFamily="34" charset="-122"/>
              </a:rPr>
              <a:t>《关于进一步加强和改进中华文化走出去工作的指导意见》</a:t>
            </a:r>
            <a:r>
              <a:rPr lang="zh-CN" altLang="zh-CN" sz="1600" dirty="0">
                <a:solidFill>
                  <a:srgbClr val="0070C0"/>
                </a:solidFill>
                <a:latin typeface="微软雅黑" panose="020B0503020204020204" pitchFamily="34" charset="-122"/>
                <a:ea typeface="微软雅黑" panose="020B0503020204020204" pitchFamily="34" charset="-122"/>
              </a:rPr>
              <a:t>加强和改进中华文化走出去工作</a:t>
            </a:r>
            <a:r>
              <a:rPr lang="zh-CN" altLang="zh-CN" sz="1600" dirty="0">
                <a:solidFill>
                  <a:schemeClr val="accent6">
                    <a:lumMod val="75000"/>
                  </a:schemeClr>
                </a:solidFill>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要坚定中国特色社会主义道路自信、理论自信、制度自信、</a:t>
            </a:r>
            <a:r>
              <a:rPr lang="zh-CN" altLang="zh-CN" sz="1600" dirty="0">
                <a:solidFill>
                  <a:srgbClr val="0070C0"/>
                </a:solidFill>
                <a:latin typeface="微软雅黑" panose="020B0503020204020204" pitchFamily="34" charset="-122"/>
                <a:ea typeface="微软雅黑" panose="020B0503020204020204" pitchFamily="34" charset="-122"/>
              </a:rPr>
              <a:t>文化自信，</a:t>
            </a:r>
            <a:r>
              <a:rPr lang="zh-CN" altLang="zh-CN" sz="1600" dirty="0">
                <a:latin typeface="微软雅黑" panose="020B0503020204020204" pitchFamily="34" charset="-122"/>
                <a:ea typeface="微软雅黑" panose="020B0503020204020204" pitchFamily="34" charset="-122"/>
              </a:rPr>
              <a:t>向世界阐释推介更多具有中国特色、体现中国精神、蕴藏中国智慧的优秀文化，</a:t>
            </a:r>
            <a:r>
              <a:rPr lang="zh-CN" altLang="zh-CN" sz="1600" dirty="0">
                <a:solidFill>
                  <a:srgbClr val="0070C0"/>
                </a:solidFill>
                <a:latin typeface="微软雅黑" panose="020B0503020204020204" pitchFamily="34" charset="-122"/>
                <a:ea typeface="微软雅黑" panose="020B0503020204020204" pitchFamily="34" charset="-122"/>
              </a:rPr>
              <a:t>提高国家文化软实力</a:t>
            </a:r>
            <a:r>
              <a:rPr lang="zh-CN" altLang="zh-CN" sz="1600" dirty="0">
                <a:latin typeface="微软雅黑" panose="020B0503020204020204" pitchFamily="34" charset="-122"/>
                <a:ea typeface="微软雅黑" panose="020B0503020204020204" pitchFamily="34" charset="-122"/>
              </a:rPr>
              <a:t>。</a:t>
            </a:r>
          </a:p>
        </p:txBody>
      </p:sp>
      <p:sp>
        <p:nvSpPr>
          <p:cNvPr id="20" name="标题 1"/>
          <p:cNvSpPr txBox="1">
            <a:spLocks/>
          </p:cNvSpPr>
          <p:nvPr/>
        </p:nvSpPr>
        <p:spPr>
          <a:xfrm>
            <a:off x="730422" y="229312"/>
            <a:ext cx="5860479" cy="523191"/>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66943" fontAlgn="auto">
              <a:lnSpc>
                <a:spcPct val="100000"/>
              </a:lnSpc>
              <a:spcBef>
                <a:spcPts val="0"/>
              </a:spcBef>
              <a:spcAft>
                <a:spcPts val="0"/>
              </a:spcAft>
            </a:pPr>
            <a:r>
              <a:rPr lang="zh-CN" altLang="en-US" sz="2400" b="1" dirty="0">
                <a:solidFill>
                  <a:schemeClr val="tx1">
                    <a:lumMod val="75000"/>
                    <a:lumOff val="25000"/>
                  </a:schemeClr>
                </a:solidFill>
                <a:latin typeface="微软雅黑"/>
                <a:ea typeface="微软雅黑"/>
              </a:rPr>
              <a:t>公司介绍</a:t>
            </a:r>
            <a:endParaRPr lang="zh-CN" altLang="en-US" sz="2400" b="1" dirty="0">
              <a:solidFill>
                <a:schemeClr val="tx1">
                  <a:lumMod val="75000"/>
                  <a:lumOff val="25000"/>
                </a:schemeClr>
              </a:solidFill>
              <a:latin typeface="Franklin Gothic Medium" panose="020B0603020102020204" pitchFamily="34" charset="0"/>
              <a:ea typeface="微软雅黑" panose="020B0503020204020204" pitchFamily="34" charset="-122"/>
            </a:endParaRPr>
          </a:p>
        </p:txBody>
      </p:sp>
    </p:spTree>
    <p:extLst>
      <p:ext uri="{BB962C8B-B14F-4D97-AF65-F5344CB8AC3E}">
        <p14:creationId xmlns:p14="http://schemas.microsoft.com/office/powerpoint/2010/main" val="4733957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3598" y="220110"/>
            <a:ext cx="401031" cy="4098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19" name="矩形 18"/>
          <p:cNvSpPr/>
          <p:nvPr/>
        </p:nvSpPr>
        <p:spPr>
          <a:xfrm>
            <a:off x="456300" y="228647"/>
            <a:ext cx="181751" cy="4013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20" name="矩形 19"/>
          <p:cNvSpPr/>
          <p:nvPr/>
        </p:nvSpPr>
        <p:spPr>
          <a:xfrm>
            <a:off x="707806" y="220110"/>
            <a:ext cx="8052490" cy="461665"/>
          </a:xfrm>
          <a:prstGeom prst="rect">
            <a:avLst/>
          </a:prstGeom>
          <a:noFill/>
        </p:spPr>
        <p:txBody>
          <a:bodyPr/>
          <a:lstStyle/>
          <a:p>
            <a:pPr>
              <a:buClr>
                <a:srgbClr val="00B0F0"/>
              </a:buClr>
            </a:pPr>
            <a:r>
              <a:rPr lang="zh-CN" altLang="en-US" sz="2400" b="1" dirty="0">
                <a:solidFill>
                  <a:schemeClr val="tx1">
                    <a:lumMod val="75000"/>
                    <a:lumOff val="25000"/>
                  </a:schemeClr>
                </a:solidFill>
                <a:latin typeface="微软雅黑"/>
                <a:ea typeface="微软雅黑"/>
                <a:cs typeface="+mj-cs"/>
              </a:rPr>
              <a:t>二、</a:t>
            </a: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长城平台中文互联网电视</a:t>
            </a:r>
            <a:endPar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3">
            <a:clrChange>
              <a:clrFrom>
                <a:srgbClr val="FFFFFF"/>
              </a:clrFrom>
              <a:clrTo>
                <a:srgbClr val="FFFFFF">
                  <a:alpha val="0"/>
                </a:srgbClr>
              </a:clrTo>
            </a:clrChange>
          </a:blip>
          <a:stretch>
            <a:fillRect/>
          </a:stretch>
        </p:blipFill>
        <p:spPr>
          <a:xfrm>
            <a:off x="10920536" y="5734733"/>
            <a:ext cx="1038225" cy="1095375"/>
          </a:xfrm>
          <a:prstGeom prst="rect">
            <a:avLst/>
          </a:prstGeom>
        </p:spPr>
      </p:pic>
      <p:grpSp>
        <p:nvGrpSpPr>
          <p:cNvPr id="13" name="组合 12"/>
          <p:cNvGrpSpPr/>
          <p:nvPr/>
        </p:nvGrpSpPr>
        <p:grpSpPr>
          <a:xfrm>
            <a:off x="707806" y="3043392"/>
            <a:ext cx="5388194" cy="3448384"/>
            <a:chOff x="5653692" y="3092966"/>
            <a:chExt cx="4351922" cy="2926835"/>
          </a:xfrm>
        </p:grpSpPr>
        <p:pic>
          <p:nvPicPr>
            <p:cNvPr id="14" name="图片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53692" y="3092966"/>
              <a:ext cx="4351922" cy="2926835"/>
            </a:xfrm>
            <a:prstGeom prst="rect">
              <a:avLst/>
            </a:prstGeom>
          </p:spPr>
        </p:pic>
        <p:pic>
          <p:nvPicPr>
            <p:cNvPr id="16" name="图片 15" descr="Screenshot_2016-11-14-07-37-06"/>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7000"/>
                      </a14:imgEffect>
                    </a14:imgLayer>
                  </a14:imgProps>
                </a:ext>
                <a:ext uri="{28A0092B-C50C-407E-A947-70E740481C1C}">
                  <a14:useLocalDpi xmlns:a14="http://schemas.microsoft.com/office/drawing/2010/main"/>
                </a:ext>
              </a:extLst>
            </a:blip>
            <a:stretch>
              <a:fillRect/>
            </a:stretch>
          </p:blipFill>
          <p:spPr>
            <a:xfrm>
              <a:off x="5742095" y="3196387"/>
              <a:ext cx="4219099" cy="2373630"/>
            </a:xfrm>
            <a:prstGeom prst="rect">
              <a:avLst/>
            </a:prstGeom>
          </p:spPr>
        </p:pic>
      </p:grpSp>
      <p:grpSp>
        <p:nvGrpSpPr>
          <p:cNvPr id="2" name="组合 1"/>
          <p:cNvGrpSpPr/>
          <p:nvPr/>
        </p:nvGrpSpPr>
        <p:grpSpPr>
          <a:xfrm>
            <a:off x="1143875" y="1313777"/>
            <a:ext cx="1722643" cy="1097613"/>
            <a:chOff x="1127448" y="845059"/>
            <a:chExt cx="1722643" cy="1097613"/>
          </a:xfrm>
        </p:grpSpPr>
        <p:pic>
          <p:nvPicPr>
            <p:cNvPr id="17" name="图片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27448" y="845059"/>
              <a:ext cx="1722643" cy="1097613"/>
            </a:xfrm>
            <a:prstGeom prst="rect">
              <a:avLst/>
            </a:prstGeom>
          </p:spPr>
        </p:pic>
        <p:sp>
          <p:nvSpPr>
            <p:cNvPr id="21" name="TextBox 39"/>
            <p:cNvSpPr txBox="1"/>
            <p:nvPr/>
          </p:nvSpPr>
          <p:spPr>
            <a:xfrm>
              <a:off x="1490673" y="1397671"/>
              <a:ext cx="1034849" cy="338554"/>
            </a:xfrm>
            <a:prstGeom prst="rect">
              <a:avLst/>
            </a:prstGeom>
            <a:noFill/>
          </p:spPr>
          <p:txBody>
            <a:bodyPr wrap="square" rtlCol="0">
              <a:spAutoFit/>
            </a:bodyPr>
            <a:lstStyle/>
            <a:p>
              <a:pPr algn="ctr"/>
              <a:r>
                <a:rPr lang="en-US" altLang="zh-CN" sz="1600" b="1" dirty="0">
                  <a:solidFill>
                    <a:srgbClr val="0094CC"/>
                  </a:solidFill>
                  <a:latin typeface="微软雅黑" pitchFamily="34" charset="-122"/>
                  <a:ea typeface="微软雅黑" pitchFamily="34" charset="-122"/>
                </a:rPr>
                <a:t>Internet</a:t>
              </a:r>
              <a:endParaRPr lang="zh-CN" altLang="en-US" sz="1600" b="1" dirty="0">
                <a:solidFill>
                  <a:srgbClr val="0094CC"/>
                </a:solidFill>
                <a:latin typeface="微软雅黑" pitchFamily="34" charset="-122"/>
                <a:ea typeface="微软雅黑" pitchFamily="34" charset="-122"/>
              </a:endParaRPr>
            </a:p>
          </p:txBody>
        </p:sp>
      </p:grpSp>
      <p:pic>
        <p:nvPicPr>
          <p:cNvPr id="22" name="图片 21" descr="20150320_102022副本.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5242453">
            <a:off x="4152752" y="803634"/>
            <a:ext cx="1593118" cy="1667836"/>
          </a:xfrm>
          <a:prstGeom prst="rect">
            <a:avLst/>
          </a:prstGeom>
        </p:spPr>
      </p:pic>
      <p:cxnSp>
        <p:nvCxnSpPr>
          <p:cNvPr id="4" name="直接箭头连接符 3"/>
          <p:cNvCxnSpPr/>
          <p:nvPr/>
        </p:nvCxnSpPr>
        <p:spPr>
          <a:xfrm>
            <a:off x="3143672" y="1862583"/>
            <a:ext cx="72008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4734051" y="2471479"/>
            <a:ext cx="0" cy="52833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6"/>
          <p:cNvSpPr txBox="1"/>
          <p:nvPr/>
        </p:nvSpPr>
        <p:spPr>
          <a:xfrm>
            <a:off x="6525998" y="1600451"/>
            <a:ext cx="4682570" cy="1054135"/>
          </a:xfrm>
          <a:prstGeom prst="rect">
            <a:avLst/>
          </a:prstGeom>
          <a:noFill/>
        </p:spPr>
        <p:txBody>
          <a:bodyPr wrap="square" rtlCol="0">
            <a:spAutoFit/>
          </a:bodyPr>
          <a:lstStyle/>
          <a:p>
            <a:pPr marL="285750" indent="-285750">
              <a:lnSpc>
                <a:spcPts val="2500"/>
              </a:lnSpc>
              <a:buFont typeface="Arial" panose="020B0604020202020204" pitchFamily="34" charset="0"/>
              <a:buChar char="•"/>
            </a:pPr>
            <a:r>
              <a:rPr lang="zh-CN" altLang="en-US" sz="1600" dirty="0">
                <a:solidFill>
                  <a:prstClr val="black"/>
                </a:solidFill>
                <a:latin typeface="微软雅黑" pitchFamily="34" charset="-122"/>
                <a:ea typeface="微软雅黑" pitchFamily="34" charset="-122"/>
              </a:rPr>
              <a:t>汇集中国大陆央视、卫视以及地方台电视直播频道、三千多个栏目、一万多套节目，影视、综艺、体育、科教、动漫、资讯，应有尽有。</a:t>
            </a:r>
          </a:p>
        </p:txBody>
      </p:sp>
      <p:sp>
        <p:nvSpPr>
          <p:cNvPr id="33" name="TextBox 7"/>
          <p:cNvSpPr txBox="1"/>
          <p:nvPr/>
        </p:nvSpPr>
        <p:spPr>
          <a:xfrm>
            <a:off x="6498122" y="3481737"/>
            <a:ext cx="4710445" cy="1054135"/>
          </a:xfrm>
          <a:prstGeom prst="rect">
            <a:avLst/>
          </a:prstGeom>
          <a:noFill/>
        </p:spPr>
        <p:txBody>
          <a:bodyPr wrap="square" rtlCol="0">
            <a:spAutoFit/>
          </a:bodyPr>
          <a:lstStyle>
            <a:defPPr>
              <a:defRPr lang="zh-CN"/>
            </a:defPPr>
            <a:lvl1pPr marL="285750" indent="-285750">
              <a:lnSpc>
                <a:spcPts val="2500"/>
              </a:lnSpc>
              <a:buFont typeface="Arial" panose="020B0604020202020204" pitchFamily="34" charset="0"/>
              <a:buChar char="•"/>
              <a:defRPr sz="1600">
                <a:solidFill>
                  <a:prstClr val="black"/>
                </a:solidFill>
                <a:latin typeface="微软雅黑" pitchFamily="34" charset="-122"/>
                <a:ea typeface="微软雅黑" pitchFamily="34" charset="-122"/>
              </a:defRPr>
            </a:lvl1pPr>
          </a:lstStyle>
          <a:p>
            <a:r>
              <a:rPr lang="zh-CN" altLang="en-US" dirty="0"/>
              <a:t>使用海外用户专享的海外服务器，接入</a:t>
            </a:r>
            <a:r>
              <a:rPr lang="en-US" altLang="zh-CN" dirty="0"/>
              <a:t>2M</a:t>
            </a:r>
            <a:r>
              <a:rPr lang="zh-CN" altLang="en-US" dirty="0"/>
              <a:t>以上网络，便可流畅播放无卡顿，给予您最佳的观看体验。</a:t>
            </a:r>
          </a:p>
        </p:txBody>
      </p:sp>
      <p:sp>
        <p:nvSpPr>
          <p:cNvPr id="34" name="TextBox 10"/>
          <p:cNvSpPr txBox="1"/>
          <p:nvPr/>
        </p:nvSpPr>
        <p:spPr>
          <a:xfrm>
            <a:off x="6525997" y="5207665"/>
            <a:ext cx="4570783" cy="1054135"/>
          </a:xfrm>
          <a:prstGeom prst="rect">
            <a:avLst/>
          </a:prstGeom>
          <a:noFill/>
        </p:spPr>
        <p:txBody>
          <a:bodyPr wrap="square" rtlCol="0">
            <a:spAutoFit/>
          </a:bodyPr>
          <a:lstStyle>
            <a:defPPr>
              <a:defRPr lang="zh-CN"/>
            </a:defPPr>
            <a:lvl1pPr marL="285750" indent="-285750">
              <a:lnSpc>
                <a:spcPts val="2500"/>
              </a:lnSpc>
              <a:buFont typeface="Arial" panose="020B0604020202020204" pitchFamily="34" charset="0"/>
              <a:buChar char="•"/>
              <a:defRPr sz="1600">
                <a:solidFill>
                  <a:prstClr val="black"/>
                </a:solidFill>
                <a:latin typeface="微软雅黑" pitchFamily="34" charset="-122"/>
                <a:ea typeface="微软雅黑" pitchFamily="34" charset="-122"/>
              </a:defRPr>
            </a:lvl1pPr>
          </a:lstStyle>
          <a:p>
            <a:r>
              <a:rPr lang="zh-CN" altLang="en-US" dirty="0"/>
              <a:t>过去七天的内容轻松回看，完整的节目单和分类导视，配合搜索、收藏、预览等功能，让您快速定位自己所喜爱的节目。</a:t>
            </a:r>
          </a:p>
        </p:txBody>
      </p:sp>
      <p:sp>
        <p:nvSpPr>
          <p:cNvPr id="6" name="矩形 5"/>
          <p:cNvSpPr/>
          <p:nvPr/>
        </p:nvSpPr>
        <p:spPr>
          <a:xfrm>
            <a:off x="6866909" y="1048820"/>
            <a:ext cx="4197643" cy="446717"/>
          </a:xfrm>
          <a:prstGeom prst="rect">
            <a:avLst/>
          </a:prstGeom>
          <a:solidFill>
            <a:srgbClr val="0070C0"/>
          </a:solidFill>
          <a:effectLst>
            <a:outerShdw blurRad="63500" sx="102000" sy="102000" algn="ctr" rotWithShape="0">
              <a:prstClr val="black">
                <a:alpha val="40000"/>
              </a:prstClr>
            </a:outerShdw>
          </a:effectLst>
        </p:spPr>
        <p:txBody>
          <a:bodyPr>
            <a:normAutofit lnSpcReduction="10000"/>
          </a:bodyPr>
          <a:lstStyle/>
          <a:p>
            <a:pPr algn="ctr" defTabSz="914277" fontAlgn="auto">
              <a:spcAft>
                <a:spcPts val="0"/>
              </a:spcAft>
            </a:pPr>
            <a:r>
              <a:rPr lang="zh-CN" altLang="en-US" sz="2400" dirty="0">
                <a:solidFill>
                  <a:schemeClr val="bg1"/>
                </a:solidFill>
                <a:latin typeface="微软雅黑" panose="020B0503020204020204" pitchFamily="34" charset="-122"/>
                <a:ea typeface="微软雅黑" panose="020B0503020204020204" pitchFamily="34" charset="-122"/>
                <a:cs typeface="+mj-cs"/>
              </a:rPr>
              <a:t>海量内容，精彩无限</a:t>
            </a:r>
          </a:p>
        </p:txBody>
      </p:sp>
      <p:sp>
        <p:nvSpPr>
          <p:cNvPr id="7" name="矩形 6"/>
          <p:cNvSpPr/>
          <p:nvPr/>
        </p:nvSpPr>
        <p:spPr>
          <a:xfrm>
            <a:off x="6866908" y="2886641"/>
            <a:ext cx="4197643" cy="461665"/>
          </a:xfrm>
          <a:prstGeom prst="rect">
            <a:avLst/>
          </a:prstGeom>
          <a:solidFill>
            <a:srgbClr val="0070C0"/>
          </a:solidFill>
          <a:effectLst>
            <a:outerShdw blurRad="63500" sx="102000" sy="102000" algn="ctr" rotWithShape="0">
              <a:prstClr val="black">
                <a:alpha val="40000"/>
              </a:prstClr>
            </a:outerShdw>
          </a:effectLst>
        </p:spPr>
        <p:txBody>
          <a:bodyPr>
            <a:normAutofit/>
          </a:bodyPr>
          <a:lstStyle/>
          <a:p>
            <a:pPr algn="ctr" defTabSz="914277" fontAlgn="auto">
              <a:spcAft>
                <a:spcPts val="0"/>
              </a:spcAft>
            </a:pPr>
            <a:r>
              <a:rPr lang="zh-CN" altLang="en-US" sz="2400" dirty="0">
                <a:solidFill>
                  <a:schemeClr val="bg1"/>
                </a:solidFill>
                <a:latin typeface="微软雅黑" panose="020B0503020204020204" pitchFamily="34" charset="-122"/>
                <a:ea typeface="微软雅黑" panose="020B0503020204020204" pitchFamily="34" charset="-122"/>
                <a:cs typeface="+mj-cs"/>
              </a:rPr>
              <a:t>清晰流畅，绝佳体验</a:t>
            </a:r>
          </a:p>
        </p:txBody>
      </p:sp>
      <p:sp>
        <p:nvSpPr>
          <p:cNvPr id="8" name="矩形 7"/>
          <p:cNvSpPr/>
          <p:nvPr/>
        </p:nvSpPr>
        <p:spPr>
          <a:xfrm>
            <a:off x="6900305" y="4673637"/>
            <a:ext cx="4164245" cy="461665"/>
          </a:xfrm>
          <a:prstGeom prst="rect">
            <a:avLst/>
          </a:prstGeom>
          <a:solidFill>
            <a:srgbClr val="0070C0"/>
          </a:solidFill>
          <a:effectLst>
            <a:outerShdw blurRad="63500" sx="102000" sy="102000" algn="ctr" rotWithShape="0">
              <a:prstClr val="black">
                <a:alpha val="40000"/>
              </a:prstClr>
            </a:outerShdw>
          </a:effectLst>
        </p:spPr>
        <p:txBody>
          <a:bodyPr>
            <a:normAutofit/>
          </a:bodyPr>
          <a:lstStyle/>
          <a:p>
            <a:pPr algn="ctr" defTabSz="914277" fontAlgn="auto">
              <a:spcAft>
                <a:spcPts val="0"/>
              </a:spcAft>
            </a:pPr>
            <a:r>
              <a:rPr lang="zh-CN" altLang="en-US" sz="2400" dirty="0">
                <a:solidFill>
                  <a:schemeClr val="bg1"/>
                </a:solidFill>
                <a:latin typeface="微软雅黑" panose="020B0503020204020204" pitchFamily="34" charset="-122"/>
                <a:ea typeface="微软雅黑" panose="020B0503020204020204" pitchFamily="34" charset="-122"/>
                <a:cs typeface="+mj-cs"/>
              </a:rPr>
              <a:t>回看导视，快捷方便</a:t>
            </a:r>
          </a:p>
        </p:txBody>
      </p:sp>
    </p:spTree>
    <p:extLst>
      <p:ext uri="{BB962C8B-B14F-4D97-AF65-F5344CB8AC3E}">
        <p14:creationId xmlns:p14="http://schemas.microsoft.com/office/powerpoint/2010/main" val="586781126"/>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a:xfrm>
            <a:off x="0" y="3789040"/>
            <a:ext cx="6528048" cy="30372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flipH="1">
            <a:off x="6744072" y="980728"/>
            <a:ext cx="5447926" cy="58493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0" y="980728"/>
            <a:ext cx="6528048" cy="26642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3598" y="220110"/>
            <a:ext cx="401031" cy="4098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19" name="矩形 18"/>
          <p:cNvSpPr/>
          <p:nvPr/>
        </p:nvSpPr>
        <p:spPr>
          <a:xfrm>
            <a:off x="456300" y="228647"/>
            <a:ext cx="181751" cy="4013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20" name="矩形 19"/>
          <p:cNvSpPr/>
          <p:nvPr/>
        </p:nvSpPr>
        <p:spPr>
          <a:xfrm>
            <a:off x="707806" y="220110"/>
            <a:ext cx="8052490" cy="461665"/>
          </a:xfrm>
          <a:prstGeom prst="rect">
            <a:avLst/>
          </a:prstGeom>
          <a:noFill/>
        </p:spPr>
        <p:txBody>
          <a:bodyPr/>
          <a:lstStyle/>
          <a:p>
            <a:pPr>
              <a:buClr>
                <a:srgbClr val="00B0F0"/>
              </a:buClr>
            </a:pPr>
            <a:r>
              <a:rPr lang="zh-CN" altLang="en-US" sz="2400" b="1" dirty="0">
                <a:solidFill>
                  <a:schemeClr val="tx1">
                    <a:lumMod val="75000"/>
                    <a:lumOff val="25000"/>
                  </a:schemeClr>
                </a:solidFill>
                <a:latin typeface="微软雅黑"/>
                <a:ea typeface="微软雅黑"/>
                <a:cs typeface="+mj-cs"/>
              </a:rPr>
              <a:t>二、</a:t>
            </a: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长城平台中文互联网电视</a:t>
            </a:r>
            <a:endPar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3">
            <a:clrChange>
              <a:clrFrom>
                <a:srgbClr val="FFFFFF"/>
              </a:clrFrom>
              <a:clrTo>
                <a:srgbClr val="FFFFFF">
                  <a:alpha val="0"/>
                </a:srgbClr>
              </a:clrTo>
            </a:clrChange>
          </a:blip>
          <a:stretch>
            <a:fillRect/>
          </a:stretch>
        </p:blipFill>
        <p:spPr>
          <a:xfrm>
            <a:off x="10920536" y="5734733"/>
            <a:ext cx="1038225" cy="1095375"/>
          </a:xfrm>
          <a:prstGeom prst="rect">
            <a:avLst/>
          </a:prstGeom>
        </p:spPr>
      </p:pic>
      <p:grpSp>
        <p:nvGrpSpPr>
          <p:cNvPr id="31" name="组合 30"/>
          <p:cNvGrpSpPr/>
          <p:nvPr/>
        </p:nvGrpSpPr>
        <p:grpSpPr>
          <a:xfrm>
            <a:off x="1142256" y="1295089"/>
            <a:ext cx="4737720" cy="1980308"/>
            <a:chOff x="707806" y="1252399"/>
            <a:chExt cx="5024594" cy="2225997"/>
          </a:xfrm>
        </p:grpSpPr>
        <p:pic>
          <p:nvPicPr>
            <p:cNvPr id="24" name="图片 23" descr="Screenshot_2016-11-14-07-30-2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7806" y="1666460"/>
              <a:ext cx="3220931" cy="1811936"/>
            </a:xfrm>
            <a:prstGeom prst="rect">
              <a:avLst/>
            </a:prstGeom>
          </p:spPr>
        </p:pic>
        <p:pic>
          <p:nvPicPr>
            <p:cNvPr id="25" name="图片 24"/>
            <p:cNvPicPr>
              <a:picLocks noChangeAspect="1"/>
            </p:cNvPicPr>
            <p:nvPr/>
          </p:nvPicPr>
          <p:blipFill>
            <a:blip r:embed="rId5">
              <a:clrChange>
                <a:clrFrom>
                  <a:srgbClr val="FFFFFF"/>
                </a:clrFrom>
                <a:clrTo>
                  <a:srgbClr val="FFFFFF">
                    <a:alpha val="0"/>
                  </a:srgbClr>
                </a:clrTo>
              </a:clrChange>
            </a:blip>
            <a:stretch>
              <a:fillRect/>
            </a:stretch>
          </p:blipFill>
          <p:spPr>
            <a:xfrm>
              <a:off x="3431704" y="1787436"/>
              <a:ext cx="2300696" cy="1584176"/>
            </a:xfrm>
            <a:prstGeom prst="rect">
              <a:avLst/>
            </a:prstGeom>
            <a:effectLst>
              <a:outerShdw blurRad="50800" dist="38100" algn="l" rotWithShape="0">
                <a:prstClr val="black">
                  <a:alpha val="40000"/>
                </a:prstClr>
              </a:outerShdw>
            </a:effectLst>
          </p:spPr>
        </p:pic>
        <p:sp>
          <p:nvSpPr>
            <p:cNvPr id="26" name="标题 1"/>
            <p:cNvSpPr txBox="1">
              <a:spLocks/>
            </p:cNvSpPr>
            <p:nvPr/>
          </p:nvSpPr>
          <p:spPr>
            <a:xfrm>
              <a:off x="707806" y="1252399"/>
              <a:ext cx="3220931" cy="414061"/>
            </a:xfrm>
            <a:prstGeom prst="rect">
              <a:avLst/>
            </a:prstGeom>
            <a:solidFill>
              <a:srgbClr val="0070C0"/>
            </a:solidFill>
            <a:effectLst>
              <a:outerShdw blurRad="63500" sx="102000" sy="102000" algn="ctr" rotWithShape="0">
                <a:prstClr val="black">
                  <a:alpha val="40000"/>
                </a:prstClr>
              </a:outerShdw>
            </a:effectLst>
          </p:spPr>
          <p:txBody>
            <a:bodyPr>
              <a:normAutofit fontScale="85000" lnSpcReduction="10000"/>
            </a:bodyPr>
            <a:lstStyle>
              <a:defPPr>
                <a:defRPr lang="zh-CN"/>
              </a:defPPr>
              <a:lvl1pPr algn="ctr" defTabSz="914277" fontAlgn="auto">
                <a:spcAft>
                  <a:spcPts val="0"/>
                </a:spcAft>
                <a:defRPr sz="2400">
                  <a:solidFill>
                    <a:srgbClr val="FFFF00"/>
                  </a:solidFill>
                  <a:latin typeface="微软雅黑" panose="020B0503020204020204" pitchFamily="34" charset="-122"/>
                  <a:ea typeface="微软雅黑" panose="020B0503020204020204" pitchFamily="34" charset="-122"/>
                  <a:cs typeface="+mj-cs"/>
                </a:defRPr>
              </a:lvl1pPr>
            </a:lstStyle>
            <a:p>
              <a:r>
                <a:rPr lang="zh-CN" altLang="en-US" dirty="0">
                  <a:solidFill>
                    <a:schemeClr val="bg1"/>
                  </a:solidFill>
                </a:rPr>
                <a:t>长城平台网络电视机顶盒</a:t>
              </a:r>
            </a:p>
          </p:txBody>
        </p:sp>
      </p:grpSp>
      <p:grpSp>
        <p:nvGrpSpPr>
          <p:cNvPr id="12" name="组合 11"/>
          <p:cNvGrpSpPr/>
          <p:nvPr/>
        </p:nvGrpSpPr>
        <p:grpSpPr>
          <a:xfrm>
            <a:off x="7465048" y="1295089"/>
            <a:ext cx="3800590" cy="1421926"/>
            <a:chOff x="707805" y="4130471"/>
            <a:chExt cx="4505898" cy="1604262"/>
          </a:xfrm>
        </p:grpSpPr>
        <p:pic>
          <p:nvPicPr>
            <p:cNvPr id="27" name="图片 26">
              <a:extLst>
                <a:ext uri="{FF2B5EF4-FFF2-40B4-BE49-F238E27FC236}">
                  <a16:creationId xmlns:a16="http://schemas.microsoft.com/office/drawing/2014/main" id="{28A3E978-DAB9-44A8-9DD6-DAD824AD3E7C}"/>
                </a:ext>
              </a:extLst>
            </p:cNvPr>
            <p:cNvPicPr>
              <a:picLocks noChangeAspect="1"/>
            </p:cNvPicPr>
            <p:nvPr/>
          </p:nvPicPr>
          <p:blipFill>
            <a:blip r:embed="rId6"/>
            <a:stretch>
              <a:fillRect/>
            </a:stretch>
          </p:blipFill>
          <p:spPr>
            <a:xfrm>
              <a:off x="707806" y="4477273"/>
              <a:ext cx="4505897" cy="1257460"/>
            </a:xfrm>
            <a:prstGeom prst="rect">
              <a:avLst/>
            </a:prstGeom>
            <a:ln>
              <a:solidFill>
                <a:srgbClr val="0070C0"/>
              </a:solidFill>
            </a:ln>
          </p:spPr>
        </p:pic>
        <p:sp>
          <p:nvSpPr>
            <p:cNvPr id="28" name="标题 1"/>
            <p:cNvSpPr txBox="1">
              <a:spLocks/>
            </p:cNvSpPr>
            <p:nvPr/>
          </p:nvSpPr>
          <p:spPr>
            <a:xfrm>
              <a:off x="707805" y="4130471"/>
              <a:ext cx="4505897" cy="396454"/>
            </a:xfrm>
            <a:prstGeom prst="rect">
              <a:avLst/>
            </a:prstGeom>
            <a:solidFill>
              <a:srgbClr val="0070C0"/>
            </a:solidFill>
            <a:effectLst>
              <a:outerShdw blurRad="63500" sx="102000" sy="102000" algn="ctr" rotWithShape="0">
                <a:prstClr val="black">
                  <a:alpha val="40000"/>
                </a:prstClr>
              </a:outerShdw>
            </a:effectLst>
          </p:spPr>
          <p:txBody>
            <a:bodyPr>
              <a:normAutofit fontScale="92500" lnSpcReduction="20000"/>
            </a:bodyPr>
            <a:lstStyle>
              <a:defPPr>
                <a:defRPr lang="zh-CN"/>
              </a:defPPr>
              <a:lvl1pPr algn="ctr" defTabSz="914277" fontAlgn="auto">
                <a:spcAft>
                  <a:spcPts val="0"/>
                </a:spcAft>
                <a:defRPr sz="2400">
                  <a:solidFill>
                    <a:srgbClr val="FFFF00"/>
                  </a:solidFill>
                  <a:latin typeface="微软雅黑" panose="020B0503020204020204" pitchFamily="34" charset="-122"/>
                  <a:ea typeface="微软雅黑" panose="020B0503020204020204" pitchFamily="34" charset="-122"/>
                  <a:cs typeface="+mj-cs"/>
                </a:defRPr>
              </a:lvl1pPr>
            </a:lstStyle>
            <a:p>
              <a:r>
                <a:rPr lang="zh-CN" altLang="en-US" sz="2000" dirty="0">
                  <a:solidFill>
                    <a:schemeClr val="bg1"/>
                  </a:solidFill>
                </a:rPr>
                <a:t>长城平台网络电视机顶盒</a:t>
              </a:r>
              <a:r>
                <a:rPr lang="en-US" altLang="zh-CN" sz="2000" dirty="0" err="1">
                  <a:solidFill>
                    <a:schemeClr val="bg1"/>
                  </a:solidFill>
                </a:rPr>
                <a:t>apk</a:t>
              </a:r>
              <a:endParaRPr lang="zh-CN" altLang="en-US" sz="2000" dirty="0">
                <a:solidFill>
                  <a:schemeClr val="bg1"/>
                </a:solidFill>
              </a:endParaRPr>
            </a:p>
          </p:txBody>
        </p:sp>
      </p:grpSp>
      <p:pic>
        <p:nvPicPr>
          <p:cNvPr id="36" name="图片 35"/>
          <p:cNvPicPr>
            <a:picLocks noChangeAspect="1"/>
          </p:cNvPicPr>
          <p:nvPr/>
        </p:nvPicPr>
        <p:blipFill>
          <a:blip r:embed="rId7"/>
          <a:stretch>
            <a:fillRect/>
          </a:stretch>
        </p:blipFill>
        <p:spPr>
          <a:xfrm>
            <a:off x="4655840" y="4512958"/>
            <a:ext cx="1008113" cy="2006776"/>
          </a:xfrm>
          <a:prstGeom prst="rect">
            <a:avLst/>
          </a:prstGeom>
        </p:spPr>
      </p:pic>
      <p:pic>
        <p:nvPicPr>
          <p:cNvPr id="37" name="Picture 2" descr="é¿åçµè§">
            <a:extLst>
              <a:ext uri="{FF2B5EF4-FFF2-40B4-BE49-F238E27FC236}">
                <a16:creationId xmlns:a16="http://schemas.microsoft.com/office/drawing/2014/main" id="{F167123C-3C27-4C0B-9600-3608CA0823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5049" y="3189124"/>
            <a:ext cx="3800591" cy="2073500"/>
          </a:xfrm>
          <a:prstGeom prst="rect">
            <a:avLst/>
          </a:prstGeom>
          <a:noFill/>
          <a:extLst>
            <a:ext uri="{909E8E84-426E-40DD-AFC4-6F175D3DCCD1}">
              <a14:hiddenFill xmlns:a14="http://schemas.microsoft.com/office/drawing/2010/main">
                <a:solidFill>
                  <a:srgbClr val="FFFFFF"/>
                </a:solidFill>
              </a14:hiddenFill>
            </a:ext>
          </a:extLst>
        </p:spPr>
      </p:pic>
      <p:sp>
        <p:nvSpPr>
          <p:cNvPr id="41" name="标题 1"/>
          <p:cNvSpPr txBox="1">
            <a:spLocks/>
          </p:cNvSpPr>
          <p:nvPr/>
        </p:nvSpPr>
        <p:spPr>
          <a:xfrm>
            <a:off x="1165496" y="4042787"/>
            <a:ext cx="3013795" cy="304374"/>
          </a:xfrm>
          <a:prstGeom prst="rect">
            <a:avLst/>
          </a:prstGeom>
          <a:solidFill>
            <a:srgbClr val="0070C0"/>
          </a:solidFill>
          <a:effectLst>
            <a:outerShdw blurRad="63500" sx="102000" sy="102000" algn="ctr" rotWithShape="0">
              <a:prstClr val="black">
                <a:alpha val="40000"/>
              </a:prstClr>
            </a:outerShdw>
          </a:effectLst>
        </p:spPr>
        <p:txBody>
          <a:bodyPr>
            <a:normAutofit fontScale="85000" lnSpcReduction="20000"/>
          </a:bodyPr>
          <a:lstStyle>
            <a:defPPr>
              <a:defRPr lang="zh-CN"/>
            </a:defPPr>
            <a:lvl1pPr algn="ctr" defTabSz="914277" fontAlgn="auto">
              <a:spcAft>
                <a:spcPts val="0"/>
              </a:spcAft>
              <a:defRPr sz="2400">
                <a:solidFill>
                  <a:srgbClr val="FFFF00"/>
                </a:solidFill>
                <a:latin typeface="微软雅黑" panose="020B0503020204020204" pitchFamily="34" charset="-122"/>
                <a:ea typeface="微软雅黑" panose="020B0503020204020204" pitchFamily="34" charset="-122"/>
                <a:cs typeface="+mj-cs"/>
              </a:defRPr>
            </a:lvl1pPr>
          </a:lstStyle>
          <a:p>
            <a:r>
              <a:rPr lang="zh-CN" altLang="en-US" sz="2000" dirty="0">
                <a:solidFill>
                  <a:schemeClr val="bg1"/>
                </a:solidFill>
              </a:rPr>
              <a:t>长城平台网络电视手机</a:t>
            </a:r>
            <a:r>
              <a:rPr lang="en-US" altLang="zh-CN" sz="2000" dirty="0" err="1">
                <a:solidFill>
                  <a:schemeClr val="bg1"/>
                </a:solidFill>
              </a:rPr>
              <a:t>apk</a:t>
            </a:r>
            <a:endParaRPr lang="zh-CN" altLang="en-US" sz="2000" dirty="0">
              <a:solidFill>
                <a:schemeClr val="bg1"/>
              </a:solidFill>
            </a:endParaRPr>
          </a:p>
        </p:txBody>
      </p:sp>
      <p:pic>
        <p:nvPicPr>
          <p:cNvPr id="23" name="图片 22" descr="QQ图片20161114163858">
            <a:extLst>
              <a:ext uri="{FF2B5EF4-FFF2-40B4-BE49-F238E27FC236}">
                <a16:creationId xmlns:a16="http://schemas.microsoft.com/office/drawing/2014/main" id="{2D52B52C-923B-4BCB-B3E5-B6FC23E8845E}"/>
              </a:ext>
            </a:extLst>
          </p:cNvPr>
          <p:cNvPicPr>
            <a:picLocks noChangeAspect="1"/>
          </p:cNvPicPr>
          <p:nvPr/>
        </p:nvPicPr>
        <p:blipFill>
          <a:blip r:embed="rId9" cstate="print"/>
          <a:stretch>
            <a:fillRect/>
          </a:stretch>
        </p:blipFill>
        <p:spPr>
          <a:xfrm>
            <a:off x="1257257" y="4438321"/>
            <a:ext cx="1214030" cy="21590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图片 28" descr="QQ图片20161114163852">
            <a:extLst>
              <a:ext uri="{FF2B5EF4-FFF2-40B4-BE49-F238E27FC236}">
                <a16:creationId xmlns:a16="http://schemas.microsoft.com/office/drawing/2014/main" id="{CB379E15-2889-4C56-BA3F-B348D3F37E2B}"/>
              </a:ext>
            </a:extLst>
          </p:cNvPr>
          <p:cNvPicPr>
            <a:picLocks noChangeAspect="1"/>
          </p:cNvPicPr>
          <p:nvPr/>
        </p:nvPicPr>
        <p:blipFill>
          <a:blip r:embed="rId10" cstate="print"/>
          <a:stretch>
            <a:fillRect/>
          </a:stretch>
        </p:blipFill>
        <p:spPr>
          <a:xfrm>
            <a:off x="2875827" y="4436985"/>
            <a:ext cx="1214030" cy="21587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09381875"/>
      </p:ext>
    </p:extLst>
  </p:cSld>
  <p:clrMapOvr>
    <a:masterClrMapping/>
  </p:clrMapOvr>
  <p:transition spd="slow">
    <p:randomBa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3598" y="220110"/>
            <a:ext cx="401031" cy="4098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19" name="矩形 18"/>
          <p:cNvSpPr/>
          <p:nvPr/>
        </p:nvSpPr>
        <p:spPr>
          <a:xfrm>
            <a:off x="456300" y="228647"/>
            <a:ext cx="181751" cy="4013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pic>
        <p:nvPicPr>
          <p:cNvPr id="15" name="图片 14"/>
          <p:cNvPicPr>
            <a:picLocks noChangeAspect="1"/>
          </p:cNvPicPr>
          <p:nvPr/>
        </p:nvPicPr>
        <p:blipFill>
          <a:blip r:embed="rId3">
            <a:clrChange>
              <a:clrFrom>
                <a:srgbClr val="FFFFFF"/>
              </a:clrFrom>
              <a:clrTo>
                <a:srgbClr val="FFFFFF">
                  <a:alpha val="0"/>
                </a:srgbClr>
              </a:clrTo>
            </a:clrChange>
          </a:blip>
          <a:stretch>
            <a:fillRect/>
          </a:stretch>
        </p:blipFill>
        <p:spPr>
          <a:xfrm>
            <a:off x="10920536" y="5734733"/>
            <a:ext cx="1038225" cy="1095375"/>
          </a:xfrm>
          <a:prstGeom prst="rect">
            <a:avLst/>
          </a:prstGeom>
        </p:spPr>
      </p:pic>
      <p:pic>
        <p:nvPicPr>
          <p:cNvPr id="21" name="图片 20" descr="IMG_20141118_110250.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10665" y="1234202"/>
            <a:ext cx="2362200" cy="1440161"/>
          </a:xfrm>
          <a:prstGeom prst="rect">
            <a:avLst/>
          </a:prstGeom>
          <a:ln>
            <a:noFill/>
          </a:ln>
          <a:effectLst>
            <a:outerShdw blurRad="292100" dist="139700" dir="2700000" algn="tl" rotWithShape="0">
              <a:srgbClr val="333333">
                <a:alpha val="65000"/>
              </a:srgbClr>
            </a:outerShdw>
          </a:effectLst>
        </p:spPr>
      </p:pic>
      <p:sp>
        <p:nvSpPr>
          <p:cNvPr id="22" name="TextBox 83"/>
          <p:cNvSpPr txBox="1"/>
          <p:nvPr/>
        </p:nvSpPr>
        <p:spPr>
          <a:xfrm>
            <a:off x="1285989" y="1440039"/>
            <a:ext cx="1304635" cy="1028487"/>
          </a:xfrm>
          <a:prstGeom prst="rect">
            <a:avLst/>
          </a:prstGeom>
          <a:noFill/>
        </p:spPr>
        <p:txBody>
          <a:bodyPr wrap="square" rtlCol="0">
            <a:spAutoFit/>
          </a:bodyPr>
          <a:lstStyle/>
          <a:p>
            <a:pPr>
              <a:lnSpc>
                <a:spcPts val="2500"/>
              </a:lnSpc>
            </a:pPr>
            <a:r>
              <a:rPr lang="zh-CN" altLang="en-US" dirty="0">
                <a:solidFill>
                  <a:srgbClr val="0070C0"/>
                </a:solidFill>
                <a:latin typeface="Arial" charset="0"/>
                <a:ea typeface="微软雅黑" pitchFamily="34" charset="-122"/>
              </a:rPr>
              <a:t>机房楼顶的</a:t>
            </a:r>
            <a:r>
              <a:rPr lang="en-US" altLang="zh-CN" dirty="0">
                <a:solidFill>
                  <a:srgbClr val="0070C0"/>
                </a:solidFill>
                <a:latin typeface="Arial" charset="0"/>
                <a:ea typeface="微软雅黑" pitchFamily="34" charset="-122"/>
              </a:rPr>
              <a:t>6</a:t>
            </a:r>
            <a:r>
              <a:rPr lang="zh-CN" altLang="en-US" dirty="0">
                <a:solidFill>
                  <a:srgbClr val="0070C0"/>
                </a:solidFill>
                <a:latin typeface="Arial" charset="0"/>
                <a:ea typeface="微软雅黑" pitchFamily="34" charset="-122"/>
              </a:rPr>
              <a:t>米和</a:t>
            </a:r>
            <a:r>
              <a:rPr lang="en-US" altLang="zh-CN" dirty="0">
                <a:solidFill>
                  <a:srgbClr val="0070C0"/>
                </a:solidFill>
                <a:latin typeface="Arial" charset="0"/>
                <a:ea typeface="微软雅黑" pitchFamily="34" charset="-122"/>
              </a:rPr>
              <a:t>4.5</a:t>
            </a:r>
            <a:r>
              <a:rPr lang="zh-CN" altLang="en-US" dirty="0">
                <a:solidFill>
                  <a:srgbClr val="0070C0"/>
                </a:solidFill>
                <a:latin typeface="Arial" charset="0"/>
                <a:ea typeface="微软雅黑" pitchFamily="34" charset="-122"/>
              </a:rPr>
              <a:t>米天线</a:t>
            </a:r>
          </a:p>
        </p:txBody>
      </p:sp>
      <p:sp>
        <p:nvSpPr>
          <p:cNvPr id="2" name="五边形 1"/>
          <p:cNvSpPr/>
          <p:nvPr/>
        </p:nvSpPr>
        <p:spPr>
          <a:xfrm>
            <a:off x="1195114" y="1234203"/>
            <a:ext cx="1823276" cy="1440160"/>
          </a:xfrm>
          <a:prstGeom prst="homePlat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10665" y="3074077"/>
            <a:ext cx="2366652" cy="1440160"/>
          </a:xfrm>
          <a:prstGeom prst="rect">
            <a:avLst/>
          </a:prstGeom>
          <a:ln>
            <a:noFill/>
          </a:ln>
          <a:effectLst>
            <a:outerShdw blurRad="292100" dist="139700" dir="2700000" algn="tl" rotWithShape="0">
              <a:srgbClr val="333333">
                <a:alpha val="65000"/>
              </a:srgbClr>
            </a:outerShdw>
          </a:effectLst>
        </p:spPr>
      </p:pic>
      <p:sp>
        <p:nvSpPr>
          <p:cNvPr id="30" name="TextBox 83"/>
          <p:cNvSpPr txBox="1"/>
          <p:nvPr/>
        </p:nvSpPr>
        <p:spPr>
          <a:xfrm>
            <a:off x="1285989" y="3440214"/>
            <a:ext cx="1304635" cy="707886"/>
          </a:xfrm>
          <a:prstGeom prst="rect">
            <a:avLst/>
          </a:prstGeom>
          <a:noFill/>
        </p:spPr>
        <p:txBody>
          <a:bodyPr wrap="square" rtlCol="0">
            <a:spAutoFit/>
          </a:bodyPr>
          <a:lstStyle>
            <a:defPPr>
              <a:defRPr lang="zh-CN"/>
            </a:defPPr>
            <a:lvl1pPr>
              <a:lnSpc>
                <a:spcPts val="2500"/>
              </a:lnSpc>
              <a:defRPr>
                <a:solidFill>
                  <a:srgbClr val="0070C0"/>
                </a:solidFill>
                <a:latin typeface="Arial" charset="0"/>
                <a:ea typeface="微软雅黑" pitchFamily="34" charset="-122"/>
              </a:defRPr>
            </a:lvl1pPr>
          </a:lstStyle>
          <a:p>
            <a:r>
              <a:rPr lang="zh-CN" altLang="en-US" dirty="0"/>
              <a:t>频道信号监测设备</a:t>
            </a:r>
          </a:p>
        </p:txBody>
      </p:sp>
      <p:sp>
        <p:nvSpPr>
          <p:cNvPr id="32" name="五边形 31"/>
          <p:cNvSpPr/>
          <p:nvPr/>
        </p:nvSpPr>
        <p:spPr>
          <a:xfrm>
            <a:off x="1195114" y="3074077"/>
            <a:ext cx="1823276" cy="1440160"/>
          </a:xfrm>
          <a:prstGeom prst="homePlat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机房机架.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43672" y="4913951"/>
            <a:ext cx="2362200" cy="1440160"/>
          </a:xfrm>
          <a:prstGeom prst="rect">
            <a:avLst/>
          </a:prstGeom>
          <a:ln>
            <a:noFill/>
          </a:ln>
          <a:effectLst>
            <a:outerShdw blurRad="292100" dist="139700" dir="2700000" algn="tl" rotWithShape="0">
              <a:srgbClr val="333333">
                <a:alpha val="65000"/>
              </a:srgbClr>
            </a:outerShdw>
          </a:effectLst>
        </p:spPr>
      </p:pic>
      <p:sp>
        <p:nvSpPr>
          <p:cNvPr id="34" name="TextBox 83"/>
          <p:cNvSpPr txBox="1"/>
          <p:nvPr/>
        </p:nvSpPr>
        <p:spPr>
          <a:xfrm>
            <a:off x="1320396" y="5280088"/>
            <a:ext cx="1304635" cy="707886"/>
          </a:xfrm>
          <a:prstGeom prst="rect">
            <a:avLst/>
          </a:prstGeom>
          <a:noFill/>
        </p:spPr>
        <p:txBody>
          <a:bodyPr wrap="square" rtlCol="0">
            <a:spAutoFit/>
          </a:bodyPr>
          <a:lstStyle>
            <a:defPPr>
              <a:defRPr lang="zh-CN"/>
            </a:defPPr>
            <a:lvl1pPr>
              <a:lnSpc>
                <a:spcPts val="2500"/>
              </a:lnSpc>
              <a:defRPr>
                <a:solidFill>
                  <a:srgbClr val="0070C0"/>
                </a:solidFill>
                <a:latin typeface="Arial" charset="0"/>
                <a:ea typeface="微软雅黑" pitchFamily="34" charset="-122"/>
              </a:defRPr>
            </a:lvl1pPr>
          </a:lstStyle>
          <a:p>
            <a:r>
              <a:rPr lang="zh-CN" altLang="en-US" dirty="0"/>
              <a:t>机房中的机柜</a:t>
            </a:r>
          </a:p>
        </p:txBody>
      </p:sp>
      <p:sp>
        <p:nvSpPr>
          <p:cNvPr id="43" name="五边形 42"/>
          <p:cNvSpPr/>
          <p:nvPr/>
        </p:nvSpPr>
        <p:spPr>
          <a:xfrm>
            <a:off x="1229521" y="4913951"/>
            <a:ext cx="1823276" cy="1440160"/>
          </a:xfrm>
          <a:prstGeom prst="homePlat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内容占位符 1"/>
          <p:cNvSpPr txBox="1">
            <a:spLocks/>
          </p:cNvSpPr>
          <p:nvPr/>
        </p:nvSpPr>
        <p:spPr>
          <a:xfrm>
            <a:off x="6202764" y="2204864"/>
            <a:ext cx="5236884" cy="3688876"/>
          </a:xfrm>
          <a:prstGeom prst="rect">
            <a:avLst/>
          </a:prstGeom>
        </p:spPr>
        <p:txBody>
          <a:bodyPr>
            <a:noAutofit/>
          </a:bodyPr>
          <a:lstStyle>
            <a:lvl1pPr marL="216535" indent="-215900" algn="l" defTabSz="866775" rtl="0" eaLnBrk="1" latinLnBrk="0" hangingPunct="1">
              <a:lnSpc>
                <a:spcPct val="90000"/>
              </a:lnSpc>
              <a:spcBef>
                <a:spcPct val="190000"/>
              </a:spcBef>
              <a:buFont typeface="Arial" panose="020B0604020202020204" pitchFamily="34" charset="0"/>
              <a:buChar char="•"/>
              <a:defRPr sz="2655" kern="1200">
                <a:solidFill>
                  <a:schemeClr val="tx1"/>
                </a:solidFill>
                <a:latin typeface="+mn-lt"/>
                <a:ea typeface="微软雅黑" panose="020B0503020204020204" pitchFamily="34" charset="-122"/>
                <a:cs typeface="+mn-cs"/>
              </a:defRPr>
            </a:lvl1pPr>
            <a:lvl2pPr marL="650240" indent="-215900" algn="l" defTabSz="866775" rtl="0" eaLnBrk="1" latinLnBrk="0" hangingPunct="1">
              <a:lnSpc>
                <a:spcPct val="90000"/>
              </a:lnSpc>
              <a:spcBef>
                <a:spcPct val="95000"/>
              </a:spcBef>
              <a:buFont typeface="Arial" panose="020B0604020202020204" pitchFamily="34" charset="0"/>
              <a:buChar char="•"/>
              <a:defRPr sz="2275" kern="1200">
                <a:solidFill>
                  <a:schemeClr val="tx1"/>
                </a:solidFill>
                <a:latin typeface="+mn-lt"/>
                <a:ea typeface="微软雅黑" panose="020B0503020204020204" pitchFamily="34" charset="-122"/>
                <a:cs typeface="+mn-cs"/>
              </a:defRPr>
            </a:lvl2pPr>
            <a:lvl3pPr marL="1083945" indent="-215900" algn="l" defTabSz="866775" rtl="0" eaLnBrk="1" latinLnBrk="0" hangingPunct="1">
              <a:lnSpc>
                <a:spcPct val="90000"/>
              </a:lnSpc>
              <a:spcBef>
                <a:spcPct val="95000"/>
              </a:spcBef>
              <a:buFont typeface="Arial" panose="020B0604020202020204" pitchFamily="34" charset="0"/>
              <a:buChar char="•"/>
              <a:defRPr sz="1895" kern="1200">
                <a:solidFill>
                  <a:schemeClr val="tx1"/>
                </a:solidFill>
                <a:latin typeface="+mn-lt"/>
                <a:ea typeface="微软雅黑" panose="020B0503020204020204" pitchFamily="34" charset="-122"/>
                <a:cs typeface="+mn-cs"/>
              </a:defRPr>
            </a:lvl3pPr>
            <a:lvl4pPr marL="1517015" indent="-215900"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微软雅黑" panose="020B0503020204020204" pitchFamily="34" charset="-122"/>
                <a:cs typeface="+mn-cs"/>
              </a:defRPr>
            </a:lvl4pPr>
            <a:lvl5pPr marL="1950720" indent="-215900"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微软雅黑" panose="020B0503020204020204" pitchFamily="34" charset="-122"/>
                <a:cs typeface="+mn-cs"/>
              </a:defRPr>
            </a:lvl5pPr>
            <a:lvl6pPr marL="2384425" indent="-215900"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6pPr>
            <a:lvl7pPr marL="2818130" indent="-215900"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7pPr>
            <a:lvl8pPr marL="3251200" indent="-215900"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8pPr>
            <a:lvl9pPr marL="3684905" indent="-215900"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9pPr>
          </a:lstStyle>
          <a:p>
            <a:pPr marL="0" indent="0" fontAlgn="auto">
              <a:lnSpc>
                <a:spcPts val="4000"/>
              </a:lnSpc>
              <a:spcAft>
                <a:spcPts val="0"/>
              </a:spcAft>
              <a:buFont typeface="Arial" panose="020B0604020202020204" pitchFamily="34" charset="0"/>
              <a:buNone/>
            </a:pPr>
            <a:r>
              <a:rPr lang="zh-CN" altLang="zh-CN" sz="2000" dirty="0"/>
              <a:t>作为</a:t>
            </a:r>
            <a:r>
              <a:rPr lang="zh-CN" altLang="zh-CN" sz="2000" dirty="0">
                <a:solidFill>
                  <a:srgbClr val="0070C0"/>
                </a:solidFill>
              </a:rPr>
              <a:t>面向海外的视频直播源汇聚和传输平台</a:t>
            </a:r>
            <a:r>
              <a:rPr lang="zh-CN" altLang="zh-CN" sz="2000" dirty="0"/>
              <a:t>，目前已经汇聚了未来电视、长城平台、</a:t>
            </a:r>
            <a:r>
              <a:rPr lang="zh-CN" altLang="en-US" sz="2000" dirty="0"/>
              <a:t>河南影视、</a:t>
            </a:r>
            <a:r>
              <a:rPr lang="zh-CN" altLang="zh-CN" sz="2000" dirty="0"/>
              <a:t>我看网络、大鱼科技等多家内容供应商的直播内容，可以为在海外有传播中国文化任务的政府企事业单位提供</a:t>
            </a:r>
            <a:r>
              <a:rPr lang="zh-CN" altLang="zh-CN" sz="2000" dirty="0">
                <a:solidFill>
                  <a:srgbClr val="0070C0"/>
                </a:solidFill>
              </a:rPr>
              <a:t>直播节目源的全球传输服务</a:t>
            </a:r>
            <a:r>
              <a:rPr lang="zh-CN" altLang="zh-CN" sz="2000" dirty="0"/>
              <a:t>，也可以针对</a:t>
            </a:r>
            <a:r>
              <a:rPr lang="zh-CN" altLang="en-US" sz="2000" dirty="0"/>
              <a:t>海外</a:t>
            </a:r>
            <a:r>
              <a:rPr lang="zh-CN" altLang="zh-CN" sz="2000" dirty="0"/>
              <a:t>特定市场进行</a:t>
            </a:r>
            <a:r>
              <a:rPr lang="zh-CN" altLang="zh-CN" sz="2000" dirty="0">
                <a:solidFill>
                  <a:srgbClr val="0070C0"/>
                </a:solidFill>
              </a:rPr>
              <a:t>媒体内容的合作运营</a:t>
            </a:r>
            <a:r>
              <a:rPr lang="zh-CN" altLang="zh-CN" sz="2000" dirty="0"/>
              <a:t>。</a:t>
            </a:r>
          </a:p>
        </p:txBody>
      </p:sp>
      <p:sp>
        <p:nvSpPr>
          <p:cNvPr id="3" name="矩形 2"/>
          <p:cNvSpPr/>
          <p:nvPr/>
        </p:nvSpPr>
        <p:spPr>
          <a:xfrm>
            <a:off x="6233614" y="1492617"/>
            <a:ext cx="4933796" cy="461665"/>
          </a:xfrm>
          <a:prstGeom prst="rect">
            <a:avLst/>
          </a:prstGeom>
          <a:solidFill>
            <a:srgbClr val="0070C0"/>
          </a:solidFill>
          <a:effectLst>
            <a:outerShdw blurRad="63500" sx="102000" sy="102000" algn="ctr" rotWithShape="0">
              <a:prstClr val="black">
                <a:alpha val="40000"/>
              </a:prstClr>
            </a:outerShdw>
          </a:effectLst>
        </p:spPr>
        <p:txBody>
          <a:bodyPr>
            <a:normAutofit/>
          </a:bodyPr>
          <a:lstStyle/>
          <a:p>
            <a:pPr algn="ctr" defTabSz="914277" fontAlgn="auto">
              <a:spcAft>
                <a:spcPts val="0"/>
              </a:spcAft>
            </a:pPr>
            <a:r>
              <a:rPr lang="zh-CN" altLang="en-US" sz="2400" dirty="0">
                <a:solidFill>
                  <a:schemeClr val="bg1"/>
                </a:solidFill>
                <a:latin typeface="微软雅黑" panose="020B0503020204020204" pitchFamily="34" charset="-122"/>
                <a:ea typeface="微软雅黑" panose="020B0503020204020204" pitchFamily="34" charset="-122"/>
                <a:cs typeface="+mj-cs"/>
              </a:rPr>
              <a:t>中文直播电视海外集成分发平台</a:t>
            </a:r>
          </a:p>
        </p:txBody>
      </p:sp>
      <p:sp>
        <p:nvSpPr>
          <p:cNvPr id="17" name="矩形 16">
            <a:extLst>
              <a:ext uri="{FF2B5EF4-FFF2-40B4-BE49-F238E27FC236}">
                <a16:creationId xmlns:a16="http://schemas.microsoft.com/office/drawing/2014/main" id="{C92789B2-E03B-453F-8857-01785208F241}"/>
              </a:ext>
            </a:extLst>
          </p:cNvPr>
          <p:cNvSpPr/>
          <p:nvPr/>
        </p:nvSpPr>
        <p:spPr>
          <a:xfrm>
            <a:off x="707806" y="220110"/>
            <a:ext cx="8052490" cy="461665"/>
          </a:xfrm>
          <a:prstGeom prst="rect">
            <a:avLst/>
          </a:prstGeom>
          <a:noFill/>
        </p:spPr>
        <p:txBody>
          <a:bodyPr/>
          <a:lstStyle/>
          <a:p>
            <a:pPr>
              <a:buClr>
                <a:srgbClr val="00B0F0"/>
              </a:buClr>
            </a:pPr>
            <a:r>
              <a:rPr lang="zh-CN" altLang="en-US" sz="2400" b="1" dirty="0">
                <a:solidFill>
                  <a:schemeClr val="tx1">
                    <a:lumMod val="75000"/>
                    <a:lumOff val="25000"/>
                  </a:schemeClr>
                </a:solidFill>
                <a:latin typeface="微软雅黑"/>
                <a:ea typeface="微软雅黑"/>
                <a:cs typeface="+mj-cs"/>
              </a:rPr>
              <a:t>三、中文直播电视海外集成分发平台</a:t>
            </a:r>
            <a:endParaRPr lang="en-US" altLang="zh-CN" sz="2400" b="1" dirty="0">
              <a:solidFill>
                <a:schemeClr val="tx1">
                  <a:lumMod val="75000"/>
                  <a:lumOff val="25000"/>
                </a:schemeClr>
              </a:solidFill>
              <a:latin typeface="微软雅黑"/>
              <a:ea typeface="微软雅黑"/>
              <a:cs typeface="+mj-cs"/>
            </a:endParaRPr>
          </a:p>
        </p:txBody>
      </p:sp>
    </p:spTree>
    <p:extLst>
      <p:ext uri="{BB962C8B-B14F-4D97-AF65-F5344CB8AC3E}">
        <p14:creationId xmlns:p14="http://schemas.microsoft.com/office/powerpoint/2010/main" val="1890764075"/>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171684" y="980728"/>
            <a:ext cx="6267964" cy="31147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a:extLst>
              <a:ext uri="{FF2B5EF4-FFF2-40B4-BE49-F238E27FC236}">
                <a16:creationId xmlns:a16="http://schemas.microsoft.com/office/drawing/2014/main" id="{ECC30EE3-9AA4-4E6D-B30A-F56A92F727C7}"/>
              </a:ext>
            </a:extLst>
          </p:cNvPr>
          <p:cNvSpPr/>
          <p:nvPr/>
        </p:nvSpPr>
        <p:spPr>
          <a:xfrm>
            <a:off x="638051" y="4102388"/>
            <a:ext cx="4482579" cy="1526433"/>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3598" y="220110"/>
            <a:ext cx="401031" cy="4098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19" name="矩形 18"/>
          <p:cNvSpPr/>
          <p:nvPr/>
        </p:nvSpPr>
        <p:spPr>
          <a:xfrm>
            <a:off x="456300" y="228647"/>
            <a:ext cx="181751" cy="4013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20" name="矩形 19"/>
          <p:cNvSpPr/>
          <p:nvPr/>
        </p:nvSpPr>
        <p:spPr>
          <a:xfrm>
            <a:off x="707806" y="220110"/>
            <a:ext cx="8052490" cy="461665"/>
          </a:xfrm>
          <a:prstGeom prst="rect">
            <a:avLst/>
          </a:prstGeom>
          <a:noFill/>
        </p:spPr>
        <p:txBody>
          <a:bodyPr/>
          <a:lstStyle/>
          <a:p>
            <a:pPr>
              <a:buClr>
                <a:srgbClr val="00B0F0"/>
              </a:buClr>
            </a:pPr>
            <a:r>
              <a:rPr lang="zh-CN" altLang="en-US" sz="2400" b="1" dirty="0">
                <a:solidFill>
                  <a:schemeClr val="tx1">
                    <a:lumMod val="75000"/>
                    <a:lumOff val="25000"/>
                  </a:schemeClr>
                </a:solidFill>
                <a:latin typeface="微软雅黑"/>
                <a:ea typeface="微软雅黑"/>
                <a:cs typeface="+mj-cs"/>
              </a:rPr>
              <a:t>三、中文直播电视海外集成分发平台</a:t>
            </a:r>
            <a:endParaRPr lang="en-US" altLang="zh-CN" sz="2400" b="1" dirty="0">
              <a:solidFill>
                <a:schemeClr val="tx1">
                  <a:lumMod val="75000"/>
                  <a:lumOff val="25000"/>
                </a:schemeClr>
              </a:solidFill>
              <a:latin typeface="微软雅黑"/>
              <a:ea typeface="微软雅黑"/>
              <a:cs typeface="+mj-cs"/>
            </a:endParaRPr>
          </a:p>
        </p:txBody>
      </p:sp>
      <p:pic>
        <p:nvPicPr>
          <p:cNvPr id="15" name="图片 14"/>
          <p:cNvPicPr>
            <a:picLocks noChangeAspect="1"/>
          </p:cNvPicPr>
          <p:nvPr/>
        </p:nvPicPr>
        <p:blipFill>
          <a:blip r:embed="rId3">
            <a:clrChange>
              <a:clrFrom>
                <a:srgbClr val="FFFFFF"/>
              </a:clrFrom>
              <a:clrTo>
                <a:srgbClr val="FFFFFF">
                  <a:alpha val="0"/>
                </a:srgbClr>
              </a:clrTo>
            </a:clrChange>
          </a:blip>
          <a:stretch>
            <a:fillRect/>
          </a:stretch>
        </p:blipFill>
        <p:spPr>
          <a:xfrm>
            <a:off x="10920536" y="5734733"/>
            <a:ext cx="1038225" cy="1095375"/>
          </a:xfrm>
          <a:prstGeom prst="rect">
            <a:avLst/>
          </a:prstGeom>
        </p:spPr>
      </p:pic>
      <p:pic>
        <p:nvPicPr>
          <p:cNvPr id="17" name="图片 16">
            <a:extLst>
              <a:ext uri="{FF2B5EF4-FFF2-40B4-BE49-F238E27FC236}">
                <a16:creationId xmlns:a16="http://schemas.microsoft.com/office/drawing/2014/main" id="{EFF5AA80-4A8A-4E00-B459-60E87F5EAC1A}"/>
              </a:ext>
            </a:extLst>
          </p:cNvPr>
          <p:cNvPicPr>
            <a:picLocks noChangeAspect="1"/>
          </p:cNvPicPr>
          <p:nvPr/>
        </p:nvPicPr>
        <p:blipFill>
          <a:blip r:embed="rId4"/>
          <a:stretch>
            <a:fillRect/>
          </a:stretch>
        </p:blipFill>
        <p:spPr>
          <a:xfrm>
            <a:off x="734264" y="980728"/>
            <a:ext cx="2198175" cy="30963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图片 22">
            <a:extLst>
              <a:ext uri="{FF2B5EF4-FFF2-40B4-BE49-F238E27FC236}">
                <a16:creationId xmlns:a16="http://schemas.microsoft.com/office/drawing/2014/main" id="{BD2348FB-3533-4386-B1BC-FA97945DD80C}"/>
              </a:ext>
            </a:extLst>
          </p:cNvPr>
          <p:cNvPicPr>
            <a:picLocks noChangeAspect="1"/>
          </p:cNvPicPr>
          <p:nvPr/>
        </p:nvPicPr>
        <p:blipFill>
          <a:blip r:embed="rId5"/>
          <a:stretch>
            <a:fillRect/>
          </a:stretch>
        </p:blipFill>
        <p:spPr>
          <a:xfrm>
            <a:off x="3029523" y="980728"/>
            <a:ext cx="2024462" cy="30963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图片 23">
            <a:extLst>
              <a:ext uri="{FF2B5EF4-FFF2-40B4-BE49-F238E27FC236}">
                <a16:creationId xmlns:a16="http://schemas.microsoft.com/office/drawing/2014/main" id="{CDD634A8-7793-492A-A69A-1C692260184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2000"/>
                    </a14:imgEffect>
                  </a14:imgLayer>
                </a14:imgProps>
              </a:ext>
              <a:ext uri="{28A0092B-C50C-407E-A947-70E740481C1C}">
                <a14:useLocalDpi xmlns:a14="http://schemas.microsoft.com/office/drawing/2010/main" val="0"/>
              </a:ext>
            </a:extLst>
          </a:blip>
          <a:srcRect t="8117" b="26404"/>
          <a:stretch/>
        </p:blipFill>
        <p:spPr>
          <a:xfrm>
            <a:off x="5171682" y="1015315"/>
            <a:ext cx="3948654" cy="1951327"/>
          </a:xfrm>
          <a:prstGeom prst="rect">
            <a:avLst/>
          </a:prstGeom>
        </p:spPr>
      </p:pic>
      <p:sp>
        <p:nvSpPr>
          <p:cNvPr id="25" name="TextBox 4">
            <a:extLst>
              <a:ext uri="{FF2B5EF4-FFF2-40B4-BE49-F238E27FC236}">
                <a16:creationId xmlns:a16="http://schemas.microsoft.com/office/drawing/2014/main" id="{7895CFBA-B3AE-4E2B-874D-EADB49B28658}"/>
              </a:ext>
            </a:extLst>
          </p:cNvPr>
          <p:cNvSpPr txBox="1"/>
          <p:nvPr/>
        </p:nvSpPr>
        <p:spPr>
          <a:xfrm>
            <a:off x="638051" y="4330249"/>
            <a:ext cx="4415934" cy="115640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中视国际传媒授权爱科云通为长城平台代理商，可以在全球范围内授权长城平台的</a:t>
            </a:r>
            <a:r>
              <a:rPr lang="en-US" altLang="zh-CN" sz="1600" dirty="0">
                <a:solidFill>
                  <a:schemeClr val="bg1"/>
                </a:solidFill>
                <a:latin typeface="微软雅黑" panose="020B0503020204020204" pitchFamily="34" charset="-122"/>
                <a:ea typeface="微软雅黑" panose="020B0503020204020204" pitchFamily="34" charset="-122"/>
              </a:rPr>
              <a:t>30</a:t>
            </a:r>
            <a:r>
              <a:rPr lang="zh-CN" altLang="en-US" sz="1600" dirty="0">
                <a:solidFill>
                  <a:schemeClr val="bg1"/>
                </a:solidFill>
                <a:latin typeface="微软雅黑" panose="020B0503020204020204" pitchFamily="34" charset="-122"/>
                <a:ea typeface="微软雅黑" panose="020B0503020204020204" pitchFamily="34" charset="-122"/>
              </a:rPr>
              <a:t>套央视及卫视国际台的节目</a:t>
            </a:r>
            <a:endParaRPr lang="en-US" sz="1600" dirty="0">
              <a:solidFill>
                <a:schemeClr val="bg1"/>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9728514" y="2708920"/>
            <a:ext cx="1008112" cy="0"/>
          </a:xfrm>
          <a:prstGeom prst="line">
            <a:avLst/>
          </a:prstGeom>
          <a:ln w="31750">
            <a:solidFill>
              <a:schemeClr val="bg1">
                <a:lumMod val="85000"/>
                <a:alpha val="74000"/>
              </a:schemeClr>
            </a:solidFill>
          </a:ln>
        </p:spPr>
        <p:style>
          <a:lnRef idx="1">
            <a:schemeClr val="accent1"/>
          </a:lnRef>
          <a:fillRef idx="0">
            <a:schemeClr val="accent1"/>
          </a:fillRef>
          <a:effectRef idx="0">
            <a:schemeClr val="accent1"/>
          </a:effectRef>
          <a:fontRef idx="minor">
            <a:schemeClr val="tx1"/>
          </a:fontRef>
        </p:style>
      </p:cxnSp>
      <p:grpSp>
        <p:nvGrpSpPr>
          <p:cNvPr id="26" name="组合 25"/>
          <p:cNvGrpSpPr/>
          <p:nvPr/>
        </p:nvGrpSpPr>
        <p:grpSpPr>
          <a:xfrm>
            <a:off x="5320413" y="4430686"/>
            <a:ext cx="6027357" cy="942530"/>
            <a:chOff x="3853850" y="5135860"/>
            <a:chExt cx="4632284" cy="942530"/>
          </a:xfrm>
        </p:grpSpPr>
        <p:pic>
          <p:nvPicPr>
            <p:cNvPr id="27" name="图片 26">
              <a:extLst>
                <a:ext uri="{FF2B5EF4-FFF2-40B4-BE49-F238E27FC236}">
                  <a16:creationId xmlns:a16="http://schemas.microsoft.com/office/drawing/2014/main" id="{B1F2DEB9-8B2D-468C-9788-292415B4E7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33713" y="5186407"/>
              <a:ext cx="724180" cy="891983"/>
            </a:xfrm>
            <a:prstGeom prst="rect">
              <a:avLst/>
            </a:prstGeom>
          </p:spPr>
        </p:pic>
        <p:sp>
          <p:nvSpPr>
            <p:cNvPr id="28" name="矩形: 圆角 22">
              <a:extLst>
                <a:ext uri="{FF2B5EF4-FFF2-40B4-BE49-F238E27FC236}">
                  <a16:creationId xmlns:a16="http://schemas.microsoft.com/office/drawing/2014/main" id="{7CB475AA-3B8A-4C6D-A0DB-F4AF7F622C03}"/>
                </a:ext>
              </a:extLst>
            </p:cNvPr>
            <p:cNvSpPr/>
            <p:nvPr/>
          </p:nvSpPr>
          <p:spPr>
            <a:xfrm>
              <a:off x="3853850" y="5232106"/>
              <a:ext cx="886004" cy="745994"/>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31" name="矩形: 圆角 25">
              <a:extLst>
                <a:ext uri="{FF2B5EF4-FFF2-40B4-BE49-F238E27FC236}">
                  <a16:creationId xmlns:a16="http://schemas.microsoft.com/office/drawing/2014/main" id="{69410D44-6E00-4D30-B01F-A757BB5CF9B7}"/>
                </a:ext>
              </a:extLst>
            </p:cNvPr>
            <p:cNvSpPr/>
            <p:nvPr/>
          </p:nvSpPr>
          <p:spPr>
            <a:xfrm>
              <a:off x="5775573" y="5232106"/>
              <a:ext cx="1114444" cy="745994"/>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0070C0"/>
                </a:solidFill>
                <a:latin typeface="微软雅黑" panose="020B0503020204020204" pitchFamily="34" charset="-122"/>
                <a:ea typeface="微软雅黑" panose="020B0503020204020204" pitchFamily="34" charset="-122"/>
              </a:endParaRPr>
            </a:p>
          </p:txBody>
        </p:sp>
        <p:cxnSp>
          <p:nvCxnSpPr>
            <p:cNvPr id="35" name="直接箭头连接符 34">
              <a:extLst>
                <a:ext uri="{FF2B5EF4-FFF2-40B4-BE49-F238E27FC236}">
                  <a16:creationId xmlns:a16="http://schemas.microsoft.com/office/drawing/2014/main" id="{87C012EA-B4D2-43AA-8520-064FA9519EF7}"/>
                </a:ext>
              </a:extLst>
            </p:cNvPr>
            <p:cNvCxnSpPr>
              <a:cxnSpLocks/>
            </p:cNvCxnSpPr>
            <p:nvPr/>
          </p:nvCxnSpPr>
          <p:spPr>
            <a:xfrm>
              <a:off x="4746103" y="5430318"/>
              <a:ext cx="1011419"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1D4D4C3B-9931-4F3C-B314-3E0191E07CDE}"/>
                </a:ext>
              </a:extLst>
            </p:cNvPr>
            <p:cNvCxnSpPr>
              <a:cxnSpLocks/>
            </p:cNvCxnSpPr>
            <p:nvPr/>
          </p:nvCxnSpPr>
          <p:spPr>
            <a:xfrm>
              <a:off x="6930964" y="5448206"/>
              <a:ext cx="582292"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B948806E-A27A-475B-B5C3-6E6FC3E81ECA}"/>
                </a:ext>
              </a:extLst>
            </p:cNvPr>
            <p:cNvCxnSpPr>
              <a:cxnSpLocks/>
            </p:cNvCxnSpPr>
            <p:nvPr/>
          </p:nvCxnSpPr>
          <p:spPr>
            <a:xfrm flipH="1">
              <a:off x="6930964" y="5673299"/>
              <a:ext cx="582291"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矩形: 圆角 29">
              <a:extLst>
                <a:ext uri="{FF2B5EF4-FFF2-40B4-BE49-F238E27FC236}">
                  <a16:creationId xmlns:a16="http://schemas.microsoft.com/office/drawing/2014/main" id="{E0DDEF40-903E-4A81-BDF3-3EDED28E402D}"/>
                </a:ext>
              </a:extLst>
            </p:cNvPr>
            <p:cNvSpPr/>
            <p:nvPr/>
          </p:nvSpPr>
          <p:spPr>
            <a:xfrm>
              <a:off x="7549032" y="5186407"/>
              <a:ext cx="937102" cy="745995"/>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0070C0"/>
                  </a:solidFill>
                  <a:latin typeface="微软雅黑" pitchFamily="34" charset="-122"/>
                  <a:ea typeface="微软雅黑" pitchFamily="34" charset="-122"/>
                </a:rPr>
                <a:t>终端用户</a:t>
              </a:r>
            </a:p>
          </p:txBody>
        </p:sp>
        <p:sp>
          <p:nvSpPr>
            <p:cNvPr id="39" name="文本框 38">
              <a:extLst>
                <a:ext uri="{FF2B5EF4-FFF2-40B4-BE49-F238E27FC236}">
                  <a16:creationId xmlns:a16="http://schemas.microsoft.com/office/drawing/2014/main" id="{8DF07DF5-C095-4BDE-8EC2-D715C100EABF}"/>
                </a:ext>
              </a:extLst>
            </p:cNvPr>
            <p:cNvSpPr txBox="1"/>
            <p:nvPr/>
          </p:nvSpPr>
          <p:spPr>
            <a:xfrm>
              <a:off x="6777954" y="5135860"/>
              <a:ext cx="937102" cy="307777"/>
            </a:xfrm>
            <a:prstGeom prst="rect">
              <a:avLst/>
            </a:prstGeom>
            <a:noFill/>
          </p:spPr>
          <p:txBody>
            <a:bodyPr wrap="square" rtlCol="0">
              <a:spAutoFit/>
            </a:bodyPr>
            <a:lstStyle/>
            <a:p>
              <a:pPr algn="ctr"/>
              <a:r>
                <a:rPr lang="zh-CN" altLang="en-US" sz="1400" dirty="0">
                  <a:solidFill>
                    <a:srgbClr val="F79646">
                      <a:lumMod val="75000"/>
                    </a:srgbClr>
                  </a:solidFill>
                  <a:latin typeface="微软雅黑" panose="020B0503020204020204" pitchFamily="34" charset="-122"/>
                  <a:ea typeface="微软雅黑" panose="020B0503020204020204" pitchFamily="34" charset="-122"/>
                </a:rPr>
                <a:t>频道推广</a:t>
              </a:r>
            </a:p>
          </p:txBody>
        </p:sp>
        <p:cxnSp>
          <p:nvCxnSpPr>
            <p:cNvPr id="40" name="直接箭头连接符 39">
              <a:extLst>
                <a:ext uri="{FF2B5EF4-FFF2-40B4-BE49-F238E27FC236}">
                  <a16:creationId xmlns:a16="http://schemas.microsoft.com/office/drawing/2014/main" id="{68FB24C0-D7EE-45B0-B13D-4D29811946B7}"/>
                </a:ext>
              </a:extLst>
            </p:cNvPr>
            <p:cNvCxnSpPr>
              <a:cxnSpLocks/>
            </p:cNvCxnSpPr>
            <p:nvPr/>
          </p:nvCxnSpPr>
          <p:spPr>
            <a:xfrm flipH="1">
              <a:off x="4746103" y="5673705"/>
              <a:ext cx="1023221"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A851F7DF-8765-4D41-B34D-EDD0A02F7384}"/>
                </a:ext>
              </a:extLst>
            </p:cNvPr>
            <p:cNvSpPr txBox="1"/>
            <p:nvPr/>
          </p:nvSpPr>
          <p:spPr>
            <a:xfrm>
              <a:off x="6777954" y="5707529"/>
              <a:ext cx="937102" cy="307777"/>
            </a:xfrm>
            <a:prstGeom prst="rect">
              <a:avLst/>
            </a:prstGeom>
            <a:noFill/>
          </p:spPr>
          <p:txBody>
            <a:bodyPr wrap="square" rtlCol="0">
              <a:spAutoFit/>
            </a:bodyPr>
            <a:lstStyle/>
            <a:p>
              <a:pPr algn="ctr"/>
              <a:r>
                <a:rPr lang="zh-CN" altLang="en-US" sz="1400" dirty="0">
                  <a:solidFill>
                    <a:srgbClr val="F79646">
                      <a:lumMod val="75000"/>
                    </a:srgbClr>
                  </a:solidFill>
                  <a:latin typeface="微软雅黑" panose="020B0503020204020204" pitchFamily="34" charset="-122"/>
                  <a:ea typeface="微软雅黑" panose="020B0503020204020204" pitchFamily="34" charset="-122"/>
                </a:rPr>
                <a:t>收视费</a:t>
              </a:r>
            </a:p>
          </p:txBody>
        </p:sp>
        <p:sp>
          <p:nvSpPr>
            <p:cNvPr id="42" name="文本框 41">
              <a:extLst>
                <a:ext uri="{FF2B5EF4-FFF2-40B4-BE49-F238E27FC236}">
                  <a16:creationId xmlns:a16="http://schemas.microsoft.com/office/drawing/2014/main" id="{5F9E4A2B-0BBA-41B1-802A-8B7F806E3B7C}"/>
                </a:ext>
              </a:extLst>
            </p:cNvPr>
            <p:cNvSpPr txBox="1"/>
            <p:nvPr/>
          </p:nvSpPr>
          <p:spPr>
            <a:xfrm>
              <a:off x="4746103" y="5671810"/>
              <a:ext cx="1023221" cy="307777"/>
            </a:xfrm>
            <a:prstGeom prst="rect">
              <a:avLst/>
            </a:prstGeom>
            <a:noFill/>
          </p:spPr>
          <p:txBody>
            <a:bodyPr wrap="square" rtlCol="0">
              <a:spAutoFit/>
            </a:bodyPr>
            <a:lstStyle/>
            <a:p>
              <a:pPr algn="ctr"/>
              <a:r>
                <a:rPr lang="zh-CN" altLang="en-US" sz="1400" dirty="0">
                  <a:solidFill>
                    <a:srgbClr val="00B050"/>
                  </a:solidFill>
                  <a:latin typeface="微软雅黑" panose="020B0503020204020204" pitchFamily="34" charset="-122"/>
                  <a:ea typeface="微软雅黑" panose="020B0503020204020204" pitchFamily="34" charset="-122"/>
                </a:rPr>
                <a:t>授权费</a:t>
              </a:r>
              <a:r>
                <a:rPr lang="en-US" altLang="zh-CN" sz="1400" dirty="0">
                  <a:solidFill>
                    <a:srgbClr val="00B050"/>
                  </a:solidFill>
                  <a:latin typeface="微软雅黑" panose="020B0503020204020204" pitchFamily="34" charset="-122"/>
                  <a:ea typeface="微软雅黑" panose="020B0503020204020204" pitchFamily="34" charset="-122"/>
                </a:rPr>
                <a:t>+</a:t>
              </a:r>
              <a:r>
                <a:rPr lang="zh-CN" altLang="en-US" sz="1400" dirty="0">
                  <a:solidFill>
                    <a:srgbClr val="00B050"/>
                  </a:solidFill>
                  <a:latin typeface="微软雅黑" panose="020B0503020204020204" pitchFamily="34" charset="-122"/>
                  <a:ea typeface="微软雅黑" panose="020B0503020204020204" pitchFamily="34" charset="-122"/>
                </a:rPr>
                <a:t>传输费</a:t>
              </a:r>
            </a:p>
          </p:txBody>
        </p:sp>
        <p:sp>
          <p:nvSpPr>
            <p:cNvPr id="45" name="文本框 44">
              <a:extLst>
                <a:ext uri="{FF2B5EF4-FFF2-40B4-BE49-F238E27FC236}">
                  <a16:creationId xmlns:a16="http://schemas.microsoft.com/office/drawing/2014/main" id="{C7063D94-9F1E-41CF-B0B2-3E06972CBE2F}"/>
                </a:ext>
              </a:extLst>
            </p:cNvPr>
            <p:cNvSpPr txBox="1"/>
            <p:nvPr/>
          </p:nvSpPr>
          <p:spPr>
            <a:xfrm>
              <a:off x="4692900" y="5154166"/>
              <a:ext cx="1081791" cy="307777"/>
            </a:xfrm>
            <a:prstGeom prst="rect">
              <a:avLst/>
            </a:prstGeom>
            <a:noFill/>
          </p:spPr>
          <p:txBody>
            <a:bodyPr wrap="square" rtlCol="0">
              <a:spAutoFit/>
            </a:bodyPr>
            <a:lstStyle/>
            <a:p>
              <a:pPr algn="ctr"/>
              <a:r>
                <a:rPr lang="zh-CN" altLang="en-US" sz="1400" dirty="0">
                  <a:solidFill>
                    <a:srgbClr val="00B050"/>
                  </a:solidFill>
                  <a:latin typeface="微软雅黑" panose="020B0503020204020204" pitchFamily="34" charset="-122"/>
                  <a:ea typeface="微软雅黑" panose="020B0503020204020204" pitchFamily="34" charset="-122"/>
                </a:rPr>
                <a:t>内容授权</a:t>
              </a:r>
              <a:r>
                <a:rPr lang="en-US" altLang="zh-CN" sz="1400" dirty="0">
                  <a:solidFill>
                    <a:srgbClr val="00B050"/>
                  </a:solidFill>
                  <a:latin typeface="微软雅黑" panose="020B0503020204020204" pitchFamily="34" charset="-122"/>
                  <a:ea typeface="微软雅黑" panose="020B0503020204020204" pitchFamily="34" charset="-122"/>
                </a:rPr>
                <a:t>+</a:t>
              </a:r>
              <a:r>
                <a:rPr lang="zh-CN" altLang="en-US" sz="1400" dirty="0">
                  <a:solidFill>
                    <a:srgbClr val="00B050"/>
                  </a:solidFill>
                  <a:latin typeface="微软雅黑" panose="020B0503020204020204" pitchFamily="34" charset="-122"/>
                  <a:ea typeface="微软雅黑" panose="020B0503020204020204" pitchFamily="34" charset="-122"/>
                </a:rPr>
                <a:t>传输</a:t>
              </a:r>
            </a:p>
          </p:txBody>
        </p:sp>
        <p:pic>
          <p:nvPicPr>
            <p:cNvPr id="46" name="Picture 2" descr="Enjoy TV">
              <a:extLst>
                <a:ext uri="{FF2B5EF4-FFF2-40B4-BE49-F238E27FC236}">
                  <a16:creationId xmlns:a16="http://schemas.microsoft.com/office/drawing/2014/main" id="{A2237161-2DF3-4CC7-8071-B7F426BC6A0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75573" y="5443637"/>
              <a:ext cx="1167141" cy="36013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矩形 1"/>
          <p:cNvSpPr/>
          <p:nvPr/>
        </p:nvSpPr>
        <p:spPr>
          <a:xfrm>
            <a:off x="9025493" y="1164124"/>
            <a:ext cx="2414155" cy="1316642"/>
          </a:xfrm>
          <a:prstGeom prst="rect">
            <a:avLst/>
          </a:prstGeom>
        </p:spPr>
        <p:txBody>
          <a:bodyPr wrap="square">
            <a:spAutoFit/>
          </a:bodyPr>
          <a:lstStyle/>
          <a:p>
            <a:pPr algn="ctr">
              <a:lnSpc>
                <a:spcPts val="3300"/>
              </a:lnSpc>
            </a:pPr>
            <a:r>
              <a:rPr lang="zh-CN" altLang="en-US" dirty="0">
                <a:solidFill>
                  <a:schemeClr val="bg1">
                    <a:lumMod val="95000"/>
                  </a:schemeClr>
                </a:solidFill>
                <a:latin typeface="Arial" charset="0"/>
                <a:ea typeface="微软雅黑" pitchFamily="34" charset="-122"/>
              </a:rPr>
              <a:t>马来西亚</a:t>
            </a:r>
            <a:r>
              <a:rPr lang="en-US" altLang="zh-CN" dirty="0">
                <a:solidFill>
                  <a:schemeClr val="bg1">
                    <a:lumMod val="95000"/>
                  </a:schemeClr>
                </a:solidFill>
                <a:latin typeface="Arial" charset="0"/>
                <a:ea typeface="微软雅黑" pitchFamily="34" charset="-122"/>
              </a:rPr>
              <a:t>  </a:t>
            </a:r>
          </a:p>
          <a:p>
            <a:pPr algn="ctr">
              <a:lnSpc>
                <a:spcPts val="3300"/>
              </a:lnSpc>
            </a:pPr>
            <a:r>
              <a:rPr lang="en-US" altLang="zh-CN" dirty="0">
                <a:solidFill>
                  <a:schemeClr val="bg1">
                    <a:lumMod val="95000"/>
                  </a:schemeClr>
                </a:solidFill>
                <a:latin typeface="Arial" charset="0"/>
                <a:ea typeface="微软雅黑" pitchFamily="34" charset="-122"/>
              </a:rPr>
              <a:t>Enjoy TV </a:t>
            </a:r>
          </a:p>
          <a:p>
            <a:pPr algn="ctr">
              <a:lnSpc>
                <a:spcPts val="3300"/>
              </a:lnSpc>
            </a:pPr>
            <a:r>
              <a:rPr lang="zh-CN" altLang="en-US" dirty="0">
                <a:solidFill>
                  <a:schemeClr val="bg1">
                    <a:lumMod val="95000"/>
                  </a:schemeClr>
                </a:solidFill>
                <a:latin typeface="Arial" charset="0"/>
                <a:ea typeface="微软雅黑" pitchFamily="34" charset="-122"/>
              </a:rPr>
              <a:t>案例</a:t>
            </a:r>
          </a:p>
        </p:txBody>
      </p:sp>
      <p:sp>
        <p:nvSpPr>
          <p:cNvPr id="3" name="矩形 2"/>
          <p:cNvSpPr/>
          <p:nvPr/>
        </p:nvSpPr>
        <p:spPr>
          <a:xfrm>
            <a:off x="5247928" y="3140968"/>
            <a:ext cx="6191720" cy="724686"/>
          </a:xfrm>
          <a:prstGeom prst="rect">
            <a:avLst/>
          </a:prstGeom>
        </p:spPr>
        <p:txBody>
          <a:bodyPr wrap="square">
            <a:spAutoFit/>
          </a:bodyPr>
          <a:lstStyle/>
          <a:p>
            <a:pPr marL="285750" indent="-285750" algn="ctr">
              <a:lnSpc>
                <a:spcPts val="2600"/>
              </a:lnSpc>
              <a:buFont typeface="Arial" panose="020B0604020202020204" pitchFamily="34" charset="0"/>
              <a:buChar char="•"/>
            </a:pPr>
            <a:r>
              <a:rPr lang="zh-CN" altLang="zh-CN" sz="1600" dirty="0">
                <a:solidFill>
                  <a:schemeClr val="bg1"/>
                </a:solidFill>
                <a:latin typeface="微软雅黑" pitchFamily="34" charset="-122"/>
                <a:ea typeface="微软雅黑" pitchFamily="34" charset="-122"/>
              </a:rPr>
              <a:t>爱科云通</a:t>
            </a:r>
            <a:r>
              <a:rPr lang="en-US" altLang="zh-CN" sz="1600" dirty="0">
                <a:solidFill>
                  <a:schemeClr val="bg1"/>
                </a:solidFill>
                <a:latin typeface="微软雅黑" pitchFamily="34" charset="-122"/>
                <a:ea typeface="微软雅黑" pitchFamily="34" charset="-122"/>
              </a:rPr>
              <a:t>CTO</a:t>
            </a:r>
            <a:r>
              <a:rPr lang="zh-CN" altLang="zh-CN" sz="1600" dirty="0">
                <a:solidFill>
                  <a:schemeClr val="bg1"/>
                </a:solidFill>
                <a:latin typeface="微软雅黑" pitchFamily="34" charset="-122"/>
                <a:ea typeface="微软雅黑" pitchFamily="34" charset="-122"/>
              </a:rPr>
              <a:t>王卓接受马来西亚国会副议长</a:t>
            </a:r>
            <a:r>
              <a:rPr lang="en-US" altLang="zh-CN" sz="1600" dirty="0" err="1">
                <a:solidFill>
                  <a:schemeClr val="bg1"/>
                </a:solidFill>
                <a:latin typeface="微软雅黑" pitchFamily="34" charset="-122"/>
                <a:ea typeface="微软雅黑" pitchFamily="34" charset="-122"/>
              </a:rPr>
              <a:t>Mohd</a:t>
            </a:r>
            <a:r>
              <a:rPr lang="en-US" altLang="zh-CN" sz="1600" dirty="0">
                <a:solidFill>
                  <a:schemeClr val="bg1"/>
                </a:solidFill>
                <a:latin typeface="微软雅黑" pitchFamily="34" charset="-122"/>
                <a:ea typeface="微软雅黑" pitchFamily="34" charset="-122"/>
              </a:rPr>
              <a:t> Rashid </a:t>
            </a:r>
            <a:r>
              <a:rPr lang="en-US" altLang="zh-CN" sz="1600" dirty="0" err="1">
                <a:solidFill>
                  <a:schemeClr val="bg1"/>
                </a:solidFill>
                <a:latin typeface="微软雅黑" pitchFamily="34" charset="-122"/>
                <a:ea typeface="微软雅黑" pitchFamily="34" charset="-122"/>
              </a:rPr>
              <a:t>Hasnon</a:t>
            </a:r>
            <a:r>
              <a:rPr lang="zh-CN" altLang="zh-CN" sz="1600" dirty="0">
                <a:solidFill>
                  <a:schemeClr val="bg1"/>
                </a:solidFill>
                <a:latin typeface="微软雅黑" pitchFamily="34" charset="-122"/>
                <a:ea typeface="微软雅黑" pitchFamily="34" charset="-122"/>
              </a:rPr>
              <a:t>和</a:t>
            </a:r>
            <a:r>
              <a:rPr lang="en-US" altLang="zh-CN" sz="1600" dirty="0">
                <a:solidFill>
                  <a:schemeClr val="bg1"/>
                </a:solidFill>
                <a:latin typeface="微软雅黑" pitchFamily="34" charset="-122"/>
                <a:ea typeface="微软雅黑" pitchFamily="34" charset="-122"/>
              </a:rPr>
              <a:t>Enjoy TV</a:t>
            </a:r>
            <a:r>
              <a:rPr lang="zh-CN" altLang="zh-CN" sz="1600" dirty="0">
                <a:solidFill>
                  <a:schemeClr val="bg1"/>
                </a:solidFill>
                <a:latin typeface="微软雅黑" pitchFamily="34" charset="-122"/>
                <a:ea typeface="微软雅黑" pitchFamily="34" charset="-122"/>
              </a:rPr>
              <a:t>集团董事长拿督叶霆劭颁奖</a:t>
            </a:r>
            <a:endParaRPr lang="zh-CN" altLang="en-US" sz="1600" dirty="0">
              <a:solidFill>
                <a:schemeClr val="bg1"/>
              </a:solidFill>
              <a:latin typeface="微软雅黑" pitchFamily="34" charset="-122"/>
              <a:ea typeface="微软雅黑" pitchFamily="34" charset="-122"/>
            </a:endParaRPr>
          </a:p>
        </p:txBody>
      </p:sp>
      <p:sp>
        <p:nvSpPr>
          <p:cNvPr id="21" name="矩形 20">
            <a:extLst>
              <a:ext uri="{FF2B5EF4-FFF2-40B4-BE49-F238E27FC236}">
                <a16:creationId xmlns:a16="http://schemas.microsoft.com/office/drawing/2014/main" id="{3DA1E832-871F-4968-8D38-FA94CBE573E8}"/>
              </a:ext>
            </a:extLst>
          </p:cNvPr>
          <p:cNvSpPr/>
          <p:nvPr/>
        </p:nvSpPr>
        <p:spPr>
          <a:xfrm>
            <a:off x="5171682" y="4095492"/>
            <a:ext cx="6267964" cy="1533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6628993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3598" y="220110"/>
            <a:ext cx="401031" cy="4098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19" name="矩形 18"/>
          <p:cNvSpPr/>
          <p:nvPr/>
        </p:nvSpPr>
        <p:spPr>
          <a:xfrm>
            <a:off x="456300" y="228647"/>
            <a:ext cx="181751" cy="4013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20" name="矩形 19"/>
          <p:cNvSpPr/>
          <p:nvPr/>
        </p:nvSpPr>
        <p:spPr>
          <a:xfrm>
            <a:off x="707806" y="220110"/>
            <a:ext cx="8052490" cy="461665"/>
          </a:xfrm>
          <a:prstGeom prst="rect">
            <a:avLst/>
          </a:prstGeom>
          <a:noFill/>
        </p:spPr>
        <p:txBody>
          <a:bodyPr/>
          <a:lstStyle/>
          <a:p>
            <a:pPr>
              <a:buClr>
                <a:srgbClr val="00B0F0"/>
              </a:buClr>
            </a:pPr>
            <a:r>
              <a:rPr lang="zh-CN" altLang="en-US" sz="2400" b="1" dirty="0">
                <a:solidFill>
                  <a:schemeClr val="tx1">
                    <a:lumMod val="75000"/>
                    <a:lumOff val="25000"/>
                  </a:schemeClr>
                </a:solidFill>
                <a:latin typeface="微软雅黑"/>
                <a:ea typeface="微软雅黑"/>
                <a:cs typeface="+mj-cs"/>
              </a:rPr>
              <a:t>三、中文直播电视海外集成分发平台</a:t>
            </a:r>
            <a:endParaRPr lang="en-US" altLang="zh-CN" sz="2400" b="1" dirty="0">
              <a:solidFill>
                <a:schemeClr val="tx1">
                  <a:lumMod val="75000"/>
                  <a:lumOff val="25000"/>
                </a:schemeClr>
              </a:solidFill>
              <a:latin typeface="微软雅黑"/>
              <a:ea typeface="微软雅黑"/>
              <a:cs typeface="+mj-cs"/>
            </a:endParaRPr>
          </a:p>
        </p:txBody>
      </p:sp>
      <p:pic>
        <p:nvPicPr>
          <p:cNvPr id="33" name="图片 32">
            <a:extLst>
              <a:ext uri="{FF2B5EF4-FFF2-40B4-BE49-F238E27FC236}">
                <a16:creationId xmlns:a16="http://schemas.microsoft.com/office/drawing/2014/main" id="{21BC34C2-CBBE-4FE6-AF5D-5B6BF79E73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251" y="920179"/>
            <a:ext cx="2845563" cy="593628"/>
          </a:xfrm>
          <a:prstGeom prst="rect">
            <a:avLst/>
          </a:prstGeom>
        </p:spPr>
      </p:pic>
      <p:graphicFrame>
        <p:nvGraphicFramePr>
          <p:cNvPr id="29" name="表格 28">
            <a:extLst>
              <a:ext uri="{FF2B5EF4-FFF2-40B4-BE49-F238E27FC236}">
                <a16:creationId xmlns:a16="http://schemas.microsoft.com/office/drawing/2014/main" id="{81914411-32C1-4C0C-852A-A14C27A0B94D}"/>
              </a:ext>
            </a:extLst>
          </p:cNvPr>
          <p:cNvGraphicFramePr>
            <a:graphicFrameLocks noGrp="1"/>
          </p:cNvGraphicFramePr>
          <p:nvPr>
            <p:extLst>
              <p:ext uri="{D42A27DB-BD31-4B8C-83A1-F6EECF244321}">
                <p14:modId xmlns:p14="http://schemas.microsoft.com/office/powerpoint/2010/main" val="3686495515"/>
              </p:ext>
            </p:extLst>
          </p:nvPr>
        </p:nvGraphicFramePr>
        <p:xfrm>
          <a:off x="861570" y="1701225"/>
          <a:ext cx="2354154" cy="4033508"/>
        </p:xfrm>
        <a:graphic>
          <a:graphicData uri="http://schemas.openxmlformats.org/drawingml/2006/table">
            <a:tbl>
              <a:tblPr/>
              <a:tblGrid>
                <a:gridCol w="697970">
                  <a:extLst>
                    <a:ext uri="{9D8B030D-6E8A-4147-A177-3AD203B41FA5}">
                      <a16:colId xmlns:a16="http://schemas.microsoft.com/office/drawing/2014/main" val="2245838393"/>
                    </a:ext>
                  </a:extLst>
                </a:gridCol>
                <a:gridCol w="1656184">
                  <a:extLst>
                    <a:ext uri="{9D8B030D-6E8A-4147-A177-3AD203B41FA5}">
                      <a16:colId xmlns:a16="http://schemas.microsoft.com/office/drawing/2014/main" val="1416998056"/>
                    </a:ext>
                  </a:extLst>
                </a:gridCol>
              </a:tblGrid>
              <a:tr h="304090">
                <a:tc>
                  <a:txBody>
                    <a:bodyPr/>
                    <a:lstStyle/>
                    <a:p>
                      <a:pPr algn="ctr" fontAlgn="ctr"/>
                      <a:r>
                        <a:rPr lang="zh-CN" altLang="en-US" sz="1400" b="1" i="0" u="none" strike="noStrike" dirty="0">
                          <a:solidFill>
                            <a:srgbClr val="000000"/>
                          </a:solidFill>
                          <a:effectLst/>
                          <a:latin typeface="微软雅黑" panose="020B0503020204020204" pitchFamily="34" charset="-122"/>
                          <a:ea typeface="微软雅黑" panose="020B0503020204020204" pitchFamily="34" charset="-122"/>
                        </a:rPr>
                        <a:t>编号</a:t>
                      </a:r>
                      <a:endParaRPr 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1381" marR="1381" marT="13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a:txBody>
                    <a:bodyPr/>
                    <a:lstStyle/>
                    <a:p>
                      <a:pPr algn="ctr" fontAlgn="ctr"/>
                      <a:r>
                        <a:rPr lang="zh-CN" altLang="en-US" sz="1400" b="1" i="0" u="none" strike="noStrike" dirty="0">
                          <a:solidFill>
                            <a:srgbClr val="000000"/>
                          </a:solidFill>
                          <a:effectLst/>
                          <a:latin typeface="微软雅黑" panose="020B0503020204020204" pitchFamily="34" charset="-122"/>
                          <a:ea typeface="微软雅黑" panose="020B0503020204020204" pitchFamily="34" charset="-122"/>
                        </a:rPr>
                        <a:t>频道列表</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extLst>
                  <a:ext uri="{0D108BD9-81ED-4DB2-BD59-A6C34878D82A}">
                    <a16:rowId xmlns:a16="http://schemas.microsoft.com/office/drawing/2014/main" val="279757282"/>
                  </a:ext>
                </a:extLst>
              </a:tr>
              <a:tr h="235974">
                <a:tc>
                  <a:txBody>
                    <a:bodyPr/>
                    <a:lstStyle/>
                    <a:p>
                      <a:pPr algn="ctr" fontAlgn="ct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1</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微软雅黑" panose="020B0503020204020204" pitchFamily="34" charset="-122"/>
                          <a:ea typeface="微软雅黑" panose="020B0503020204020204" pitchFamily="34" charset="-122"/>
                        </a:rPr>
                        <a:t>NewTV </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新闻综合</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93492485"/>
                  </a:ext>
                </a:extLst>
              </a:tr>
              <a:tr h="235974">
                <a:tc>
                  <a:txBody>
                    <a:bodyPr/>
                    <a:lstStyle/>
                    <a:p>
                      <a:pPr algn="ctr" fontAlgn="ct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2</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微软雅黑" panose="020B0503020204020204" pitchFamily="34" charset="-122"/>
                          <a:ea typeface="微软雅黑" panose="020B0503020204020204" pitchFamily="34" charset="-122"/>
                        </a:rPr>
                        <a:t>NewTV </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财经综合</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30879790"/>
                  </a:ext>
                </a:extLst>
              </a:tr>
              <a:tr h="235974">
                <a:tc>
                  <a:txBody>
                    <a:bodyPr/>
                    <a:lstStyle/>
                    <a:p>
                      <a:pPr algn="ctr" fontAlgn="ct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3</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微软雅黑" panose="020B0503020204020204" pitchFamily="34" charset="-122"/>
                          <a:ea typeface="微软雅黑" panose="020B0503020204020204" pitchFamily="34" charset="-122"/>
                        </a:rPr>
                        <a:t>CCTV4 </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中文国际</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67657447"/>
                  </a:ext>
                </a:extLst>
              </a:tr>
              <a:tr h="235974">
                <a:tc>
                  <a:txBody>
                    <a:bodyPr/>
                    <a:lstStyle/>
                    <a:p>
                      <a:pPr algn="ctr" fontAlgn="ct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4</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err="1">
                          <a:solidFill>
                            <a:srgbClr val="000000"/>
                          </a:solidFill>
                          <a:effectLst/>
                          <a:latin typeface="微软雅黑" panose="020B0503020204020204" pitchFamily="34" charset="-122"/>
                          <a:ea typeface="微软雅黑" panose="020B0503020204020204" pitchFamily="34" charset="-122"/>
                        </a:rPr>
                        <a:t>NewTV</a:t>
                      </a:r>
                      <a:r>
                        <a:rPr lang="en-US" sz="1200" b="0" i="0" u="none" strike="noStrike" dirty="0">
                          <a:solidFill>
                            <a:srgbClr val="000000"/>
                          </a:solidFill>
                          <a:effectLst/>
                          <a:latin typeface="微软雅黑" panose="020B0503020204020204" pitchFamily="34" charset="-122"/>
                          <a:ea typeface="微软雅黑" panose="020B0503020204020204" pitchFamily="34" charset="-122"/>
                        </a:rPr>
                        <a:t> </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军事纪实</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92808467"/>
                  </a:ext>
                </a:extLst>
              </a:tr>
              <a:tr h="235974">
                <a:tc>
                  <a:txBody>
                    <a:bodyPr/>
                    <a:lstStyle/>
                    <a:p>
                      <a:pPr algn="ctr" fontAlgn="ct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5</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精品大剧</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98249384"/>
                  </a:ext>
                </a:extLst>
              </a:tr>
              <a:tr h="235974">
                <a:tc>
                  <a:txBody>
                    <a:bodyPr/>
                    <a:lstStyle/>
                    <a:p>
                      <a:pPr algn="ctr" fontAlgn="ct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6</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err="1">
                          <a:solidFill>
                            <a:srgbClr val="000000"/>
                          </a:solidFill>
                          <a:effectLst/>
                          <a:latin typeface="微软雅黑" panose="020B0503020204020204" pitchFamily="34" charset="-122"/>
                          <a:ea typeface="微软雅黑" panose="020B0503020204020204" pitchFamily="34" charset="-122"/>
                        </a:rPr>
                        <a:t>NewTV</a:t>
                      </a:r>
                      <a:r>
                        <a:rPr lang="en-US" sz="1200" b="0" i="0" u="none" strike="noStrike" dirty="0">
                          <a:solidFill>
                            <a:srgbClr val="000000"/>
                          </a:solidFill>
                          <a:effectLst/>
                          <a:latin typeface="微软雅黑" panose="020B0503020204020204" pitchFamily="34" charset="-122"/>
                          <a:ea typeface="微软雅黑" panose="020B0503020204020204" pitchFamily="34" charset="-122"/>
                        </a:rPr>
                        <a:t> </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科学教育</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54909253"/>
                  </a:ext>
                </a:extLst>
              </a:tr>
              <a:tr h="235974">
                <a:tc>
                  <a:txBody>
                    <a:bodyPr/>
                    <a:lstStyle/>
                    <a:p>
                      <a:pPr algn="ctr" fontAlgn="ct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7</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err="1">
                          <a:solidFill>
                            <a:srgbClr val="000000"/>
                          </a:solidFill>
                          <a:effectLst/>
                          <a:latin typeface="微软雅黑" panose="020B0503020204020204" pitchFamily="34" charset="-122"/>
                          <a:ea typeface="微软雅黑" panose="020B0503020204020204" pitchFamily="34" charset="-122"/>
                        </a:rPr>
                        <a:t>NewTV</a:t>
                      </a:r>
                      <a:r>
                        <a:rPr lang="en-US" sz="1200" b="0" i="0" u="none" strike="noStrike" dirty="0">
                          <a:solidFill>
                            <a:srgbClr val="000000"/>
                          </a:solidFill>
                          <a:effectLst/>
                          <a:latin typeface="微软雅黑" panose="020B0503020204020204" pitchFamily="34" charset="-122"/>
                          <a:ea typeface="微软雅黑" panose="020B0503020204020204" pitchFamily="34" charset="-122"/>
                        </a:rPr>
                        <a:t> </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戏曲名段</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67680389"/>
                  </a:ext>
                </a:extLst>
              </a:tr>
              <a:tr h="235974">
                <a:tc>
                  <a:txBody>
                    <a:bodyPr/>
                    <a:lstStyle/>
                    <a:p>
                      <a:pPr algn="ctr" fontAlgn="ct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8</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err="1">
                          <a:solidFill>
                            <a:srgbClr val="000000"/>
                          </a:solidFill>
                          <a:effectLst/>
                          <a:latin typeface="微软雅黑" panose="020B0503020204020204" pitchFamily="34" charset="-122"/>
                          <a:ea typeface="微软雅黑" panose="020B0503020204020204" pitchFamily="34" charset="-122"/>
                        </a:rPr>
                        <a:t>NewTV</a:t>
                      </a:r>
                      <a:r>
                        <a:rPr lang="en-US" sz="1200" b="0" i="0" u="none" strike="noStrike" dirty="0">
                          <a:solidFill>
                            <a:srgbClr val="000000"/>
                          </a:solidFill>
                          <a:effectLst/>
                          <a:latin typeface="微软雅黑" panose="020B0503020204020204" pitchFamily="34" charset="-122"/>
                          <a:ea typeface="微软雅黑" panose="020B0503020204020204" pitchFamily="34" charset="-122"/>
                        </a:rPr>
                        <a:t> </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社会与法</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52243112"/>
                  </a:ext>
                </a:extLst>
              </a:tr>
              <a:tr h="235974">
                <a:tc>
                  <a:txBody>
                    <a:bodyPr/>
                    <a:lstStyle/>
                    <a:p>
                      <a:pPr algn="ctr" fontAlgn="ct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9</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err="1">
                          <a:solidFill>
                            <a:srgbClr val="000000"/>
                          </a:solidFill>
                          <a:effectLst/>
                          <a:latin typeface="微软雅黑" panose="020B0503020204020204" pitchFamily="34" charset="-122"/>
                          <a:ea typeface="微软雅黑" panose="020B0503020204020204" pitchFamily="34" charset="-122"/>
                        </a:rPr>
                        <a:t>NewTV</a:t>
                      </a:r>
                      <a:r>
                        <a:rPr lang="en-US" sz="1200" b="0" i="0" u="none" strike="noStrike" dirty="0">
                          <a:solidFill>
                            <a:srgbClr val="000000"/>
                          </a:solidFill>
                          <a:effectLst/>
                          <a:latin typeface="微软雅黑" panose="020B0503020204020204" pitchFamily="34" charset="-122"/>
                          <a:ea typeface="微软雅黑" panose="020B0503020204020204" pitchFamily="34" charset="-122"/>
                        </a:rPr>
                        <a:t> </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新闻资讯</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6709765"/>
                  </a:ext>
                </a:extLst>
              </a:tr>
              <a:tr h="235974">
                <a:tc>
                  <a:txBody>
                    <a:bodyPr/>
                    <a:lstStyle/>
                    <a:p>
                      <a:pPr algn="ctr" fontAlgn="ct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10</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err="1">
                          <a:solidFill>
                            <a:srgbClr val="000000"/>
                          </a:solidFill>
                          <a:effectLst/>
                          <a:latin typeface="微软雅黑" panose="020B0503020204020204" pitchFamily="34" charset="-122"/>
                          <a:ea typeface="微软雅黑" panose="020B0503020204020204" pitchFamily="34" charset="-122"/>
                        </a:rPr>
                        <a:t>NewTV</a:t>
                      </a:r>
                      <a:r>
                        <a:rPr lang="en-US" sz="1200" b="0" i="0" u="none" strike="noStrike" dirty="0">
                          <a:solidFill>
                            <a:srgbClr val="000000"/>
                          </a:solidFill>
                          <a:effectLst/>
                          <a:latin typeface="微软雅黑" panose="020B0503020204020204" pitchFamily="34" charset="-122"/>
                          <a:ea typeface="微软雅黑" panose="020B0503020204020204" pitchFamily="34" charset="-122"/>
                        </a:rPr>
                        <a:t> </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动画王国</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3487446"/>
                  </a:ext>
                </a:extLst>
              </a:tr>
              <a:tr h="235974">
                <a:tc>
                  <a:txBody>
                    <a:bodyPr/>
                    <a:lstStyle/>
                    <a:p>
                      <a:pPr algn="ctr" fontAlgn="ct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11</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err="1">
                          <a:solidFill>
                            <a:srgbClr val="000000"/>
                          </a:solidFill>
                          <a:effectLst/>
                          <a:latin typeface="微软雅黑" panose="020B0503020204020204" pitchFamily="34" charset="-122"/>
                          <a:ea typeface="微软雅黑" panose="020B0503020204020204" pitchFamily="34" charset="-122"/>
                        </a:rPr>
                        <a:t>NewTV</a:t>
                      </a:r>
                      <a:r>
                        <a:rPr lang="en-US" sz="1200" b="0" i="0" u="none" strike="noStrike" dirty="0">
                          <a:solidFill>
                            <a:srgbClr val="000000"/>
                          </a:solidFill>
                          <a:effectLst/>
                          <a:latin typeface="微软雅黑" panose="020B0503020204020204" pitchFamily="34" charset="-122"/>
                          <a:ea typeface="微软雅黑" panose="020B0503020204020204" pitchFamily="34" charset="-122"/>
                        </a:rPr>
                        <a:t> </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音乐地带</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24713211"/>
                  </a:ext>
                </a:extLst>
              </a:tr>
              <a:tr h="235974">
                <a:tc>
                  <a:txBody>
                    <a:bodyPr/>
                    <a:lstStyle/>
                    <a:p>
                      <a:pPr algn="ctr" fontAlgn="ct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12</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宫廷剧场</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02252363"/>
                  </a:ext>
                </a:extLst>
              </a:tr>
              <a:tr h="235974">
                <a:tc>
                  <a:txBody>
                    <a:bodyPr/>
                    <a:lstStyle/>
                    <a:p>
                      <a:pPr algn="ctr" fontAlgn="ct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13</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王牌综艺</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29726771"/>
                  </a:ext>
                </a:extLst>
              </a:tr>
              <a:tr h="235974">
                <a:tc>
                  <a:txBody>
                    <a:bodyPr/>
                    <a:lstStyle/>
                    <a:p>
                      <a:pPr algn="ctr" fontAlgn="ct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14</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精品纪录</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5105147"/>
                  </a:ext>
                </a:extLst>
              </a:tr>
              <a:tr h="235974">
                <a:tc>
                  <a:txBody>
                    <a:bodyPr/>
                    <a:lstStyle/>
                    <a:p>
                      <a:pPr algn="ctr" fontAlgn="ct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15</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健康有约</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45691584"/>
                  </a:ext>
                </a:extLst>
              </a:tr>
              <a:tr h="189808">
                <a:tc>
                  <a:txBody>
                    <a:bodyPr/>
                    <a:lstStyle/>
                    <a:p>
                      <a:pPr algn="ctr" fontAlgn="ct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16</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中国功夫</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11879790"/>
                  </a:ext>
                </a:extLst>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2454001858"/>
              </p:ext>
            </p:extLst>
          </p:nvPr>
        </p:nvGraphicFramePr>
        <p:xfrm>
          <a:off x="3309842" y="2011704"/>
          <a:ext cx="2334057" cy="3723024"/>
        </p:xfrm>
        <a:graphic>
          <a:graphicData uri="http://schemas.openxmlformats.org/drawingml/2006/table">
            <a:tbl>
              <a:tblPr/>
              <a:tblGrid>
                <a:gridCol w="666876">
                  <a:extLst>
                    <a:ext uri="{9D8B030D-6E8A-4147-A177-3AD203B41FA5}">
                      <a16:colId xmlns:a16="http://schemas.microsoft.com/office/drawing/2014/main" val="793837305"/>
                    </a:ext>
                  </a:extLst>
                </a:gridCol>
                <a:gridCol w="1667181">
                  <a:extLst>
                    <a:ext uri="{9D8B030D-6E8A-4147-A177-3AD203B41FA5}">
                      <a16:colId xmlns:a16="http://schemas.microsoft.com/office/drawing/2014/main" val="49725097"/>
                    </a:ext>
                  </a:extLst>
                </a:gridCol>
              </a:tblGrid>
              <a:tr h="232689">
                <a:tc>
                  <a:txBody>
                    <a:bodyPr/>
                    <a:lstStyle/>
                    <a:p>
                      <a:pPr algn="ctr" fontAlgn="ct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17</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中国</a:t>
                      </a:r>
                      <a:r>
                        <a:rPr lang="en-US" sz="1200" b="0" i="0" u="none" strike="noStrike">
                          <a:solidFill>
                            <a:srgbClr val="000000"/>
                          </a:solidFill>
                          <a:effectLst/>
                          <a:latin typeface="微软雅黑" panose="020B0503020204020204" pitchFamily="34" charset="-122"/>
                          <a:ea typeface="微软雅黑" panose="020B0503020204020204" pitchFamily="34" charset="-122"/>
                        </a:rPr>
                        <a:t>in</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85816368"/>
                  </a:ext>
                </a:extLst>
              </a:tr>
              <a:tr h="232689">
                <a:tc>
                  <a:txBody>
                    <a:bodyPr/>
                    <a:lstStyle/>
                    <a:p>
                      <a:pPr algn="ctr" fontAlgn="ct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18</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熊猫频道</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46629332"/>
                  </a:ext>
                </a:extLst>
              </a:tr>
              <a:tr h="232689">
                <a:tc>
                  <a:txBody>
                    <a:bodyPr/>
                    <a:lstStyle/>
                    <a:p>
                      <a:pPr algn="ctr" fontAlgn="ct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19</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中华美食</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33742282"/>
                  </a:ext>
                </a:extLst>
              </a:tr>
              <a:tr h="232689">
                <a:tc>
                  <a:txBody>
                    <a:bodyPr/>
                    <a:lstStyle/>
                    <a:p>
                      <a:pPr algn="ctr" fontAlgn="ct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20</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武术世界</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72601484"/>
                  </a:ext>
                </a:extLst>
              </a:tr>
              <a:tr h="232689">
                <a:tc>
                  <a:txBody>
                    <a:bodyPr/>
                    <a:lstStyle/>
                    <a:p>
                      <a:pPr algn="ctr" fontAlgn="ct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21</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国学频道</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41269331"/>
                  </a:ext>
                </a:extLst>
              </a:tr>
              <a:tr h="232689">
                <a:tc>
                  <a:txBody>
                    <a:bodyPr/>
                    <a:lstStyle/>
                    <a:p>
                      <a:pPr algn="ctr" fontAlgn="ct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22</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文物宝库</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05240393"/>
                  </a:ext>
                </a:extLst>
              </a:tr>
              <a:tr h="232689">
                <a:tc>
                  <a:txBody>
                    <a:bodyPr/>
                    <a:lstStyle/>
                    <a:p>
                      <a:pPr algn="ctr" fontAlgn="ct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23</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茶文化</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6247094"/>
                  </a:ext>
                </a:extLst>
              </a:tr>
              <a:tr h="232689">
                <a:tc>
                  <a:txBody>
                    <a:bodyPr/>
                    <a:lstStyle/>
                    <a:p>
                      <a:pPr algn="ctr" fontAlgn="ct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24</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梨园频道</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33246280"/>
                  </a:ext>
                </a:extLst>
              </a:tr>
              <a:tr h="232689">
                <a:tc>
                  <a:txBody>
                    <a:bodyPr/>
                    <a:lstStyle/>
                    <a:p>
                      <a:pPr algn="ctr" fontAlgn="ct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25</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书画频道</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88708914"/>
                  </a:ext>
                </a:extLst>
              </a:tr>
              <a:tr h="232689">
                <a:tc>
                  <a:txBody>
                    <a:bodyPr/>
                    <a:lstStyle/>
                    <a:p>
                      <a:pPr algn="ctr" fontAlgn="ct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26</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天元围棋</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21986588"/>
                  </a:ext>
                </a:extLst>
              </a:tr>
              <a:tr h="232689">
                <a:tc>
                  <a:txBody>
                    <a:bodyPr/>
                    <a:lstStyle/>
                    <a:p>
                      <a:pPr algn="ctr" fontAlgn="ct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27</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内蒙古卫视</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69951362"/>
                  </a:ext>
                </a:extLst>
              </a:tr>
              <a:tr h="232689">
                <a:tc>
                  <a:txBody>
                    <a:bodyPr/>
                    <a:lstStyle/>
                    <a:p>
                      <a:pPr algn="ctr" fontAlgn="ct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28</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湖北卫视</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64038137"/>
                  </a:ext>
                </a:extLst>
              </a:tr>
              <a:tr h="232689">
                <a:tc>
                  <a:txBody>
                    <a:bodyPr/>
                    <a:lstStyle/>
                    <a:p>
                      <a:pPr algn="ctr" fontAlgn="ct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29</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汉语文化频道</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67285181"/>
                  </a:ext>
                </a:extLst>
              </a:tr>
              <a:tr h="232689">
                <a:tc>
                  <a:txBody>
                    <a:bodyPr/>
                    <a:lstStyle/>
                    <a:p>
                      <a:pPr algn="ctr" fontAlgn="ct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30</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国际旅游频道</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0787084"/>
                  </a:ext>
                </a:extLst>
              </a:tr>
              <a:tr h="232689">
                <a:tc>
                  <a:txBody>
                    <a:bodyPr/>
                    <a:lstStyle/>
                    <a:p>
                      <a:pPr algn="ctr" fontAlgn="ct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31</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吗哪国际教育频道</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23783658"/>
                  </a:ext>
                </a:extLst>
              </a:tr>
              <a:tr h="232689">
                <a:tc>
                  <a:txBody>
                    <a:bodyPr/>
                    <a:lstStyle/>
                    <a:p>
                      <a:pPr algn="ctr" fontAlgn="ct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32</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国际健康频道</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8357421"/>
                  </a:ext>
                </a:extLst>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373043896"/>
              </p:ext>
            </p:extLst>
          </p:nvPr>
        </p:nvGraphicFramePr>
        <p:xfrm>
          <a:off x="3309842" y="1687852"/>
          <a:ext cx="2326580" cy="299679"/>
        </p:xfrm>
        <a:graphic>
          <a:graphicData uri="http://schemas.openxmlformats.org/drawingml/2006/table">
            <a:tbl>
              <a:tblPr/>
              <a:tblGrid>
                <a:gridCol w="664739">
                  <a:extLst>
                    <a:ext uri="{9D8B030D-6E8A-4147-A177-3AD203B41FA5}">
                      <a16:colId xmlns:a16="http://schemas.microsoft.com/office/drawing/2014/main" val="2458076144"/>
                    </a:ext>
                  </a:extLst>
                </a:gridCol>
                <a:gridCol w="1661841">
                  <a:extLst>
                    <a:ext uri="{9D8B030D-6E8A-4147-A177-3AD203B41FA5}">
                      <a16:colId xmlns:a16="http://schemas.microsoft.com/office/drawing/2014/main" val="323866651"/>
                    </a:ext>
                  </a:extLst>
                </a:gridCol>
              </a:tblGrid>
              <a:tr h="299679">
                <a:tc>
                  <a:txBody>
                    <a:bodyPr/>
                    <a:lstStyle/>
                    <a:p>
                      <a:pPr algn="ctr" fontAlgn="ctr"/>
                      <a:r>
                        <a:rPr lang="zh-CN" altLang="en-US" sz="1400" b="1" i="0" u="none" strike="noStrike" dirty="0">
                          <a:solidFill>
                            <a:srgbClr val="000000"/>
                          </a:solidFill>
                          <a:effectLst/>
                          <a:latin typeface="微软雅黑" panose="020B0503020204020204" pitchFamily="34" charset="-122"/>
                          <a:ea typeface="微软雅黑" panose="020B0503020204020204" pitchFamily="34" charset="-122"/>
                        </a:rPr>
                        <a:t>编号</a:t>
                      </a:r>
                      <a:endParaRPr 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1381" marR="1381" marT="13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a:txBody>
                    <a:bodyPr/>
                    <a:lstStyle/>
                    <a:p>
                      <a:pPr algn="ctr" fontAlgn="ctr"/>
                      <a:r>
                        <a:rPr lang="zh-CN" altLang="en-US" sz="1400" b="1" i="0" u="none" strike="noStrike" dirty="0">
                          <a:solidFill>
                            <a:srgbClr val="000000"/>
                          </a:solidFill>
                          <a:effectLst/>
                          <a:latin typeface="微软雅黑" panose="020B0503020204020204" pitchFamily="34" charset="-122"/>
                          <a:ea typeface="微软雅黑" panose="020B0503020204020204" pitchFamily="34" charset="-122"/>
                        </a:rPr>
                        <a:t>频道列表</a:t>
                      </a:r>
                    </a:p>
                  </a:txBody>
                  <a:tcPr marL="1381" marR="1381" marT="13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extLst>
                  <a:ext uri="{0D108BD9-81ED-4DB2-BD59-A6C34878D82A}">
                    <a16:rowId xmlns:a16="http://schemas.microsoft.com/office/drawing/2014/main" val="214623074"/>
                  </a:ext>
                </a:extLst>
              </a:tr>
            </a:tbl>
          </a:graphicData>
        </a:graphic>
      </p:graphicFrame>
      <p:grpSp>
        <p:nvGrpSpPr>
          <p:cNvPr id="2" name="组合 1"/>
          <p:cNvGrpSpPr/>
          <p:nvPr/>
        </p:nvGrpSpPr>
        <p:grpSpPr>
          <a:xfrm>
            <a:off x="6528048" y="1126194"/>
            <a:ext cx="4865452" cy="4628886"/>
            <a:chOff x="755984" y="1105847"/>
            <a:chExt cx="5466252" cy="4628886"/>
          </a:xfrm>
        </p:grpSpPr>
        <p:sp>
          <p:nvSpPr>
            <p:cNvPr id="8" name="矩形 7"/>
            <p:cNvSpPr/>
            <p:nvPr/>
          </p:nvSpPr>
          <p:spPr>
            <a:xfrm>
              <a:off x="755984" y="1105847"/>
              <a:ext cx="5466252" cy="46288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Picture 2" descr="“印尼电信 logo”的图片搜索结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2106" y="4105399"/>
              <a:ext cx="1927352" cy="94853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TVB logo”的图片搜索结果"/>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2138" y="2596371"/>
              <a:ext cx="2133554" cy="150902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中移动香港 logo”的图片搜索结果"/>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1829" y="3073492"/>
              <a:ext cx="1997948" cy="67205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华视”的图片搜索结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67004" y="4301652"/>
              <a:ext cx="1502932" cy="77651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xinflix”的图片搜索结果"/>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11742" y="1846212"/>
              <a:ext cx="1968406" cy="55390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韩流TV”的图片搜索结果"/>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1014" y="1816354"/>
              <a:ext cx="2020643" cy="640923"/>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图片 20"/>
          <p:cNvPicPr>
            <a:picLocks noChangeAspect="1"/>
          </p:cNvPicPr>
          <p:nvPr/>
        </p:nvPicPr>
        <p:blipFill>
          <a:blip r:embed="rId10">
            <a:clrChange>
              <a:clrFrom>
                <a:srgbClr val="FFFFFF"/>
              </a:clrFrom>
              <a:clrTo>
                <a:srgbClr val="FFFFFF">
                  <a:alpha val="0"/>
                </a:srgbClr>
              </a:clrTo>
            </a:clrChange>
          </a:blip>
          <a:stretch>
            <a:fillRect/>
          </a:stretch>
        </p:blipFill>
        <p:spPr>
          <a:xfrm>
            <a:off x="10920536" y="5734733"/>
            <a:ext cx="1038225" cy="1095375"/>
          </a:xfrm>
          <a:prstGeom prst="rect">
            <a:avLst/>
          </a:prstGeom>
        </p:spPr>
      </p:pic>
      <p:sp>
        <p:nvSpPr>
          <p:cNvPr id="4" name="右箭头 3"/>
          <p:cNvSpPr/>
          <p:nvPr/>
        </p:nvSpPr>
        <p:spPr>
          <a:xfrm>
            <a:off x="5663952" y="3093839"/>
            <a:ext cx="864096" cy="1031907"/>
          </a:xfrm>
          <a:prstGeom prst="rightArrow">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标题 2"/>
          <p:cNvSpPr txBox="1">
            <a:spLocks/>
          </p:cNvSpPr>
          <p:nvPr/>
        </p:nvSpPr>
        <p:spPr>
          <a:xfrm>
            <a:off x="6548103" y="997815"/>
            <a:ext cx="4845397" cy="461665"/>
          </a:xfrm>
          <a:prstGeom prst="rect">
            <a:avLst/>
          </a:prstGeom>
          <a:solidFill>
            <a:srgbClr val="0070C0"/>
          </a:solidFill>
          <a:effectLst>
            <a:outerShdw blurRad="63500" sx="102000" sy="102000" algn="ctr" rotWithShape="0">
              <a:prstClr val="black">
                <a:alpha val="40000"/>
              </a:prstClr>
            </a:outerShdw>
          </a:effectLst>
        </p:spPr>
        <p:txBody>
          <a:bodyPr>
            <a:noAutofit/>
          </a:bodyPr>
          <a:lstStyle>
            <a:defPPr>
              <a:defRPr lang="zh-CN"/>
            </a:defPPr>
            <a:lvl1pPr algn="ctr" defTabSz="914277" fontAlgn="auto">
              <a:spcAft>
                <a:spcPts val="0"/>
              </a:spcAft>
              <a:defRPr sz="2400">
                <a:solidFill>
                  <a:srgbClr val="FFFF00"/>
                </a:solidFill>
                <a:latin typeface="微软雅黑" panose="020B0503020204020204" pitchFamily="34" charset="-122"/>
                <a:ea typeface="微软雅黑" panose="020B0503020204020204" pitchFamily="34" charset="-122"/>
                <a:cs typeface="+mj-cs"/>
              </a:defRPr>
            </a:lvl1pPr>
          </a:lstStyle>
          <a:p>
            <a:r>
              <a:rPr lang="zh-CN" altLang="en-US" sz="2000" dirty="0">
                <a:solidFill>
                  <a:schemeClr val="bg1"/>
                </a:solidFill>
              </a:rPr>
              <a:t>未来电视直播电视海外分发案例</a:t>
            </a:r>
          </a:p>
        </p:txBody>
      </p:sp>
    </p:spTree>
    <p:extLst>
      <p:ext uri="{BB962C8B-B14F-4D97-AF65-F5344CB8AC3E}">
        <p14:creationId xmlns:p14="http://schemas.microsoft.com/office/powerpoint/2010/main" val="651574863"/>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3935760" y="1705222"/>
            <a:ext cx="7558587" cy="19049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4079821" y="3879345"/>
            <a:ext cx="7401721" cy="1783187"/>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28" name="Picture 4" descr="D:\绩效组工作(201508)\9-PPT素材\模版\图片\金融 风险\timg (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807" y="3879345"/>
            <a:ext cx="3299959" cy="17831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绩效组工作(201508)\9-PPT素材\模版\图片\团队合作\timg (11).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 contrast="9000"/>
                    </a14:imgEffect>
                  </a14:imgLayer>
                </a14:imgProps>
              </a:ext>
              <a:ext uri="{28A0092B-C50C-407E-A947-70E740481C1C}">
                <a14:useLocalDpi xmlns:a14="http://schemas.microsoft.com/office/drawing/2010/main" val="0"/>
              </a:ext>
            </a:extLst>
          </a:blip>
          <a:srcRect/>
          <a:stretch>
            <a:fillRect/>
          </a:stretch>
        </p:blipFill>
        <p:spPr bwMode="auto">
          <a:xfrm>
            <a:off x="707806" y="1705222"/>
            <a:ext cx="3299960" cy="1904945"/>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3598" y="220110"/>
            <a:ext cx="401031" cy="4098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19" name="矩形 18"/>
          <p:cNvSpPr/>
          <p:nvPr/>
        </p:nvSpPr>
        <p:spPr>
          <a:xfrm>
            <a:off x="456300" y="228647"/>
            <a:ext cx="181751" cy="4013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20" name="矩形 19"/>
          <p:cNvSpPr/>
          <p:nvPr/>
        </p:nvSpPr>
        <p:spPr>
          <a:xfrm>
            <a:off x="707806" y="220110"/>
            <a:ext cx="8052490" cy="461665"/>
          </a:xfrm>
          <a:prstGeom prst="rect">
            <a:avLst/>
          </a:prstGeom>
          <a:noFill/>
        </p:spPr>
        <p:txBody>
          <a:bodyPr/>
          <a:lstStyle/>
          <a:p>
            <a:pPr>
              <a:buClr>
                <a:srgbClr val="00B0F0"/>
              </a:buClr>
            </a:pPr>
            <a:r>
              <a:rPr lang="zh-CN" altLang="en-US" sz="2400" b="1" dirty="0">
                <a:solidFill>
                  <a:schemeClr val="tx1">
                    <a:lumMod val="75000"/>
                    <a:lumOff val="25000"/>
                  </a:schemeClr>
                </a:solidFill>
                <a:latin typeface="微软雅黑"/>
                <a:ea typeface="微软雅黑"/>
                <a:cs typeface="+mj-cs"/>
              </a:rPr>
              <a:t>三、中文直播电视海外集成分发平台</a:t>
            </a:r>
            <a:endParaRPr lang="en-US" altLang="zh-CN" sz="2400" b="1" dirty="0">
              <a:solidFill>
                <a:schemeClr val="tx1">
                  <a:lumMod val="75000"/>
                  <a:lumOff val="25000"/>
                </a:schemeClr>
              </a:solidFill>
              <a:latin typeface="微软雅黑"/>
              <a:ea typeface="微软雅黑"/>
              <a:cs typeface="+mj-cs"/>
            </a:endParaRPr>
          </a:p>
        </p:txBody>
      </p:sp>
      <p:pic>
        <p:nvPicPr>
          <p:cNvPr id="15" name="图片 14"/>
          <p:cNvPicPr>
            <a:picLocks noChangeAspect="1"/>
          </p:cNvPicPr>
          <p:nvPr/>
        </p:nvPicPr>
        <p:blipFill>
          <a:blip r:embed="rId6">
            <a:clrChange>
              <a:clrFrom>
                <a:srgbClr val="FFFFFF"/>
              </a:clrFrom>
              <a:clrTo>
                <a:srgbClr val="FFFFFF">
                  <a:alpha val="0"/>
                </a:srgbClr>
              </a:clrTo>
            </a:clrChange>
          </a:blip>
          <a:stretch>
            <a:fillRect/>
          </a:stretch>
        </p:blipFill>
        <p:spPr>
          <a:xfrm>
            <a:off x="7655562" y="4473595"/>
            <a:ext cx="1165210" cy="1229350"/>
          </a:xfrm>
          <a:prstGeom prst="rect">
            <a:avLst/>
          </a:prstGeom>
        </p:spPr>
      </p:pic>
      <p:sp>
        <p:nvSpPr>
          <p:cNvPr id="22" name="标题 5"/>
          <p:cNvSpPr txBox="1">
            <a:spLocks/>
          </p:cNvSpPr>
          <p:nvPr/>
        </p:nvSpPr>
        <p:spPr>
          <a:xfrm>
            <a:off x="707806" y="980728"/>
            <a:ext cx="10786541" cy="533391"/>
          </a:xfrm>
          <a:prstGeom prst="rect">
            <a:avLst/>
          </a:prstGeom>
          <a:solidFill>
            <a:srgbClr val="0070C0"/>
          </a:solidFill>
          <a:effectLst>
            <a:outerShdw blurRad="63500" sx="102000" sy="102000" algn="ctr" rotWithShape="0">
              <a:prstClr val="black">
                <a:alpha val="40000"/>
              </a:prstClr>
            </a:outerShdw>
          </a:effectLst>
        </p:spPr>
        <p:txBody>
          <a:bodyPr>
            <a:normAutofit/>
          </a:bodyPr>
          <a:lstStyle>
            <a:defPPr>
              <a:defRPr lang="zh-CN"/>
            </a:defPPr>
            <a:lvl1pPr algn="ctr" defTabSz="914277" eaLnBrk="1" fontAlgn="auto" latinLnBrk="0" hangingPunct="1">
              <a:lnSpc>
                <a:spcPct val="100000"/>
              </a:lnSpc>
              <a:spcAft>
                <a:spcPts val="0"/>
              </a:spcAft>
              <a:buNone/>
              <a:defRPr sz="2800" b="1">
                <a:solidFill>
                  <a:srgbClr val="FFFF00"/>
                </a:solidFill>
                <a:latin typeface="微软雅黑" panose="020B0503020204020204" pitchFamily="34" charset="-122"/>
                <a:ea typeface="微软雅黑" panose="020B0503020204020204" pitchFamily="34" charset="-122"/>
                <a:cs typeface="+mj-cs"/>
              </a:defRPr>
            </a:lvl1pPr>
          </a:lstStyle>
          <a:p>
            <a:pPr lvl="1" algn="ctr"/>
            <a:r>
              <a:rPr lang="zh-CN" altLang="en-US" sz="2400" dirty="0">
                <a:solidFill>
                  <a:schemeClr val="bg1"/>
                </a:solidFill>
                <a:latin typeface="微软雅黑" panose="020B0503020204020204" pitchFamily="34" charset="-122"/>
                <a:ea typeface="微软雅黑" panose="020B0503020204020204" pitchFamily="34" charset="-122"/>
              </a:rPr>
              <a:t>海外媒体合作运营案例</a:t>
            </a:r>
          </a:p>
        </p:txBody>
      </p:sp>
      <p:sp>
        <p:nvSpPr>
          <p:cNvPr id="4" name="矩形 3"/>
          <p:cNvSpPr/>
          <p:nvPr/>
        </p:nvSpPr>
        <p:spPr>
          <a:xfrm>
            <a:off x="4408039" y="4028714"/>
            <a:ext cx="6760296" cy="400110"/>
          </a:xfrm>
          <a:prstGeom prst="rect">
            <a:avLst/>
          </a:prstGeom>
          <a:noFill/>
        </p:spPr>
        <p:txBody>
          <a:bodyPr wrap="square">
            <a:spAutoFit/>
          </a:bodyPr>
          <a:lstStyle/>
          <a:p>
            <a:pPr marL="0" indent="0" algn="ctr">
              <a:buNone/>
            </a:pPr>
            <a:r>
              <a:rPr lang="zh-CN" altLang="en-US" sz="2000" b="1" dirty="0">
                <a:solidFill>
                  <a:srgbClr val="0070C0"/>
                </a:solidFill>
                <a:latin typeface="微软雅黑" panose="020B0503020204020204" pitchFamily="34" charset="-122"/>
                <a:ea typeface="微软雅黑" panose="020B0503020204020204" pitchFamily="34" charset="-122"/>
              </a:rPr>
              <a:t>收视费三方分成</a:t>
            </a:r>
          </a:p>
        </p:txBody>
      </p:sp>
      <p:sp>
        <p:nvSpPr>
          <p:cNvPr id="5" name="矩形 4"/>
          <p:cNvSpPr/>
          <p:nvPr/>
        </p:nvSpPr>
        <p:spPr>
          <a:xfrm>
            <a:off x="4094832" y="1734486"/>
            <a:ext cx="7386711" cy="1670778"/>
          </a:xfrm>
          <a:prstGeom prst="rect">
            <a:avLst/>
          </a:prstGeom>
        </p:spPr>
        <p:txBody>
          <a:bodyPr wrap="square">
            <a:spAutoFit/>
          </a:bodyPr>
          <a:lstStyle/>
          <a:p>
            <a:pPr marL="0" indent="0">
              <a:lnSpc>
                <a:spcPct val="200000"/>
              </a:lnSpc>
              <a:buNone/>
            </a:pPr>
            <a:r>
              <a:rPr lang="zh-CN" altLang="en-US" b="1" dirty="0">
                <a:solidFill>
                  <a:srgbClr val="0070C0"/>
                </a:solidFill>
                <a:latin typeface="微软雅黑" panose="020B0503020204020204" pitchFamily="34" charset="-122"/>
                <a:ea typeface="微软雅黑" panose="020B0503020204020204" pitchFamily="34" charset="-122"/>
              </a:rPr>
              <a:t>未来电视</a:t>
            </a:r>
            <a:r>
              <a:rPr lang="zh-CN" altLang="en-US" dirty="0">
                <a:solidFill>
                  <a:srgbClr val="0070C0"/>
                </a:solidFill>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内容提供方</a:t>
            </a:r>
            <a:r>
              <a:rPr lang="zh-CN" altLang="en-US" dirty="0">
                <a:latin typeface="微软雅黑" panose="020B0503020204020204" pitchFamily="34" charset="-122"/>
                <a:ea typeface="微软雅黑" panose="020B0503020204020204" pitchFamily="34" charset="-122"/>
              </a:rPr>
              <a:t>，负责提供直播频道版权。</a:t>
            </a:r>
            <a:endParaRPr lang="en-US" altLang="zh-CN" dirty="0">
              <a:latin typeface="微软雅黑" panose="020B0503020204020204" pitchFamily="34" charset="-122"/>
              <a:ea typeface="微软雅黑" panose="020B0503020204020204" pitchFamily="34" charset="-122"/>
            </a:endParaRPr>
          </a:p>
          <a:p>
            <a:pPr marL="982663" indent="-982663">
              <a:lnSpc>
                <a:spcPct val="200000"/>
              </a:lnSpc>
              <a:buNone/>
            </a:pPr>
            <a:r>
              <a:rPr lang="zh-CN" altLang="en-US" b="1" dirty="0">
                <a:solidFill>
                  <a:srgbClr val="0070C0"/>
                </a:solidFill>
                <a:latin typeface="微软雅黑" panose="020B0503020204020204" pitchFamily="34" charset="-122"/>
                <a:ea typeface="微软雅黑" panose="020B0503020204020204" pitchFamily="34" charset="-122"/>
              </a:rPr>
              <a:t>爱科云通</a:t>
            </a:r>
            <a:r>
              <a:rPr lang="zh-CN" altLang="en-US" dirty="0">
                <a:solidFill>
                  <a:srgbClr val="0070C0"/>
                </a:solidFill>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技术提供方</a:t>
            </a:r>
            <a:r>
              <a:rPr lang="en-US" altLang="zh-CN" dirty="0">
                <a:latin typeface="微软雅黑" panose="020B0503020204020204" pitchFamily="34" charset="-122"/>
                <a:ea typeface="微软雅黑" panose="020B0503020204020204" pitchFamily="34" charset="-122"/>
              </a:rPr>
              <a:t>&amp;</a:t>
            </a:r>
            <a:r>
              <a:rPr lang="zh-CN" altLang="en-US" b="1" dirty="0">
                <a:latin typeface="微软雅黑" panose="020B0503020204020204" pitchFamily="34" charset="-122"/>
                <a:ea typeface="微软雅黑" panose="020B0503020204020204" pitchFamily="34" charset="-122"/>
              </a:rPr>
              <a:t>资源整合者</a:t>
            </a:r>
            <a:r>
              <a:rPr lang="zh-CN" altLang="en-US" dirty="0">
                <a:latin typeface="微软雅黑" panose="020B0503020204020204" pitchFamily="34" charset="-122"/>
                <a:ea typeface="微软雅黑" panose="020B0503020204020204" pitchFamily="34" charset="-122"/>
              </a:rPr>
              <a:t>，负责节目传输和本地语字幕翻译。</a:t>
            </a:r>
            <a:endParaRPr lang="en-US" altLang="zh-CN" dirty="0">
              <a:latin typeface="微软雅黑" panose="020B0503020204020204" pitchFamily="34" charset="-122"/>
              <a:ea typeface="微软雅黑" panose="020B0503020204020204" pitchFamily="34" charset="-122"/>
            </a:endParaRPr>
          </a:p>
          <a:p>
            <a:pPr marL="0" indent="0">
              <a:lnSpc>
                <a:spcPct val="200000"/>
              </a:lnSpc>
              <a:buNone/>
            </a:pPr>
            <a:r>
              <a:rPr lang="zh-CN" altLang="en-US" b="1" dirty="0">
                <a:solidFill>
                  <a:srgbClr val="0070C0"/>
                </a:solidFill>
                <a:latin typeface="微软雅黑" panose="020B0503020204020204" pitchFamily="34" charset="-122"/>
                <a:ea typeface="微软雅黑" panose="020B0503020204020204" pitchFamily="34" charset="-122"/>
              </a:rPr>
              <a:t>印尼电信</a:t>
            </a:r>
            <a:r>
              <a:rPr lang="zh-CN" altLang="en-US" dirty="0">
                <a:solidFill>
                  <a:srgbClr val="0070C0"/>
                </a:solidFill>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市场推广方</a:t>
            </a:r>
            <a:r>
              <a:rPr lang="zh-CN" altLang="en-US" dirty="0">
                <a:latin typeface="微软雅黑" panose="020B0503020204020204" pitchFamily="34" charset="-122"/>
                <a:ea typeface="微软雅黑" panose="020B0503020204020204" pitchFamily="34" charset="-122"/>
              </a:rPr>
              <a:t>，负责向用户推广节目包并收取收视费。</a:t>
            </a:r>
            <a:endParaRPr lang="en-US" altLang="zh-CN" dirty="0">
              <a:latin typeface="微软雅黑" panose="020B0503020204020204" pitchFamily="34" charset="-122"/>
              <a:ea typeface="微软雅黑" panose="020B0503020204020204" pitchFamily="34" charset="-122"/>
            </a:endParaRPr>
          </a:p>
        </p:txBody>
      </p:sp>
      <p:sp>
        <p:nvSpPr>
          <p:cNvPr id="9" name="矩形 8"/>
          <p:cNvSpPr/>
          <p:nvPr/>
        </p:nvSpPr>
        <p:spPr>
          <a:xfrm>
            <a:off x="1287489" y="1705222"/>
            <a:ext cx="2140593" cy="830997"/>
          </a:xfrm>
          <a:prstGeom prst="rect">
            <a:avLst/>
          </a:prstGeom>
          <a:noFill/>
        </p:spPr>
        <p:txBody>
          <a:bodyPr wrap="square">
            <a:spAutoFit/>
          </a:bodyPr>
          <a:lstStyle/>
          <a:p>
            <a:pPr algn="ctr">
              <a:lnSpc>
                <a:spcPct val="150000"/>
              </a:lnSpc>
            </a:pPr>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rPr>
              <a:t>合作方式</a:t>
            </a:r>
            <a:endPar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7" name="矩形 16"/>
          <p:cNvSpPr/>
          <p:nvPr/>
        </p:nvSpPr>
        <p:spPr>
          <a:xfrm>
            <a:off x="1287488" y="4812684"/>
            <a:ext cx="2140594" cy="743986"/>
          </a:xfrm>
          <a:prstGeom prst="rect">
            <a:avLst/>
          </a:prstGeom>
          <a:noFill/>
        </p:spPr>
        <p:txBody>
          <a:bodyPr wrap="square">
            <a:spAutoFit/>
          </a:bodyPr>
          <a:lstStyle/>
          <a:p>
            <a:pPr algn="ctr">
              <a:lnSpc>
                <a:spcPct val="150000"/>
              </a:lnSpc>
            </a:pPr>
            <a:r>
              <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收益方式</a:t>
            </a:r>
            <a:endParaRPr lang="en-US" altLang="zh-CN"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33" name="Picture 2" descr="“印尼电信 logo”的图片搜索结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05591" y="4444280"/>
            <a:ext cx="1715515" cy="948532"/>
          </a:xfrm>
          <a:prstGeom prst="rect">
            <a:avLst/>
          </a:prstGeom>
          <a:noFill/>
          <a:extLst>
            <a:ext uri="{909E8E84-426E-40DD-AFC4-6F175D3DCCD1}">
              <a14:hiddenFill xmlns:a14="http://schemas.microsoft.com/office/drawing/2010/main">
                <a:solidFill>
                  <a:srgbClr val="FFFFFF"/>
                </a:solidFill>
              </a14:hiddenFill>
            </a:ext>
          </a:extLst>
        </p:spPr>
      </p:pic>
      <p:pic>
        <p:nvPicPr>
          <p:cNvPr id="21" name="图片 20">
            <a:extLst>
              <a:ext uri="{FF2B5EF4-FFF2-40B4-BE49-F238E27FC236}">
                <a16:creationId xmlns:a16="http://schemas.microsoft.com/office/drawing/2014/main" id="{89F404CD-87D4-426F-83D7-7116F3C943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42259" y="4578193"/>
            <a:ext cx="2845563" cy="806891"/>
          </a:xfrm>
          <a:prstGeom prst="rect">
            <a:avLst/>
          </a:prstGeom>
        </p:spPr>
      </p:pic>
      <p:pic>
        <p:nvPicPr>
          <p:cNvPr id="23" name="图片 22">
            <a:extLst>
              <a:ext uri="{FF2B5EF4-FFF2-40B4-BE49-F238E27FC236}">
                <a16:creationId xmlns:a16="http://schemas.microsoft.com/office/drawing/2014/main" id="{B364536B-1848-48CF-872F-8E6DB645523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920536" y="5734733"/>
            <a:ext cx="1038225" cy="1095375"/>
          </a:xfrm>
          <a:prstGeom prst="rect">
            <a:avLst/>
          </a:prstGeom>
        </p:spPr>
      </p:pic>
    </p:spTree>
    <p:extLst>
      <p:ext uri="{BB962C8B-B14F-4D97-AF65-F5344CB8AC3E}">
        <p14:creationId xmlns:p14="http://schemas.microsoft.com/office/powerpoint/2010/main" val="37626866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3598" y="220110"/>
            <a:ext cx="401031" cy="4098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19" name="矩形 18"/>
          <p:cNvSpPr/>
          <p:nvPr/>
        </p:nvSpPr>
        <p:spPr>
          <a:xfrm>
            <a:off x="456300" y="228647"/>
            <a:ext cx="181751" cy="4013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20" name="矩形 19"/>
          <p:cNvSpPr/>
          <p:nvPr/>
        </p:nvSpPr>
        <p:spPr>
          <a:xfrm>
            <a:off x="707806" y="220110"/>
            <a:ext cx="8052490" cy="461665"/>
          </a:xfrm>
          <a:prstGeom prst="rect">
            <a:avLst/>
          </a:prstGeom>
          <a:noFill/>
        </p:spPr>
        <p:txBody>
          <a:bodyPr/>
          <a:lstStyle/>
          <a:p>
            <a:pPr>
              <a:buClr>
                <a:srgbClr val="00B0F0"/>
              </a:buClr>
            </a:pPr>
            <a:r>
              <a:rPr lang="zh-CN" altLang="en-US" sz="2400" b="1" dirty="0">
                <a:solidFill>
                  <a:schemeClr val="tx1">
                    <a:lumMod val="75000"/>
                    <a:lumOff val="25000"/>
                  </a:schemeClr>
                </a:solidFill>
                <a:latin typeface="微软雅黑"/>
                <a:ea typeface="微软雅黑"/>
                <a:cs typeface="+mj-cs"/>
              </a:rPr>
              <a:t>四、海外</a:t>
            </a:r>
            <a:r>
              <a:rPr lang="en-US" altLang="zh-CN" sz="2400" b="1" dirty="0">
                <a:solidFill>
                  <a:schemeClr val="tx1">
                    <a:lumMod val="75000"/>
                    <a:lumOff val="25000"/>
                  </a:schemeClr>
                </a:solidFill>
                <a:latin typeface="微软雅黑"/>
                <a:ea typeface="微软雅黑"/>
                <a:cs typeface="+mj-cs"/>
              </a:rPr>
              <a:t>IPTV/OTT</a:t>
            </a:r>
            <a:r>
              <a:rPr lang="zh-CN" altLang="en-US" sz="2400" b="1" dirty="0">
                <a:solidFill>
                  <a:schemeClr val="tx1">
                    <a:lumMod val="75000"/>
                    <a:lumOff val="25000"/>
                  </a:schemeClr>
                </a:solidFill>
                <a:latin typeface="微软雅黑"/>
                <a:ea typeface="微软雅黑"/>
                <a:cs typeface="+mj-cs"/>
              </a:rPr>
              <a:t>系统租赁</a:t>
            </a:r>
            <a:endParaRPr lang="en-US" altLang="zh-CN" sz="2400" b="1" dirty="0">
              <a:solidFill>
                <a:schemeClr val="tx1">
                  <a:lumMod val="75000"/>
                  <a:lumOff val="25000"/>
                </a:schemeClr>
              </a:solidFill>
              <a:latin typeface="微软雅黑"/>
              <a:ea typeface="微软雅黑"/>
              <a:cs typeface="+mj-cs"/>
            </a:endParaRPr>
          </a:p>
        </p:txBody>
      </p:sp>
      <p:pic>
        <p:nvPicPr>
          <p:cNvPr id="14" name="图片 13">
            <a:extLst>
              <a:ext uri="{FF2B5EF4-FFF2-40B4-BE49-F238E27FC236}">
                <a16:creationId xmlns:a16="http://schemas.microsoft.com/office/drawing/2014/main" id="{3BD13314-9DA9-464D-97E9-BEB2BC1DC3E3}"/>
              </a:ext>
            </a:extLst>
          </p:cNvPr>
          <p:cNvPicPr>
            <a:picLocks noChangeAspect="1"/>
          </p:cNvPicPr>
          <p:nvPr/>
        </p:nvPicPr>
        <p:blipFill>
          <a:blip r:embed="rId3"/>
          <a:stretch>
            <a:fillRect/>
          </a:stretch>
        </p:blipFill>
        <p:spPr>
          <a:xfrm>
            <a:off x="459349" y="1267283"/>
            <a:ext cx="3600400" cy="2022884"/>
          </a:xfrm>
          <a:prstGeom prst="rect">
            <a:avLst/>
          </a:prstGeom>
        </p:spPr>
      </p:pic>
      <p:pic>
        <p:nvPicPr>
          <p:cNvPr id="16" name="图片 15">
            <a:extLst>
              <a:ext uri="{FF2B5EF4-FFF2-40B4-BE49-F238E27FC236}">
                <a16:creationId xmlns:a16="http://schemas.microsoft.com/office/drawing/2014/main" id="{ED48FB77-0439-4F6F-999C-F26C749F9CB0}"/>
              </a:ext>
            </a:extLst>
          </p:cNvPr>
          <p:cNvPicPr>
            <a:picLocks noChangeAspect="1"/>
          </p:cNvPicPr>
          <p:nvPr/>
        </p:nvPicPr>
        <p:blipFill>
          <a:blip r:embed="rId4"/>
          <a:stretch>
            <a:fillRect/>
          </a:stretch>
        </p:blipFill>
        <p:spPr>
          <a:xfrm>
            <a:off x="4281976" y="1253982"/>
            <a:ext cx="3616634" cy="2036186"/>
          </a:xfrm>
          <a:prstGeom prst="rect">
            <a:avLst/>
          </a:prstGeom>
        </p:spPr>
      </p:pic>
      <p:pic>
        <p:nvPicPr>
          <p:cNvPr id="17" name="图片 16">
            <a:extLst>
              <a:ext uri="{FF2B5EF4-FFF2-40B4-BE49-F238E27FC236}">
                <a16:creationId xmlns:a16="http://schemas.microsoft.com/office/drawing/2014/main" id="{1C313370-742E-406A-9F43-9B049A066114}"/>
              </a:ext>
            </a:extLst>
          </p:cNvPr>
          <p:cNvPicPr>
            <a:picLocks noChangeAspect="1"/>
          </p:cNvPicPr>
          <p:nvPr/>
        </p:nvPicPr>
        <p:blipFill>
          <a:blip r:embed="rId5"/>
          <a:stretch>
            <a:fillRect/>
          </a:stretch>
        </p:blipFill>
        <p:spPr>
          <a:xfrm>
            <a:off x="8120837" y="1267284"/>
            <a:ext cx="3619088" cy="2022883"/>
          </a:xfrm>
          <a:prstGeom prst="rect">
            <a:avLst/>
          </a:prstGeom>
        </p:spPr>
      </p:pic>
      <p:sp>
        <p:nvSpPr>
          <p:cNvPr id="21" name="内容占位符 1">
            <a:extLst>
              <a:ext uri="{FF2B5EF4-FFF2-40B4-BE49-F238E27FC236}">
                <a16:creationId xmlns:a16="http://schemas.microsoft.com/office/drawing/2014/main" id="{952C2A9B-4DE6-4C73-A8A0-346854F443FA}"/>
              </a:ext>
            </a:extLst>
          </p:cNvPr>
          <p:cNvSpPr txBox="1">
            <a:spLocks/>
          </p:cNvSpPr>
          <p:nvPr/>
        </p:nvSpPr>
        <p:spPr>
          <a:xfrm>
            <a:off x="2783632" y="4052504"/>
            <a:ext cx="8424936" cy="1684560"/>
          </a:xfrm>
          <a:prstGeom prst="rect">
            <a:avLst/>
          </a:prstGeom>
        </p:spPr>
        <p:txBody>
          <a:bodyPr>
            <a:normAutofit/>
          </a:bodyPr>
          <a:lstStyle>
            <a:lvl1pPr marL="216535" indent="-215900" algn="l" defTabSz="866775" rtl="0" eaLnBrk="1" latinLnBrk="0" hangingPunct="1">
              <a:lnSpc>
                <a:spcPct val="90000"/>
              </a:lnSpc>
              <a:spcBef>
                <a:spcPct val="190000"/>
              </a:spcBef>
              <a:buFont typeface="Arial" panose="020B0604020202020204" pitchFamily="34" charset="0"/>
              <a:buChar char="•"/>
              <a:defRPr sz="2655" kern="1200">
                <a:solidFill>
                  <a:schemeClr val="tx1"/>
                </a:solidFill>
                <a:latin typeface="+mn-lt"/>
                <a:ea typeface="微软雅黑" panose="020B0503020204020204" pitchFamily="34" charset="-122"/>
                <a:cs typeface="+mn-cs"/>
              </a:defRPr>
            </a:lvl1pPr>
            <a:lvl2pPr marL="650240" indent="-215900" algn="l" defTabSz="866775" rtl="0" eaLnBrk="1" latinLnBrk="0" hangingPunct="1">
              <a:lnSpc>
                <a:spcPct val="90000"/>
              </a:lnSpc>
              <a:spcBef>
                <a:spcPct val="95000"/>
              </a:spcBef>
              <a:buFont typeface="Arial" panose="020B0604020202020204" pitchFamily="34" charset="0"/>
              <a:buChar char="•"/>
              <a:defRPr sz="2275" kern="1200">
                <a:solidFill>
                  <a:schemeClr val="tx1"/>
                </a:solidFill>
                <a:latin typeface="+mn-lt"/>
                <a:ea typeface="微软雅黑" panose="020B0503020204020204" pitchFamily="34" charset="-122"/>
                <a:cs typeface="+mn-cs"/>
              </a:defRPr>
            </a:lvl2pPr>
            <a:lvl3pPr marL="1083945" indent="-215900" algn="l" defTabSz="866775" rtl="0" eaLnBrk="1" latinLnBrk="0" hangingPunct="1">
              <a:lnSpc>
                <a:spcPct val="90000"/>
              </a:lnSpc>
              <a:spcBef>
                <a:spcPct val="95000"/>
              </a:spcBef>
              <a:buFont typeface="Arial" panose="020B0604020202020204" pitchFamily="34" charset="0"/>
              <a:buChar char="•"/>
              <a:defRPr sz="1895" kern="1200">
                <a:solidFill>
                  <a:schemeClr val="tx1"/>
                </a:solidFill>
                <a:latin typeface="+mn-lt"/>
                <a:ea typeface="微软雅黑" panose="020B0503020204020204" pitchFamily="34" charset="-122"/>
                <a:cs typeface="+mn-cs"/>
              </a:defRPr>
            </a:lvl3pPr>
            <a:lvl4pPr marL="1517015" indent="-215900"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微软雅黑" panose="020B0503020204020204" pitchFamily="34" charset="-122"/>
                <a:cs typeface="+mn-cs"/>
              </a:defRPr>
            </a:lvl4pPr>
            <a:lvl5pPr marL="1950720" indent="-215900"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微软雅黑" panose="020B0503020204020204" pitchFamily="34" charset="-122"/>
                <a:cs typeface="+mn-cs"/>
              </a:defRPr>
            </a:lvl5pPr>
            <a:lvl6pPr marL="2384425" indent="-215900"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6pPr>
            <a:lvl7pPr marL="2818130" indent="-215900"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7pPr>
            <a:lvl8pPr marL="3251200" indent="-215900"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8pPr>
            <a:lvl9pPr marL="3684905" indent="-215900"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9pPr>
          </a:lstStyle>
          <a:p>
            <a:pPr marL="0" indent="0" fontAlgn="auto">
              <a:spcBef>
                <a:spcPts val="1200"/>
              </a:spcBef>
              <a:spcAft>
                <a:spcPts val="0"/>
              </a:spcAft>
              <a:buFont typeface="Arial" panose="020B0604020202020204" pitchFamily="34" charset="0"/>
              <a:buNone/>
            </a:pPr>
            <a:endParaRPr lang="zh-CN" altLang="en-US" sz="2000" dirty="0"/>
          </a:p>
        </p:txBody>
      </p:sp>
      <p:sp>
        <p:nvSpPr>
          <p:cNvPr id="3" name="矩形 2"/>
          <p:cNvSpPr/>
          <p:nvPr/>
        </p:nvSpPr>
        <p:spPr>
          <a:xfrm>
            <a:off x="1021029" y="4363627"/>
            <a:ext cx="2151098" cy="685858"/>
          </a:xfrm>
          <a:prstGeom prst="rect">
            <a:avLst/>
          </a:prstGeom>
          <a:solidFill>
            <a:srgbClr val="0070C0"/>
          </a:solidFill>
          <a:effectLst>
            <a:outerShdw blurRad="63500" sx="102000" sy="102000" algn="ctr" rotWithShape="0">
              <a:prstClr val="black">
                <a:alpha val="40000"/>
              </a:prstClr>
            </a:outerShdw>
          </a:effectLst>
        </p:spPr>
        <p:txBody>
          <a:bodyPr>
            <a:noAutofit/>
          </a:bodyPr>
          <a:lstStyle/>
          <a:p>
            <a:pPr algn="ctr" defTabSz="914277" fontAlgn="auto">
              <a:lnSpc>
                <a:spcPts val="4500"/>
              </a:lnSpc>
              <a:spcAft>
                <a:spcPts val="0"/>
              </a:spcAft>
            </a:pPr>
            <a:r>
              <a:rPr lang="zh-CN" altLang="en-US" sz="3200" dirty="0">
                <a:solidFill>
                  <a:schemeClr val="bg1"/>
                </a:solidFill>
                <a:latin typeface="微软雅黑" panose="020B0503020204020204" pitchFamily="34" charset="-122"/>
                <a:ea typeface="微软雅黑" panose="020B0503020204020204" pitchFamily="34" charset="-122"/>
                <a:cs typeface="+mj-cs"/>
              </a:rPr>
              <a:t>业务介绍</a:t>
            </a:r>
            <a:endParaRPr lang="en-US" altLang="zh-CN" sz="3200" dirty="0">
              <a:solidFill>
                <a:schemeClr val="bg1"/>
              </a:solidFill>
              <a:latin typeface="微软雅黑" panose="020B0503020204020204" pitchFamily="34" charset="-122"/>
              <a:ea typeface="微软雅黑" panose="020B0503020204020204" pitchFamily="34" charset="-122"/>
              <a:cs typeface="+mj-cs"/>
            </a:endParaRPr>
          </a:p>
        </p:txBody>
      </p:sp>
      <p:sp>
        <p:nvSpPr>
          <p:cNvPr id="6" name="矩形 5"/>
          <p:cNvSpPr/>
          <p:nvPr/>
        </p:nvSpPr>
        <p:spPr>
          <a:xfrm>
            <a:off x="3798260" y="3642745"/>
            <a:ext cx="7626331" cy="1859292"/>
          </a:xfrm>
          <a:prstGeom prst="rect">
            <a:avLst/>
          </a:prstGeom>
        </p:spPr>
        <p:txBody>
          <a:bodyPr wrap="square">
            <a:spAutoFit/>
          </a:bodyPr>
          <a:lstStyle/>
          <a:p>
            <a:pPr marL="352425" fontAlgn="auto">
              <a:lnSpc>
                <a:spcPct val="150000"/>
              </a:lnSpc>
              <a:spcBef>
                <a:spcPts val="1200"/>
              </a:spcBef>
              <a:spcAft>
                <a:spcPts val="0"/>
              </a:spcAft>
              <a:buFont typeface="Arial" panose="020B0604020202020204" pitchFamily="34" charset="0"/>
              <a:buNone/>
            </a:pPr>
            <a:r>
              <a:rPr lang="zh-CN" altLang="en-US" dirty="0">
                <a:latin typeface="微软雅黑" panose="020B0503020204020204" pitchFamily="34" charset="-122"/>
                <a:ea typeface="微软雅黑" panose="020B0503020204020204" pitchFamily="34" charset="-122"/>
              </a:rPr>
              <a:t>鉴于</a:t>
            </a:r>
            <a:r>
              <a:rPr lang="en-US" altLang="zh-CN" dirty="0">
                <a:latin typeface="微软雅黑" panose="020B0503020204020204" pitchFamily="34" charset="-122"/>
                <a:ea typeface="微软雅黑" panose="020B0503020204020204" pitchFamily="34" charset="-122"/>
              </a:rPr>
              <a:t>OTT</a:t>
            </a:r>
            <a:r>
              <a:rPr lang="zh-CN" altLang="en-US" dirty="0">
                <a:latin typeface="微软雅黑" panose="020B0503020204020204" pitchFamily="34" charset="-122"/>
                <a:ea typeface="微软雅黑" panose="020B0503020204020204" pitchFamily="34" charset="-122"/>
              </a:rPr>
              <a:t>业务的建设周期长、投入高昂以及用户发展不确定性，爱科云通针对海外中小型运营商推出</a:t>
            </a:r>
            <a:r>
              <a:rPr lang="en-US" altLang="zh-CN" dirty="0">
                <a:latin typeface="微软雅黑" panose="020B0503020204020204" pitchFamily="34" charset="-122"/>
                <a:ea typeface="微软雅黑" panose="020B0503020204020204" pitchFamily="34" charset="-122"/>
              </a:rPr>
              <a:t>OTT</a:t>
            </a:r>
            <a:r>
              <a:rPr lang="zh-CN" altLang="en-US" dirty="0">
                <a:latin typeface="微软雅黑" panose="020B0503020204020204" pitchFamily="34" charset="-122"/>
                <a:ea typeface="微软雅黑" panose="020B0503020204020204" pitchFamily="34" charset="-122"/>
              </a:rPr>
              <a:t>系统租赁服务，帮助运营商以低成本高效定制系统，快速推出</a:t>
            </a:r>
            <a:r>
              <a:rPr lang="en-US" altLang="zh-CN" dirty="0">
                <a:latin typeface="微软雅黑" panose="020B0503020204020204" pitchFamily="34" charset="-122"/>
                <a:ea typeface="微软雅黑" panose="020B0503020204020204" pitchFamily="34" charset="-122"/>
              </a:rPr>
              <a:t>OTT</a:t>
            </a:r>
            <a:r>
              <a:rPr lang="zh-CN" altLang="en-US" dirty="0">
                <a:latin typeface="微软雅黑" panose="020B0503020204020204" pitchFamily="34" charset="-122"/>
                <a:ea typeface="微软雅黑" panose="020B0503020204020204" pitchFamily="34" charset="-122"/>
              </a:rPr>
              <a:t>业务。</a:t>
            </a:r>
            <a:endParaRPr lang="en-US" altLang="zh-CN" dirty="0">
              <a:latin typeface="微软雅黑" panose="020B0503020204020204" pitchFamily="34" charset="-122"/>
              <a:ea typeface="微软雅黑" panose="020B0503020204020204" pitchFamily="34" charset="-122"/>
            </a:endParaRPr>
          </a:p>
          <a:p>
            <a:pPr marL="285750" indent="-285750" fontAlgn="auto">
              <a:lnSpc>
                <a:spcPct val="150000"/>
              </a:lnSpc>
              <a:spcBef>
                <a:spcPts val="1200"/>
              </a:spcBef>
              <a:spcAft>
                <a:spcPts val="0"/>
              </a:spcAft>
              <a:buFont typeface="Wingdings" panose="05000000000000000000" pitchFamily="2" charset="2"/>
              <a:buChar char="n"/>
            </a:pPr>
            <a:r>
              <a:rPr lang="en-US" altLang="zh-CN" dirty="0">
                <a:solidFill>
                  <a:srgbClr val="ED5A00"/>
                </a:solidFill>
                <a:latin typeface="微软雅黑" panose="020B0503020204020204" pitchFamily="34" charset="-122"/>
                <a:ea typeface="微软雅黑" panose="020B0503020204020204" pitchFamily="34" charset="-122"/>
              </a:rPr>
              <a:t>  IPTV/OTT</a:t>
            </a:r>
            <a:r>
              <a:rPr lang="zh-CN" altLang="en-US" dirty="0">
                <a:solidFill>
                  <a:srgbClr val="ED5A00"/>
                </a:solidFill>
                <a:latin typeface="微软雅黑" panose="020B0503020204020204" pitchFamily="34" charset="-122"/>
                <a:ea typeface="微软雅黑" panose="020B0503020204020204" pitchFamily="34" charset="-122"/>
              </a:rPr>
              <a:t>系统能力租赁</a:t>
            </a:r>
            <a:endParaRPr lang="en-US" altLang="zh-CN" dirty="0">
              <a:solidFill>
                <a:srgbClr val="ED5A00"/>
              </a:solidFill>
              <a:latin typeface="微软雅黑" panose="020B0503020204020204" pitchFamily="34" charset="-122"/>
              <a:ea typeface="微软雅黑" panose="020B0503020204020204" pitchFamily="34" charset="-122"/>
            </a:endParaRPr>
          </a:p>
        </p:txBody>
      </p:sp>
      <p:sp>
        <p:nvSpPr>
          <p:cNvPr id="23" name="矩形 22"/>
          <p:cNvSpPr/>
          <p:nvPr/>
        </p:nvSpPr>
        <p:spPr>
          <a:xfrm>
            <a:off x="456299" y="3502384"/>
            <a:ext cx="11283625" cy="2282370"/>
          </a:xfrm>
          <a:prstGeom prst="rect">
            <a:avLst/>
          </a:prstGeom>
          <a:noFill/>
          <a:ln>
            <a:solidFill>
              <a:schemeClr val="bg1">
                <a:lumMod val="50000"/>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a:blip r:embed="rId6">
            <a:clrChange>
              <a:clrFrom>
                <a:srgbClr val="FFFFFF"/>
              </a:clrFrom>
              <a:clrTo>
                <a:srgbClr val="FFFFFF">
                  <a:alpha val="0"/>
                </a:srgbClr>
              </a:clrTo>
            </a:clrChange>
          </a:blip>
          <a:stretch>
            <a:fillRect/>
          </a:stretch>
        </p:blipFill>
        <p:spPr>
          <a:xfrm>
            <a:off x="10920536" y="5734733"/>
            <a:ext cx="1038225" cy="1095375"/>
          </a:xfrm>
          <a:prstGeom prst="rect">
            <a:avLst/>
          </a:prstGeom>
        </p:spPr>
      </p:pic>
      <p:cxnSp>
        <p:nvCxnSpPr>
          <p:cNvPr id="24" name="直接连接符 23"/>
          <p:cNvCxnSpPr/>
          <p:nvPr/>
        </p:nvCxnSpPr>
        <p:spPr>
          <a:xfrm>
            <a:off x="3935760" y="4004815"/>
            <a:ext cx="0" cy="717624"/>
          </a:xfrm>
          <a:prstGeom prst="line">
            <a:avLst/>
          </a:prstGeom>
          <a:ln w="31750">
            <a:solidFill>
              <a:srgbClr val="0070C0">
                <a:alpha val="65000"/>
              </a:srgbClr>
            </a:solidFill>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1796FD1E-9C41-45B9-9940-C99365DF2BCF}"/>
              </a:ext>
            </a:extLst>
          </p:cNvPr>
          <p:cNvSpPr/>
          <p:nvPr/>
        </p:nvSpPr>
        <p:spPr>
          <a:xfrm>
            <a:off x="7248128" y="5049485"/>
            <a:ext cx="1983235" cy="458908"/>
          </a:xfrm>
          <a:prstGeom prst="rect">
            <a:avLst/>
          </a:prstGeom>
        </p:spPr>
        <p:txBody>
          <a:bodyPr wrap="none">
            <a:spAutoFit/>
          </a:bodyPr>
          <a:lstStyle/>
          <a:p>
            <a:pPr marL="285750" indent="-285750" fontAlgn="auto">
              <a:lnSpc>
                <a:spcPct val="150000"/>
              </a:lnSpc>
              <a:spcBef>
                <a:spcPts val="1200"/>
              </a:spcBef>
              <a:spcAft>
                <a:spcPts val="0"/>
              </a:spcAft>
              <a:buFont typeface="Wingdings" panose="05000000000000000000" pitchFamily="2" charset="2"/>
              <a:buChar char="n"/>
            </a:pPr>
            <a:r>
              <a:rPr lang="zh-CN" altLang="en-US" dirty="0">
                <a:solidFill>
                  <a:srgbClr val="ED5A00"/>
                </a:solidFill>
                <a:latin typeface="微软雅黑" panose="020B0503020204020204" pitchFamily="34" charset="-122"/>
                <a:ea typeface="微软雅黑" panose="020B0503020204020204" pitchFamily="34" charset="-122"/>
              </a:rPr>
              <a:t> 全球</a:t>
            </a:r>
            <a:r>
              <a:rPr lang="en-US" altLang="zh-CN" dirty="0">
                <a:solidFill>
                  <a:srgbClr val="ED5A00"/>
                </a:solidFill>
                <a:latin typeface="微软雅黑" panose="020B0503020204020204" pitchFamily="34" charset="-122"/>
                <a:ea typeface="微软雅黑" panose="020B0503020204020204" pitchFamily="34" charset="-122"/>
              </a:rPr>
              <a:t>CDN</a:t>
            </a:r>
            <a:r>
              <a:rPr lang="zh-CN" altLang="en-US" dirty="0">
                <a:solidFill>
                  <a:srgbClr val="ED5A00"/>
                </a:solidFill>
                <a:latin typeface="微软雅黑" panose="020B0503020204020204" pitchFamily="34" charset="-122"/>
                <a:ea typeface="微软雅黑" panose="020B0503020204020204" pitchFamily="34" charset="-122"/>
              </a:rPr>
              <a:t>租赁</a:t>
            </a:r>
          </a:p>
        </p:txBody>
      </p:sp>
    </p:spTree>
    <p:extLst>
      <p:ext uri="{BB962C8B-B14F-4D97-AF65-F5344CB8AC3E}">
        <p14:creationId xmlns:p14="http://schemas.microsoft.com/office/powerpoint/2010/main" val="2279064304"/>
      </p:ext>
    </p:extLst>
  </p:cSld>
  <p:clrMapOvr>
    <a:masterClrMapping/>
  </p:clrMapOvr>
  <mc:AlternateContent xmlns:mc="http://schemas.openxmlformats.org/markup-compatibility/2006" xmlns:p14="http://schemas.microsoft.com/office/powerpoint/2010/main">
    <mc:Choice Requires="p14">
      <p:transition spd="slow" p14:dur="1250">
        <p:checker/>
      </p:transition>
    </mc:Choice>
    <mc:Fallback xmlns="">
      <p:transition spd="slow">
        <p:checker/>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3598" y="220110"/>
            <a:ext cx="401031" cy="4098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19" name="矩形 18"/>
          <p:cNvSpPr/>
          <p:nvPr/>
        </p:nvSpPr>
        <p:spPr>
          <a:xfrm>
            <a:off x="456300" y="228647"/>
            <a:ext cx="181751" cy="4013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20" name="矩形 19"/>
          <p:cNvSpPr/>
          <p:nvPr/>
        </p:nvSpPr>
        <p:spPr>
          <a:xfrm>
            <a:off x="707806" y="220110"/>
            <a:ext cx="8052490" cy="461665"/>
          </a:xfrm>
          <a:prstGeom prst="rect">
            <a:avLst/>
          </a:prstGeom>
          <a:noFill/>
        </p:spPr>
        <p:txBody>
          <a:bodyPr/>
          <a:lstStyle/>
          <a:p>
            <a:pPr>
              <a:buClr>
                <a:srgbClr val="00B0F0"/>
              </a:buClr>
            </a:pPr>
            <a:r>
              <a:rPr lang="zh-CN" altLang="en-US" sz="2400" b="1" dirty="0">
                <a:solidFill>
                  <a:schemeClr val="tx1">
                    <a:lumMod val="75000"/>
                    <a:lumOff val="25000"/>
                  </a:schemeClr>
                </a:solidFill>
                <a:latin typeface="微软雅黑"/>
                <a:ea typeface="微软雅黑"/>
                <a:cs typeface="+mj-cs"/>
              </a:rPr>
              <a:t>四、海外</a:t>
            </a:r>
            <a:r>
              <a:rPr lang="en-US" altLang="zh-CN" sz="2400" b="1" dirty="0">
                <a:solidFill>
                  <a:schemeClr val="tx1">
                    <a:lumMod val="75000"/>
                    <a:lumOff val="25000"/>
                  </a:schemeClr>
                </a:solidFill>
                <a:latin typeface="微软雅黑"/>
                <a:ea typeface="微软雅黑"/>
                <a:cs typeface="+mj-cs"/>
              </a:rPr>
              <a:t>IPTV/OTT</a:t>
            </a:r>
            <a:r>
              <a:rPr lang="zh-CN" altLang="en-US" sz="2400" b="1" dirty="0">
                <a:solidFill>
                  <a:schemeClr val="tx1">
                    <a:lumMod val="75000"/>
                    <a:lumOff val="25000"/>
                  </a:schemeClr>
                </a:solidFill>
                <a:latin typeface="微软雅黑"/>
                <a:ea typeface="微软雅黑"/>
                <a:cs typeface="+mj-cs"/>
              </a:rPr>
              <a:t>系统租赁</a:t>
            </a:r>
            <a:endParaRPr lang="en-US" altLang="zh-CN" sz="2400" b="1" dirty="0">
              <a:solidFill>
                <a:schemeClr val="tx1">
                  <a:lumMod val="75000"/>
                  <a:lumOff val="25000"/>
                </a:schemeClr>
              </a:solidFill>
              <a:latin typeface="微软雅黑"/>
              <a:ea typeface="微软雅黑"/>
              <a:cs typeface="+mj-cs"/>
            </a:endParaRPr>
          </a:p>
        </p:txBody>
      </p:sp>
      <p:pic>
        <p:nvPicPr>
          <p:cNvPr id="15" name="图片 14"/>
          <p:cNvPicPr>
            <a:picLocks noChangeAspect="1"/>
          </p:cNvPicPr>
          <p:nvPr/>
        </p:nvPicPr>
        <p:blipFill>
          <a:blip r:embed="rId3">
            <a:clrChange>
              <a:clrFrom>
                <a:srgbClr val="FFFFFF"/>
              </a:clrFrom>
              <a:clrTo>
                <a:srgbClr val="FFFFFF">
                  <a:alpha val="0"/>
                </a:srgbClr>
              </a:clrTo>
            </a:clrChange>
          </a:blip>
          <a:stretch>
            <a:fillRect/>
          </a:stretch>
        </p:blipFill>
        <p:spPr>
          <a:xfrm>
            <a:off x="10920536" y="5734733"/>
            <a:ext cx="1038225" cy="1095375"/>
          </a:xfrm>
          <a:prstGeom prst="rect">
            <a:avLst/>
          </a:prstGeom>
        </p:spPr>
      </p:pic>
      <p:sp>
        <p:nvSpPr>
          <p:cNvPr id="22" name="矩形 21">
            <a:extLst>
              <a:ext uri="{FF2B5EF4-FFF2-40B4-BE49-F238E27FC236}">
                <a16:creationId xmlns:a16="http://schemas.microsoft.com/office/drawing/2014/main" id="{B3D899CA-F7FF-4FD2-B35F-C8FE724C3673}"/>
              </a:ext>
            </a:extLst>
          </p:cNvPr>
          <p:cNvSpPr/>
          <p:nvPr/>
        </p:nvSpPr>
        <p:spPr>
          <a:xfrm>
            <a:off x="839416" y="1130832"/>
            <a:ext cx="10585175" cy="523220"/>
          </a:xfrm>
          <a:prstGeom prst="rect">
            <a:avLst/>
          </a:prstGeom>
          <a:solidFill>
            <a:srgbClr val="0070C0"/>
          </a:solidFill>
          <a:effectLst>
            <a:outerShdw blurRad="63500" sx="102000" sy="102000" algn="ctr" rotWithShape="0">
              <a:prstClr val="black">
                <a:alpha val="40000"/>
              </a:prstClr>
            </a:outerShdw>
          </a:effectLst>
        </p:spPr>
        <p:txBody>
          <a:bodyPr>
            <a:normAutofit/>
          </a:bodyPr>
          <a:lstStyle/>
          <a:p>
            <a:pPr algn="ctr" defTabSz="914277" fontAlgn="auto">
              <a:spcAft>
                <a:spcPts val="0"/>
              </a:spcAft>
            </a:pPr>
            <a:r>
              <a:rPr lang="zh-CN" altLang="en-US" sz="2800" dirty="0">
                <a:solidFill>
                  <a:schemeClr val="bg1"/>
                </a:solidFill>
                <a:latin typeface="微软雅黑" panose="020B0503020204020204" pitchFamily="34" charset="-122"/>
                <a:ea typeface="微软雅黑" panose="020B0503020204020204" pitchFamily="34" charset="-122"/>
                <a:cs typeface="+mj-cs"/>
              </a:rPr>
              <a:t>爱科云通</a:t>
            </a:r>
            <a:r>
              <a:rPr lang="en-US" altLang="zh-CN" sz="2800" dirty="0">
                <a:solidFill>
                  <a:schemeClr val="bg1"/>
                </a:solidFill>
                <a:latin typeface="微软雅黑" panose="020B0503020204020204" pitchFamily="34" charset="-122"/>
                <a:ea typeface="微软雅黑" panose="020B0503020204020204" pitchFamily="34" charset="-122"/>
                <a:cs typeface="+mj-cs"/>
              </a:rPr>
              <a:t>IPTV/OTT</a:t>
            </a:r>
            <a:r>
              <a:rPr lang="zh-CN" altLang="en-US" sz="2800" dirty="0">
                <a:solidFill>
                  <a:schemeClr val="bg1"/>
                </a:solidFill>
                <a:latin typeface="微软雅黑" panose="020B0503020204020204" pitchFamily="34" charset="-122"/>
                <a:ea typeface="微软雅黑" panose="020B0503020204020204" pitchFamily="34" charset="-122"/>
                <a:cs typeface="+mj-cs"/>
              </a:rPr>
              <a:t>系统功能特点</a:t>
            </a:r>
          </a:p>
        </p:txBody>
      </p:sp>
      <p:sp>
        <p:nvSpPr>
          <p:cNvPr id="62" name="矩形 47"/>
          <p:cNvSpPr>
            <a:spLocks noChangeArrowheads="1"/>
          </p:cNvSpPr>
          <p:nvPr/>
        </p:nvSpPr>
        <p:spPr bwMode="auto">
          <a:xfrm>
            <a:off x="1238554" y="1950164"/>
            <a:ext cx="3557829" cy="961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91405" tIns="45705" rIns="91405" bIns="45705">
            <a:spAutoFit/>
          </a:bodyPr>
          <a:lstStyle/>
          <a:p>
            <a:pPr algn="ctr" defTabSz="1218804">
              <a:lnSpc>
                <a:spcPct val="150000"/>
              </a:lnSpc>
            </a:pPr>
            <a:r>
              <a:rPr lang="zh-CN" altLang="en-US" sz="2000" b="1" dirty="0">
                <a:solidFill>
                  <a:srgbClr val="0094CC"/>
                </a:solidFill>
                <a:latin typeface="微软雅黑" panose="020B0503020204020204" pitchFamily="34" charset="-122"/>
                <a:ea typeface="微软雅黑" panose="020B0503020204020204" pitchFamily="34" charset="-122"/>
              </a:rPr>
              <a:t>支持电视、电视盒、</a:t>
            </a:r>
            <a:r>
              <a:rPr lang="en-US" altLang="zh-CN" sz="2000" b="1" dirty="0">
                <a:solidFill>
                  <a:srgbClr val="0094CC"/>
                </a:solidFill>
                <a:latin typeface="微软雅黑" panose="020B0503020204020204" pitchFamily="34" charset="-122"/>
                <a:ea typeface="微软雅黑" panose="020B0503020204020204" pitchFamily="34" charset="-122"/>
              </a:rPr>
              <a:t>Android</a:t>
            </a:r>
            <a:r>
              <a:rPr lang="zh-CN" altLang="en-US" sz="2000" b="1" dirty="0">
                <a:solidFill>
                  <a:srgbClr val="0094CC"/>
                </a:solidFill>
                <a:latin typeface="微软雅黑" panose="020B0503020204020204" pitchFamily="34" charset="-122"/>
                <a:ea typeface="微软雅黑" panose="020B0503020204020204" pitchFamily="34" charset="-122"/>
              </a:rPr>
              <a:t>、</a:t>
            </a:r>
            <a:r>
              <a:rPr lang="en-US" altLang="zh-CN" sz="2000" b="1" dirty="0">
                <a:solidFill>
                  <a:srgbClr val="0094CC"/>
                </a:solidFill>
                <a:latin typeface="微软雅黑" panose="020B0503020204020204" pitchFamily="34" charset="-122"/>
                <a:ea typeface="微软雅黑" panose="020B0503020204020204" pitchFamily="34" charset="-122"/>
              </a:rPr>
              <a:t>IOS</a:t>
            </a:r>
            <a:r>
              <a:rPr lang="zh-CN" altLang="en-US" sz="2000" b="1" dirty="0">
                <a:solidFill>
                  <a:srgbClr val="0094CC"/>
                </a:solidFill>
                <a:latin typeface="微软雅黑" panose="020B0503020204020204" pitchFamily="34" charset="-122"/>
                <a:ea typeface="微软雅黑" panose="020B0503020204020204" pitchFamily="34" charset="-122"/>
              </a:rPr>
              <a:t>手机端使用</a:t>
            </a:r>
            <a:endParaRPr lang="zh-CN" altLang="en-US" sz="3600" dirty="0">
              <a:solidFill>
                <a:srgbClr val="000000"/>
              </a:solidFill>
              <a:latin typeface="微软雅黑" panose="020B0503020204020204" pitchFamily="34" charset="-122"/>
              <a:ea typeface="微软雅黑" panose="020B0503020204020204" pitchFamily="34" charset="-122"/>
              <a:cs typeface="+mn-ea"/>
              <a:sym typeface="+mn-lt"/>
            </a:endParaRPr>
          </a:p>
        </p:txBody>
      </p:sp>
      <p:grpSp>
        <p:nvGrpSpPr>
          <p:cNvPr id="2" name="组合 1"/>
          <p:cNvGrpSpPr/>
          <p:nvPr/>
        </p:nvGrpSpPr>
        <p:grpSpPr>
          <a:xfrm>
            <a:off x="3791744" y="2276872"/>
            <a:ext cx="4542802" cy="3841455"/>
            <a:chOff x="3422998" y="1893278"/>
            <a:chExt cx="5086647" cy="4287835"/>
          </a:xfrm>
        </p:grpSpPr>
        <p:sp>
          <p:nvSpPr>
            <p:cNvPr id="53" name="六边形 6"/>
            <p:cNvSpPr>
              <a:spLocks noChangeArrowheads="1"/>
            </p:cNvSpPr>
            <p:nvPr/>
          </p:nvSpPr>
          <p:spPr bwMode="auto">
            <a:xfrm>
              <a:off x="5034610" y="3288689"/>
              <a:ext cx="1887537" cy="1592263"/>
            </a:xfrm>
            <a:prstGeom prst="hexagon">
              <a:avLst>
                <a:gd name="adj" fmla="val 24998"/>
                <a:gd name="vf" fmla="val 115470"/>
              </a:avLst>
            </a:prstGeom>
            <a:solidFill>
              <a:srgbClr val="0070C0"/>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p>
              <a:pPr algn="ctr" defTabSz="1218804"/>
              <a:endParaRPr lang="zh-CN" altLang="zh-CN" sz="1600">
                <a:solidFill>
                  <a:srgbClr val="000000"/>
                </a:solidFill>
                <a:latin typeface="Arial"/>
                <a:ea typeface="微软雅黑"/>
                <a:cs typeface="+mn-ea"/>
                <a:sym typeface="+mn-lt"/>
              </a:endParaRPr>
            </a:p>
          </p:txBody>
        </p:sp>
        <p:sp>
          <p:nvSpPr>
            <p:cNvPr id="25" name="直接连接符 16"/>
            <p:cNvSpPr>
              <a:spLocks noChangeShapeType="1"/>
            </p:cNvSpPr>
            <p:nvPr/>
          </p:nvSpPr>
          <p:spPr bwMode="auto">
            <a:xfrm flipH="1">
              <a:off x="7880996" y="4782525"/>
              <a:ext cx="612775" cy="0"/>
            </a:xfrm>
            <a:prstGeom prst="line">
              <a:avLst/>
            </a:prstGeom>
            <a:noFill/>
            <a:ln w="12700">
              <a:solidFill>
                <a:srgbClr val="A5A5A5"/>
              </a:solidFill>
              <a:bevel/>
              <a:headEnd/>
              <a:tailEnd/>
            </a:ln>
            <a:extLst>
              <a:ext uri="{909E8E84-426E-40DD-AFC4-6F175D3DCCD1}">
                <a14:hiddenFill xmlns:a14="http://schemas.microsoft.com/office/drawing/2010/main">
                  <a:noFill/>
                </a14:hiddenFill>
              </a:ext>
            </a:extLst>
          </p:spPr>
          <p:txBody>
            <a:bodyPr lIns="91415" tIns="45709" rIns="91415" bIns="45709"/>
            <a:lstStyle/>
            <a:p>
              <a:pPr algn="ctr" defTabSz="1218804"/>
              <a:endParaRPr lang="zh-CN" altLang="en-US" sz="1600">
                <a:solidFill>
                  <a:srgbClr val="000000"/>
                </a:solidFill>
                <a:latin typeface="Arial"/>
                <a:ea typeface="微软雅黑"/>
                <a:cs typeface="+mn-ea"/>
                <a:sym typeface="+mn-lt"/>
              </a:endParaRPr>
            </a:p>
          </p:txBody>
        </p:sp>
        <p:grpSp>
          <p:nvGrpSpPr>
            <p:cNvPr id="26" name="组合 19"/>
            <p:cNvGrpSpPr>
              <a:grpSpLocks/>
            </p:cNvGrpSpPr>
            <p:nvPr/>
          </p:nvGrpSpPr>
          <p:grpSpPr bwMode="auto">
            <a:xfrm flipH="1" flipV="1">
              <a:off x="6314133" y="5987438"/>
              <a:ext cx="1028700" cy="193675"/>
              <a:chOff x="0" y="0"/>
              <a:chExt cx="1505426" cy="262890"/>
            </a:xfrm>
          </p:grpSpPr>
          <p:sp>
            <p:nvSpPr>
              <p:cNvPr id="27" name="直接连接符 20"/>
              <p:cNvSpPr>
                <a:spLocks noChangeShapeType="1"/>
              </p:cNvSpPr>
              <p:nvPr/>
            </p:nvSpPr>
            <p:spPr bwMode="auto">
              <a:xfrm flipH="1" flipV="1">
                <a:off x="1154906" y="0"/>
                <a:ext cx="350520" cy="262890"/>
              </a:xfrm>
              <a:prstGeom prst="line">
                <a:avLst/>
              </a:prstGeom>
              <a:noFill/>
              <a:ln w="12700">
                <a:solidFill>
                  <a:srgbClr val="A5A5A5"/>
                </a:solidFill>
                <a:bevel/>
                <a:headEnd/>
                <a:tailEnd/>
              </a:ln>
              <a:extLst>
                <a:ext uri="{909E8E84-426E-40DD-AFC4-6F175D3DCCD1}">
                  <a14:hiddenFill xmlns:a14="http://schemas.microsoft.com/office/drawing/2010/main">
                    <a:noFill/>
                  </a14:hiddenFill>
                </a:ext>
              </a:extLst>
            </p:spPr>
            <p:txBody>
              <a:bodyPr/>
              <a:lstStyle/>
              <a:p>
                <a:pPr algn="ctr" defTabSz="1218804"/>
                <a:endParaRPr lang="zh-CN" altLang="en-US" sz="1600">
                  <a:solidFill>
                    <a:srgbClr val="000000"/>
                  </a:solidFill>
                  <a:latin typeface="Arial"/>
                  <a:ea typeface="微软雅黑"/>
                  <a:cs typeface="+mn-ea"/>
                  <a:sym typeface="+mn-lt"/>
                </a:endParaRPr>
              </a:p>
            </p:txBody>
          </p:sp>
          <p:sp>
            <p:nvSpPr>
              <p:cNvPr id="28" name="直接连接符 21"/>
              <p:cNvSpPr>
                <a:spLocks noChangeShapeType="1"/>
              </p:cNvSpPr>
              <p:nvPr/>
            </p:nvSpPr>
            <p:spPr bwMode="auto">
              <a:xfrm flipH="1">
                <a:off x="0" y="2381"/>
                <a:ext cx="1157287" cy="1"/>
              </a:xfrm>
              <a:prstGeom prst="line">
                <a:avLst/>
              </a:prstGeom>
              <a:noFill/>
              <a:ln w="12700">
                <a:solidFill>
                  <a:srgbClr val="A5A5A5"/>
                </a:solidFill>
                <a:bevel/>
                <a:headEnd/>
                <a:tailEnd/>
              </a:ln>
              <a:extLst>
                <a:ext uri="{909E8E84-426E-40DD-AFC4-6F175D3DCCD1}">
                  <a14:hiddenFill xmlns:a14="http://schemas.microsoft.com/office/drawing/2010/main">
                    <a:noFill/>
                  </a14:hiddenFill>
                </a:ext>
              </a:extLst>
            </p:spPr>
            <p:txBody>
              <a:bodyPr/>
              <a:lstStyle/>
              <a:p>
                <a:pPr algn="ctr" defTabSz="1218804"/>
                <a:endParaRPr lang="zh-CN" altLang="en-US" sz="1600">
                  <a:solidFill>
                    <a:srgbClr val="000000"/>
                  </a:solidFill>
                  <a:latin typeface="Arial"/>
                  <a:ea typeface="微软雅黑"/>
                  <a:cs typeface="+mn-ea"/>
                  <a:sym typeface="+mn-lt"/>
                </a:endParaRPr>
              </a:p>
            </p:txBody>
          </p:sp>
        </p:grpSp>
        <p:sp>
          <p:nvSpPr>
            <p:cNvPr id="29" name="直接连接符 17"/>
            <p:cNvSpPr>
              <a:spLocks noChangeShapeType="1"/>
            </p:cNvSpPr>
            <p:nvPr/>
          </p:nvSpPr>
          <p:spPr bwMode="auto">
            <a:xfrm flipH="1" flipV="1">
              <a:off x="3445520" y="4782528"/>
              <a:ext cx="625476" cy="1588"/>
            </a:xfrm>
            <a:prstGeom prst="line">
              <a:avLst/>
            </a:prstGeom>
            <a:noFill/>
            <a:ln w="12700">
              <a:solidFill>
                <a:srgbClr val="A5A5A5"/>
              </a:solidFill>
              <a:bevel/>
              <a:headEnd/>
              <a:tailEnd/>
            </a:ln>
            <a:extLst>
              <a:ext uri="{909E8E84-426E-40DD-AFC4-6F175D3DCCD1}">
                <a14:hiddenFill xmlns:a14="http://schemas.microsoft.com/office/drawing/2010/main">
                  <a:noFill/>
                </a14:hiddenFill>
              </a:ext>
            </a:extLst>
          </p:spPr>
          <p:txBody>
            <a:bodyPr lIns="91415" tIns="45709" rIns="91415" bIns="45709"/>
            <a:lstStyle/>
            <a:p>
              <a:pPr algn="ctr" defTabSz="1218804"/>
              <a:endParaRPr lang="zh-CN" altLang="en-US" sz="1600">
                <a:solidFill>
                  <a:srgbClr val="000000"/>
                </a:solidFill>
                <a:latin typeface="Arial"/>
                <a:ea typeface="微软雅黑"/>
                <a:cs typeface="+mn-ea"/>
                <a:sym typeface="+mn-lt"/>
              </a:endParaRPr>
            </a:p>
          </p:txBody>
        </p:sp>
        <p:grpSp>
          <p:nvGrpSpPr>
            <p:cNvPr id="31" name="组合 13"/>
            <p:cNvGrpSpPr>
              <a:grpSpLocks/>
            </p:cNvGrpSpPr>
            <p:nvPr/>
          </p:nvGrpSpPr>
          <p:grpSpPr bwMode="auto">
            <a:xfrm>
              <a:off x="4426596" y="1893278"/>
              <a:ext cx="1216025" cy="261936"/>
              <a:chOff x="0" y="0"/>
              <a:chExt cx="1505426" cy="262890"/>
            </a:xfrm>
          </p:grpSpPr>
          <p:sp>
            <p:nvSpPr>
              <p:cNvPr id="32" name="直接连接符 9"/>
              <p:cNvSpPr>
                <a:spLocks noChangeShapeType="1"/>
              </p:cNvSpPr>
              <p:nvPr/>
            </p:nvSpPr>
            <p:spPr bwMode="auto">
              <a:xfrm flipH="1" flipV="1">
                <a:off x="1154906" y="0"/>
                <a:ext cx="350520" cy="262890"/>
              </a:xfrm>
              <a:prstGeom prst="line">
                <a:avLst/>
              </a:prstGeom>
              <a:noFill/>
              <a:ln w="12700">
                <a:solidFill>
                  <a:srgbClr val="A5A5A5"/>
                </a:solidFill>
                <a:bevel/>
                <a:headEnd/>
                <a:tailEnd/>
              </a:ln>
              <a:extLst>
                <a:ext uri="{909E8E84-426E-40DD-AFC4-6F175D3DCCD1}">
                  <a14:hiddenFill xmlns:a14="http://schemas.microsoft.com/office/drawing/2010/main">
                    <a:noFill/>
                  </a14:hiddenFill>
                </a:ext>
              </a:extLst>
            </p:spPr>
            <p:txBody>
              <a:bodyPr/>
              <a:lstStyle/>
              <a:p>
                <a:pPr algn="ctr" defTabSz="1218804"/>
                <a:endParaRPr lang="zh-CN" altLang="en-US" sz="1600">
                  <a:solidFill>
                    <a:srgbClr val="000000"/>
                  </a:solidFill>
                  <a:latin typeface="Arial"/>
                  <a:ea typeface="微软雅黑"/>
                  <a:cs typeface="+mn-ea"/>
                  <a:sym typeface="+mn-lt"/>
                </a:endParaRPr>
              </a:p>
            </p:txBody>
          </p:sp>
          <p:sp>
            <p:nvSpPr>
              <p:cNvPr id="33" name="直接连接符 12"/>
              <p:cNvSpPr>
                <a:spLocks noChangeShapeType="1"/>
              </p:cNvSpPr>
              <p:nvPr/>
            </p:nvSpPr>
            <p:spPr bwMode="auto">
              <a:xfrm flipH="1">
                <a:off x="0" y="2381"/>
                <a:ext cx="1157287" cy="1"/>
              </a:xfrm>
              <a:prstGeom prst="line">
                <a:avLst/>
              </a:prstGeom>
              <a:noFill/>
              <a:ln w="12700">
                <a:solidFill>
                  <a:srgbClr val="A5A5A5"/>
                </a:solidFill>
                <a:bevel/>
                <a:headEnd/>
                <a:tailEnd/>
              </a:ln>
              <a:extLst>
                <a:ext uri="{909E8E84-426E-40DD-AFC4-6F175D3DCCD1}">
                  <a14:hiddenFill xmlns:a14="http://schemas.microsoft.com/office/drawing/2010/main">
                    <a:noFill/>
                  </a14:hiddenFill>
                </a:ext>
              </a:extLst>
            </p:spPr>
            <p:txBody>
              <a:bodyPr/>
              <a:lstStyle/>
              <a:p>
                <a:pPr algn="ctr" defTabSz="1218804"/>
                <a:endParaRPr lang="zh-CN" altLang="en-US" sz="1600">
                  <a:solidFill>
                    <a:srgbClr val="000000"/>
                  </a:solidFill>
                  <a:latin typeface="Arial"/>
                  <a:ea typeface="微软雅黑"/>
                  <a:cs typeface="+mn-ea"/>
                  <a:sym typeface="+mn-lt"/>
                </a:endParaRPr>
              </a:p>
            </p:txBody>
          </p:sp>
        </p:grpSp>
        <p:grpSp>
          <p:nvGrpSpPr>
            <p:cNvPr id="34" name="组合 11"/>
            <p:cNvGrpSpPr>
              <a:grpSpLocks/>
            </p:cNvGrpSpPr>
            <p:nvPr/>
          </p:nvGrpSpPr>
          <p:grpSpPr bwMode="auto">
            <a:xfrm>
              <a:off x="6693544" y="2901340"/>
              <a:ext cx="1203324" cy="1050926"/>
              <a:chOff x="0" y="0"/>
              <a:chExt cx="1203960" cy="1051560"/>
            </a:xfrm>
          </p:grpSpPr>
          <p:sp>
            <p:nvSpPr>
              <p:cNvPr id="35" name="六边形 1"/>
              <p:cNvSpPr>
                <a:spLocks noChangeArrowheads="1"/>
              </p:cNvSpPr>
              <p:nvPr/>
            </p:nvSpPr>
            <p:spPr bwMode="auto">
              <a:xfrm>
                <a:off x="0" y="0"/>
                <a:ext cx="1203960" cy="1051560"/>
              </a:xfrm>
              <a:prstGeom prst="hexagon">
                <a:avLst>
                  <a:gd name="adj" fmla="val 24998"/>
                  <a:gd name="vf" fmla="val 115470"/>
                </a:avLst>
              </a:prstGeom>
              <a:solidFill>
                <a:srgbClr val="0070C0"/>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p>
                <a:pPr algn="ctr" defTabSz="1218804"/>
                <a:endParaRPr lang="zh-CN" altLang="zh-CN" sz="1600" b="1">
                  <a:solidFill>
                    <a:srgbClr val="FFFFFF"/>
                  </a:solidFill>
                  <a:latin typeface="Arial"/>
                  <a:ea typeface="微软雅黑"/>
                  <a:cs typeface="+mn-ea"/>
                  <a:sym typeface="+mn-lt"/>
                </a:endParaRPr>
              </a:p>
            </p:txBody>
          </p:sp>
          <p:sp>
            <p:nvSpPr>
              <p:cNvPr id="36" name="文本框 43"/>
              <p:cNvSpPr>
                <a:spLocks noChangeArrowheads="1"/>
              </p:cNvSpPr>
              <p:nvPr/>
            </p:nvSpPr>
            <p:spPr bwMode="auto">
              <a:xfrm>
                <a:off x="181503" y="171837"/>
                <a:ext cx="820724" cy="52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1218804"/>
                <a:r>
                  <a:rPr lang="en-US" altLang="zh-CN" sz="2800" b="1" dirty="0">
                    <a:solidFill>
                      <a:srgbClr val="FFFFFF"/>
                    </a:solidFill>
                    <a:latin typeface="Arial"/>
                    <a:ea typeface="微软雅黑"/>
                    <a:cs typeface="+mn-ea"/>
                    <a:sym typeface="+mn-lt"/>
                  </a:rPr>
                  <a:t>02</a:t>
                </a:r>
                <a:endParaRPr lang="zh-CN" altLang="en-US" sz="2800" b="1" baseline="-3000" dirty="0">
                  <a:solidFill>
                    <a:srgbClr val="FFFFFF"/>
                  </a:solidFill>
                  <a:latin typeface="Arial"/>
                  <a:ea typeface="微软雅黑"/>
                  <a:cs typeface="+mn-ea"/>
                  <a:sym typeface="+mn-lt"/>
                </a:endParaRPr>
              </a:p>
            </p:txBody>
          </p:sp>
        </p:grpSp>
        <p:grpSp>
          <p:nvGrpSpPr>
            <p:cNvPr id="37" name="组合 10"/>
            <p:cNvGrpSpPr>
              <a:grpSpLocks/>
            </p:cNvGrpSpPr>
            <p:nvPr/>
          </p:nvGrpSpPr>
          <p:grpSpPr bwMode="auto">
            <a:xfrm>
              <a:off x="5103782" y="2142515"/>
              <a:ext cx="1783614" cy="2374588"/>
              <a:chOff x="-271923" y="0"/>
              <a:chExt cx="1782202" cy="2376024"/>
            </a:xfrm>
          </p:grpSpPr>
          <p:sp>
            <p:nvSpPr>
              <p:cNvPr id="38" name="六边形 7"/>
              <p:cNvSpPr>
                <a:spLocks noChangeArrowheads="1"/>
              </p:cNvSpPr>
              <p:nvPr/>
            </p:nvSpPr>
            <p:spPr bwMode="auto">
              <a:xfrm>
                <a:off x="0" y="0"/>
                <a:ext cx="1203960" cy="1051560"/>
              </a:xfrm>
              <a:prstGeom prst="hexagon">
                <a:avLst>
                  <a:gd name="adj" fmla="val 24998"/>
                  <a:gd name="vf" fmla="val 115470"/>
                </a:avLst>
              </a:prstGeom>
              <a:solidFill>
                <a:srgbClr val="0070C0"/>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p>
                <a:pPr algn="ctr" defTabSz="1218804"/>
                <a:endParaRPr lang="zh-CN" altLang="zh-CN" sz="1600" b="1">
                  <a:solidFill>
                    <a:srgbClr val="FFFFFF"/>
                  </a:solidFill>
                  <a:latin typeface="Arial"/>
                  <a:ea typeface="微软雅黑"/>
                  <a:cs typeface="+mn-ea"/>
                  <a:sym typeface="+mn-lt"/>
                </a:endParaRPr>
              </a:p>
            </p:txBody>
          </p:sp>
          <p:sp>
            <p:nvSpPr>
              <p:cNvPr id="39" name="文本框 44"/>
              <p:cNvSpPr>
                <a:spLocks noChangeArrowheads="1"/>
              </p:cNvSpPr>
              <p:nvPr/>
            </p:nvSpPr>
            <p:spPr bwMode="auto">
              <a:xfrm>
                <a:off x="160817" y="110283"/>
                <a:ext cx="882327" cy="609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1218804">
                  <a:lnSpc>
                    <a:spcPct val="120000"/>
                  </a:lnSpc>
                </a:pPr>
                <a:r>
                  <a:rPr lang="en-US" altLang="zh-CN" sz="2800" b="1" dirty="0">
                    <a:solidFill>
                      <a:srgbClr val="FFFFFF"/>
                    </a:solidFill>
                    <a:latin typeface="Arial"/>
                    <a:ea typeface="微软雅黑"/>
                    <a:cs typeface="+mn-ea"/>
                    <a:sym typeface="+mn-lt"/>
                  </a:rPr>
                  <a:t>01</a:t>
                </a:r>
                <a:endParaRPr lang="zh-CN" altLang="en-US" sz="2800" b="1" baseline="-3000" dirty="0">
                  <a:solidFill>
                    <a:srgbClr val="FFFFFF"/>
                  </a:solidFill>
                  <a:latin typeface="Arial"/>
                  <a:ea typeface="微软雅黑"/>
                  <a:cs typeface="+mn-ea"/>
                  <a:sym typeface="+mn-lt"/>
                </a:endParaRPr>
              </a:p>
            </p:txBody>
          </p:sp>
          <p:sp>
            <p:nvSpPr>
              <p:cNvPr id="63" name="文本框 44"/>
              <p:cNvSpPr>
                <a:spLocks noChangeArrowheads="1"/>
              </p:cNvSpPr>
              <p:nvPr/>
            </p:nvSpPr>
            <p:spPr bwMode="auto">
              <a:xfrm>
                <a:off x="-271923" y="1482852"/>
                <a:ext cx="1782202" cy="89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218804">
                  <a:lnSpc>
                    <a:spcPct val="120000"/>
                  </a:lnSpc>
                </a:pPr>
                <a:r>
                  <a:rPr lang="en-US" altLang="zh-CN" sz="2000" b="1" dirty="0">
                    <a:solidFill>
                      <a:srgbClr val="FFFF00"/>
                    </a:solidFill>
                    <a:latin typeface="Arial"/>
                    <a:ea typeface="微软雅黑"/>
                    <a:cs typeface="+mn-ea"/>
                    <a:sym typeface="+mn-lt"/>
                  </a:rPr>
                  <a:t>IPTV/OTT</a:t>
                </a:r>
              </a:p>
              <a:p>
                <a:pPr algn="ctr" defTabSz="1218804">
                  <a:lnSpc>
                    <a:spcPct val="120000"/>
                  </a:lnSpc>
                </a:pPr>
                <a:r>
                  <a:rPr lang="zh-CN" altLang="en-US" sz="2000" b="1" dirty="0">
                    <a:solidFill>
                      <a:srgbClr val="FFFF00"/>
                    </a:solidFill>
                    <a:latin typeface="Arial"/>
                    <a:ea typeface="微软雅黑"/>
                    <a:cs typeface="+mn-ea"/>
                    <a:sym typeface="+mn-lt"/>
                  </a:rPr>
                  <a:t>系统</a:t>
                </a:r>
                <a:endParaRPr lang="zh-CN" altLang="en-US" sz="2000" b="1" baseline="-3000" dirty="0">
                  <a:solidFill>
                    <a:srgbClr val="FFFF00"/>
                  </a:solidFill>
                  <a:latin typeface="Arial"/>
                  <a:ea typeface="微软雅黑"/>
                  <a:cs typeface="+mn-ea"/>
                  <a:sym typeface="+mn-lt"/>
                </a:endParaRPr>
              </a:p>
            </p:txBody>
          </p:sp>
        </p:grpSp>
        <p:grpSp>
          <p:nvGrpSpPr>
            <p:cNvPr id="40" name="组合 18"/>
            <p:cNvGrpSpPr>
              <a:grpSpLocks/>
            </p:cNvGrpSpPr>
            <p:nvPr/>
          </p:nvGrpSpPr>
          <p:grpSpPr bwMode="auto">
            <a:xfrm>
              <a:off x="6677669" y="4257065"/>
              <a:ext cx="1203324" cy="1050925"/>
              <a:chOff x="0" y="0"/>
              <a:chExt cx="1203960" cy="1051560"/>
            </a:xfrm>
          </p:grpSpPr>
          <p:sp>
            <p:nvSpPr>
              <p:cNvPr id="41" name="六边形 5"/>
              <p:cNvSpPr>
                <a:spLocks noChangeArrowheads="1"/>
              </p:cNvSpPr>
              <p:nvPr/>
            </p:nvSpPr>
            <p:spPr bwMode="auto">
              <a:xfrm>
                <a:off x="0" y="0"/>
                <a:ext cx="1203960" cy="1051560"/>
              </a:xfrm>
              <a:prstGeom prst="hexagon">
                <a:avLst>
                  <a:gd name="adj" fmla="val 24998"/>
                  <a:gd name="vf" fmla="val 115470"/>
                </a:avLst>
              </a:prstGeom>
              <a:solidFill>
                <a:srgbClr val="0070C0"/>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p>
                <a:pPr algn="ctr" defTabSz="1218804"/>
                <a:endParaRPr lang="zh-CN" altLang="zh-CN" sz="1600" b="1">
                  <a:solidFill>
                    <a:srgbClr val="FFFFFF"/>
                  </a:solidFill>
                  <a:latin typeface="Arial"/>
                  <a:ea typeface="微软雅黑"/>
                  <a:cs typeface="+mn-ea"/>
                  <a:sym typeface="+mn-lt"/>
                </a:endParaRPr>
              </a:p>
            </p:txBody>
          </p:sp>
          <p:sp>
            <p:nvSpPr>
              <p:cNvPr id="42" name="文本框 45"/>
              <p:cNvSpPr>
                <a:spLocks noChangeArrowheads="1"/>
              </p:cNvSpPr>
              <p:nvPr/>
            </p:nvSpPr>
            <p:spPr bwMode="auto">
              <a:xfrm>
                <a:off x="138875" y="110283"/>
                <a:ext cx="926211" cy="609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1218804">
                  <a:lnSpc>
                    <a:spcPct val="120000"/>
                  </a:lnSpc>
                </a:pPr>
                <a:r>
                  <a:rPr lang="en-US" altLang="zh-CN" sz="2800" b="1">
                    <a:solidFill>
                      <a:srgbClr val="FFFFFF"/>
                    </a:solidFill>
                    <a:latin typeface="Arial"/>
                    <a:ea typeface="微软雅黑"/>
                    <a:cs typeface="+mn-ea"/>
                    <a:sym typeface="+mn-lt"/>
                  </a:rPr>
                  <a:t>03</a:t>
                </a:r>
                <a:endParaRPr lang="zh-CN" altLang="en-US" sz="2800" b="1" baseline="-3000">
                  <a:solidFill>
                    <a:srgbClr val="FFFFFF"/>
                  </a:solidFill>
                  <a:latin typeface="Arial"/>
                  <a:ea typeface="微软雅黑"/>
                  <a:cs typeface="+mn-ea"/>
                  <a:sym typeface="+mn-lt"/>
                </a:endParaRPr>
              </a:p>
            </p:txBody>
          </p:sp>
        </p:grpSp>
        <p:grpSp>
          <p:nvGrpSpPr>
            <p:cNvPr id="43" name="组合 41"/>
            <p:cNvGrpSpPr>
              <a:grpSpLocks/>
            </p:cNvGrpSpPr>
            <p:nvPr/>
          </p:nvGrpSpPr>
          <p:grpSpPr bwMode="auto">
            <a:xfrm>
              <a:off x="4070996" y="4258653"/>
              <a:ext cx="1203324" cy="1050925"/>
              <a:chOff x="0" y="0"/>
              <a:chExt cx="1203960" cy="1051560"/>
            </a:xfrm>
          </p:grpSpPr>
          <p:sp>
            <p:nvSpPr>
              <p:cNvPr id="44" name="六边形 4"/>
              <p:cNvSpPr>
                <a:spLocks noChangeArrowheads="1"/>
              </p:cNvSpPr>
              <p:nvPr/>
            </p:nvSpPr>
            <p:spPr bwMode="auto">
              <a:xfrm>
                <a:off x="0" y="0"/>
                <a:ext cx="1203960" cy="1051560"/>
              </a:xfrm>
              <a:prstGeom prst="hexagon">
                <a:avLst>
                  <a:gd name="adj" fmla="val 24998"/>
                  <a:gd name="vf" fmla="val 115470"/>
                </a:avLst>
              </a:prstGeom>
              <a:solidFill>
                <a:srgbClr val="0070C0"/>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p>
                <a:pPr algn="ctr" defTabSz="1218804"/>
                <a:endParaRPr lang="zh-CN" altLang="zh-CN" sz="1600" b="1">
                  <a:solidFill>
                    <a:srgbClr val="FFFFFF"/>
                  </a:solidFill>
                  <a:latin typeface="Arial"/>
                  <a:ea typeface="微软雅黑"/>
                  <a:cs typeface="+mn-ea"/>
                  <a:sym typeface="+mn-lt"/>
                </a:endParaRPr>
              </a:p>
            </p:txBody>
          </p:sp>
          <p:sp>
            <p:nvSpPr>
              <p:cNvPr id="45" name="文本框 46"/>
              <p:cNvSpPr>
                <a:spLocks noChangeArrowheads="1"/>
              </p:cNvSpPr>
              <p:nvPr/>
            </p:nvSpPr>
            <p:spPr bwMode="auto">
              <a:xfrm>
                <a:off x="191617" y="110283"/>
                <a:ext cx="820726" cy="609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1218804">
                  <a:lnSpc>
                    <a:spcPct val="120000"/>
                  </a:lnSpc>
                </a:pPr>
                <a:r>
                  <a:rPr lang="en-US" altLang="zh-CN" sz="2800" b="1" dirty="0">
                    <a:solidFill>
                      <a:srgbClr val="FFFFFF"/>
                    </a:solidFill>
                    <a:latin typeface="Arial"/>
                    <a:ea typeface="微软雅黑"/>
                    <a:cs typeface="+mn-ea"/>
                    <a:sym typeface="+mn-lt"/>
                  </a:rPr>
                  <a:t>05</a:t>
                </a:r>
                <a:endParaRPr lang="zh-CN" altLang="en-US" sz="2800" b="1" baseline="-3000" dirty="0">
                  <a:solidFill>
                    <a:srgbClr val="FFFFFF"/>
                  </a:solidFill>
                  <a:latin typeface="Arial"/>
                  <a:ea typeface="微软雅黑"/>
                  <a:cs typeface="+mn-ea"/>
                  <a:sym typeface="+mn-lt"/>
                </a:endParaRPr>
              </a:p>
            </p:txBody>
          </p:sp>
        </p:grpSp>
        <p:grpSp>
          <p:nvGrpSpPr>
            <p:cNvPr id="46" name="组合 22"/>
            <p:cNvGrpSpPr>
              <a:grpSpLocks/>
            </p:cNvGrpSpPr>
            <p:nvPr/>
          </p:nvGrpSpPr>
          <p:grpSpPr bwMode="auto">
            <a:xfrm>
              <a:off x="4056706" y="2901340"/>
              <a:ext cx="1204912" cy="1050926"/>
              <a:chOff x="0" y="0"/>
              <a:chExt cx="1203960" cy="1051560"/>
            </a:xfrm>
          </p:grpSpPr>
          <p:sp>
            <p:nvSpPr>
              <p:cNvPr id="47" name="六边形 3"/>
              <p:cNvSpPr>
                <a:spLocks noChangeArrowheads="1"/>
              </p:cNvSpPr>
              <p:nvPr/>
            </p:nvSpPr>
            <p:spPr bwMode="auto">
              <a:xfrm>
                <a:off x="0" y="0"/>
                <a:ext cx="1203960" cy="1051560"/>
              </a:xfrm>
              <a:prstGeom prst="hexagon">
                <a:avLst>
                  <a:gd name="adj" fmla="val 24998"/>
                  <a:gd name="vf" fmla="val 115470"/>
                </a:avLst>
              </a:prstGeom>
              <a:solidFill>
                <a:srgbClr val="0070C0"/>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p>
                <a:pPr algn="ctr" defTabSz="1218804"/>
                <a:endParaRPr lang="zh-CN" altLang="zh-CN" sz="1600" b="1">
                  <a:solidFill>
                    <a:srgbClr val="FFFFFF"/>
                  </a:solidFill>
                  <a:latin typeface="Arial"/>
                  <a:ea typeface="微软雅黑"/>
                  <a:cs typeface="+mn-ea"/>
                  <a:sym typeface="+mn-lt"/>
                </a:endParaRPr>
              </a:p>
            </p:txBody>
          </p:sp>
          <p:sp>
            <p:nvSpPr>
              <p:cNvPr id="48" name="文本框 47"/>
              <p:cNvSpPr>
                <a:spLocks noChangeArrowheads="1"/>
              </p:cNvSpPr>
              <p:nvPr/>
            </p:nvSpPr>
            <p:spPr bwMode="auto">
              <a:xfrm>
                <a:off x="181504" y="171837"/>
                <a:ext cx="820724" cy="52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1218804"/>
                <a:r>
                  <a:rPr lang="en-US" altLang="zh-CN" sz="2800" b="1">
                    <a:solidFill>
                      <a:srgbClr val="FFFFFF"/>
                    </a:solidFill>
                    <a:latin typeface="Arial"/>
                    <a:ea typeface="微软雅黑"/>
                    <a:cs typeface="+mn-ea"/>
                    <a:sym typeface="+mn-lt"/>
                  </a:rPr>
                  <a:t>06</a:t>
                </a:r>
                <a:endParaRPr lang="zh-CN" altLang="en-US" sz="2800" b="1" baseline="-3000">
                  <a:solidFill>
                    <a:srgbClr val="FFFFFF"/>
                  </a:solidFill>
                  <a:latin typeface="Arial"/>
                  <a:ea typeface="微软雅黑"/>
                  <a:cs typeface="+mn-ea"/>
                  <a:sym typeface="+mn-lt"/>
                </a:endParaRPr>
              </a:p>
            </p:txBody>
          </p:sp>
        </p:grpSp>
        <p:grpSp>
          <p:nvGrpSpPr>
            <p:cNvPr id="49" name="组合 66"/>
            <p:cNvGrpSpPr>
              <a:grpSpLocks/>
            </p:cNvGrpSpPr>
            <p:nvPr/>
          </p:nvGrpSpPr>
          <p:grpSpPr bwMode="auto">
            <a:xfrm>
              <a:off x="5375920" y="4961913"/>
              <a:ext cx="1204913" cy="1052512"/>
              <a:chOff x="0" y="0"/>
              <a:chExt cx="1203960" cy="1051560"/>
            </a:xfrm>
          </p:grpSpPr>
          <p:sp>
            <p:nvSpPr>
              <p:cNvPr id="50" name="六边形 8"/>
              <p:cNvSpPr>
                <a:spLocks noChangeArrowheads="1"/>
              </p:cNvSpPr>
              <p:nvPr/>
            </p:nvSpPr>
            <p:spPr bwMode="auto">
              <a:xfrm>
                <a:off x="0" y="0"/>
                <a:ext cx="1203960" cy="1051560"/>
              </a:xfrm>
              <a:prstGeom prst="hexagon">
                <a:avLst>
                  <a:gd name="adj" fmla="val 24998"/>
                  <a:gd name="vf" fmla="val 115470"/>
                </a:avLst>
              </a:prstGeom>
              <a:solidFill>
                <a:srgbClr val="0070C0"/>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p>
                <a:pPr algn="ctr" defTabSz="1218804"/>
                <a:endParaRPr lang="zh-CN" altLang="zh-CN" sz="1600" b="1">
                  <a:solidFill>
                    <a:srgbClr val="FFFFFF"/>
                  </a:solidFill>
                  <a:latin typeface="Arial"/>
                  <a:ea typeface="微软雅黑"/>
                  <a:cs typeface="+mn-ea"/>
                  <a:sym typeface="+mn-lt"/>
                </a:endParaRPr>
              </a:p>
            </p:txBody>
          </p:sp>
          <p:sp>
            <p:nvSpPr>
              <p:cNvPr id="51" name="文本框 48"/>
              <p:cNvSpPr>
                <a:spLocks noChangeArrowheads="1"/>
              </p:cNvSpPr>
              <p:nvPr/>
            </p:nvSpPr>
            <p:spPr bwMode="auto">
              <a:xfrm>
                <a:off x="167429" y="171836"/>
                <a:ext cx="820723" cy="522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1218804"/>
                <a:r>
                  <a:rPr lang="en-US" altLang="zh-CN" sz="2800" b="1">
                    <a:solidFill>
                      <a:srgbClr val="FFFFFF"/>
                    </a:solidFill>
                    <a:latin typeface="Arial"/>
                    <a:ea typeface="微软雅黑"/>
                    <a:cs typeface="+mn-ea"/>
                    <a:sym typeface="+mn-lt"/>
                  </a:rPr>
                  <a:t>04</a:t>
                </a:r>
                <a:endParaRPr lang="zh-CN" altLang="en-US" sz="2800" b="1" baseline="-3000">
                  <a:solidFill>
                    <a:srgbClr val="FFFFFF"/>
                  </a:solidFill>
                  <a:latin typeface="Arial"/>
                  <a:ea typeface="微软雅黑"/>
                  <a:cs typeface="+mn-ea"/>
                  <a:sym typeface="+mn-lt"/>
                </a:endParaRPr>
              </a:p>
            </p:txBody>
          </p:sp>
        </p:grpSp>
        <p:grpSp>
          <p:nvGrpSpPr>
            <p:cNvPr id="73" name="组合 61"/>
            <p:cNvGrpSpPr>
              <a:grpSpLocks/>
            </p:cNvGrpSpPr>
            <p:nvPr/>
          </p:nvGrpSpPr>
          <p:grpSpPr bwMode="auto">
            <a:xfrm flipH="1">
              <a:off x="7625408" y="2652103"/>
              <a:ext cx="884237" cy="261936"/>
              <a:chOff x="0" y="0"/>
              <a:chExt cx="1505426" cy="262890"/>
            </a:xfrm>
          </p:grpSpPr>
          <p:sp>
            <p:nvSpPr>
              <p:cNvPr id="74" name="直接连接符 62"/>
              <p:cNvSpPr>
                <a:spLocks noChangeShapeType="1"/>
              </p:cNvSpPr>
              <p:nvPr/>
            </p:nvSpPr>
            <p:spPr bwMode="auto">
              <a:xfrm flipH="1" flipV="1">
                <a:off x="1154906" y="0"/>
                <a:ext cx="350520" cy="262890"/>
              </a:xfrm>
              <a:prstGeom prst="line">
                <a:avLst/>
              </a:prstGeom>
              <a:noFill/>
              <a:ln w="12700">
                <a:solidFill>
                  <a:srgbClr val="A5A5A5"/>
                </a:solidFill>
                <a:bevel/>
                <a:headEnd/>
                <a:tailEnd/>
              </a:ln>
              <a:extLst>
                <a:ext uri="{909E8E84-426E-40DD-AFC4-6F175D3DCCD1}">
                  <a14:hiddenFill xmlns:a14="http://schemas.microsoft.com/office/drawing/2010/main">
                    <a:noFill/>
                  </a14:hiddenFill>
                </a:ext>
              </a:extLst>
            </p:spPr>
            <p:txBody>
              <a:bodyPr/>
              <a:lstStyle/>
              <a:p>
                <a:pPr algn="ctr" defTabSz="1218804"/>
                <a:endParaRPr lang="zh-CN" altLang="en-US" sz="1600">
                  <a:solidFill>
                    <a:srgbClr val="000000"/>
                  </a:solidFill>
                  <a:latin typeface="Arial"/>
                  <a:ea typeface="微软雅黑"/>
                  <a:cs typeface="+mn-ea"/>
                  <a:sym typeface="+mn-lt"/>
                </a:endParaRPr>
              </a:p>
            </p:txBody>
          </p:sp>
          <p:sp>
            <p:nvSpPr>
              <p:cNvPr id="75" name="直接连接符 63"/>
              <p:cNvSpPr>
                <a:spLocks noChangeShapeType="1"/>
              </p:cNvSpPr>
              <p:nvPr/>
            </p:nvSpPr>
            <p:spPr bwMode="auto">
              <a:xfrm flipH="1">
                <a:off x="0" y="2381"/>
                <a:ext cx="1157287" cy="1"/>
              </a:xfrm>
              <a:prstGeom prst="line">
                <a:avLst/>
              </a:prstGeom>
              <a:noFill/>
              <a:ln w="12700">
                <a:solidFill>
                  <a:srgbClr val="A5A5A5"/>
                </a:solidFill>
                <a:bevel/>
                <a:headEnd/>
                <a:tailEnd/>
              </a:ln>
              <a:extLst>
                <a:ext uri="{909E8E84-426E-40DD-AFC4-6F175D3DCCD1}">
                  <a14:hiddenFill xmlns:a14="http://schemas.microsoft.com/office/drawing/2010/main">
                    <a:noFill/>
                  </a14:hiddenFill>
                </a:ext>
              </a:extLst>
            </p:spPr>
            <p:txBody>
              <a:bodyPr/>
              <a:lstStyle/>
              <a:p>
                <a:pPr algn="ctr" defTabSz="1218804"/>
                <a:endParaRPr lang="zh-CN" altLang="en-US" sz="1600">
                  <a:solidFill>
                    <a:srgbClr val="000000"/>
                  </a:solidFill>
                  <a:latin typeface="Arial"/>
                  <a:ea typeface="微软雅黑"/>
                  <a:cs typeface="+mn-ea"/>
                  <a:sym typeface="+mn-lt"/>
                </a:endParaRPr>
              </a:p>
            </p:txBody>
          </p:sp>
        </p:grpSp>
        <p:sp>
          <p:nvSpPr>
            <p:cNvPr id="115" name="直接连接符 16"/>
            <p:cNvSpPr>
              <a:spLocks noChangeShapeType="1"/>
            </p:cNvSpPr>
            <p:nvPr/>
          </p:nvSpPr>
          <p:spPr bwMode="auto">
            <a:xfrm flipH="1">
              <a:off x="3422998" y="3417022"/>
              <a:ext cx="612775" cy="0"/>
            </a:xfrm>
            <a:prstGeom prst="line">
              <a:avLst/>
            </a:prstGeom>
            <a:noFill/>
            <a:ln w="12700">
              <a:solidFill>
                <a:srgbClr val="A5A5A5"/>
              </a:solidFill>
              <a:bevel/>
              <a:headEnd/>
              <a:tailEnd/>
            </a:ln>
            <a:extLst>
              <a:ext uri="{909E8E84-426E-40DD-AFC4-6F175D3DCCD1}">
                <a14:hiddenFill xmlns:a14="http://schemas.microsoft.com/office/drawing/2010/main">
                  <a:noFill/>
                </a14:hiddenFill>
              </a:ext>
            </a:extLst>
          </p:spPr>
          <p:txBody>
            <a:bodyPr lIns="91415" tIns="45709" rIns="91415" bIns="45709"/>
            <a:lstStyle/>
            <a:p>
              <a:pPr algn="ctr" defTabSz="1218804"/>
              <a:endParaRPr lang="zh-CN" altLang="en-US" sz="1600">
                <a:solidFill>
                  <a:srgbClr val="000000"/>
                </a:solidFill>
                <a:latin typeface="Arial"/>
                <a:ea typeface="微软雅黑"/>
                <a:cs typeface="+mn-ea"/>
                <a:sym typeface="+mn-lt"/>
              </a:endParaRPr>
            </a:p>
          </p:txBody>
        </p:sp>
      </p:grpSp>
      <p:sp>
        <p:nvSpPr>
          <p:cNvPr id="4" name="矩形 3"/>
          <p:cNvSpPr/>
          <p:nvPr/>
        </p:nvSpPr>
        <p:spPr>
          <a:xfrm>
            <a:off x="1005062" y="3403965"/>
            <a:ext cx="2749471" cy="55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91405" tIns="45705" rIns="91405" bIns="45705">
            <a:spAutoFit/>
          </a:bodyPr>
          <a:lstStyle/>
          <a:p>
            <a:pPr algn="ctr" defTabSz="1218804">
              <a:lnSpc>
                <a:spcPct val="150000"/>
              </a:lnSpc>
            </a:pPr>
            <a:r>
              <a:rPr lang="zh-CN" altLang="en-US" sz="2000" b="1" dirty="0">
                <a:solidFill>
                  <a:srgbClr val="0094CC"/>
                </a:solidFill>
                <a:latin typeface="微软雅黑" panose="020B0503020204020204" pitchFamily="34" charset="-122"/>
                <a:ea typeface="微软雅黑" panose="020B0503020204020204" pitchFamily="34" charset="-122"/>
              </a:rPr>
              <a:t>兼容遥控器、触屏操作</a:t>
            </a:r>
          </a:p>
        </p:txBody>
      </p:sp>
      <p:sp>
        <p:nvSpPr>
          <p:cNvPr id="5" name="矩形 4"/>
          <p:cNvSpPr/>
          <p:nvPr/>
        </p:nvSpPr>
        <p:spPr>
          <a:xfrm>
            <a:off x="1215875" y="4504883"/>
            <a:ext cx="2492991" cy="55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91405" tIns="45705" rIns="91405" bIns="45705">
            <a:spAutoFit/>
          </a:bodyPr>
          <a:lstStyle/>
          <a:p>
            <a:pPr algn="ctr" defTabSz="1218804">
              <a:lnSpc>
                <a:spcPct val="150000"/>
              </a:lnSpc>
            </a:pPr>
            <a:r>
              <a:rPr lang="zh-CN" altLang="en-US" sz="2000" b="1" dirty="0">
                <a:solidFill>
                  <a:srgbClr val="0094CC"/>
                </a:solidFill>
                <a:latin typeface="微软雅黑" panose="020B0503020204020204" pitchFamily="34" charset="-122"/>
                <a:ea typeface="微软雅黑" panose="020B0503020204020204" pitchFamily="34" charset="-122"/>
              </a:rPr>
              <a:t>支持视频直播、点播</a:t>
            </a:r>
          </a:p>
        </p:txBody>
      </p:sp>
      <p:sp>
        <p:nvSpPr>
          <p:cNvPr id="7" name="矩形 6"/>
          <p:cNvSpPr/>
          <p:nvPr/>
        </p:nvSpPr>
        <p:spPr>
          <a:xfrm>
            <a:off x="8507369" y="2500162"/>
            <a:ext cx="2524610" cy="1015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91405" tIns="45705" rIns="91405" bIns="45705">
            <a:spAutoFit/>
          </a:bodyPr>
          <a:lstStyle/>
          <a:p>
            <a:pPr algn="ctr" defTabSz="1218804">
              <a:lnSpc>
                <a:spcPct val="150000"/>
              </a:lnSpc>
            </a:pPr>
            <a:r>
              <a:rPr lang="zh-CN" altLang="en-US" sz="2000" b="1" dirty="0">
                <a:solidFill>
                  <a:srgbClr val="0094CC"/>
                </a:solidFill>
                <a:latin typeface="微软雅黑" panose="020B0503020204020204" pitchFamily="34" charset="-122"/>
                <a:ea typeface="微软雅黑" panose="020B0503020204020204" pitchFamily="34" charset="-122"/>
              </a:rPr>
              <a:t>同时支持视频的软硬解自适应播放</a:t>
            </a:r>
          </a:p>
        </p:txBody>
      </p:sp>
      <p:sp>
        <p:nvSpPr>
          <p:cNvPr id="8" name="矩形 7"/>
          <p:cNvSpPr/>
          <p:nvPr/>
        </p:nvSpPr>
        <p:spPr>
          <a:xfrm>
            <a:off x="7210558" y="5522995"/>
            <a:ext cx="2738990" cy="961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91405" tIns="45705" rIns="91405" bIns="45705">
            <a:spAutoFit/>
          </a:bodyPr>
          <a:lstStyle/>
          <a:p>
            <a:pPr algn="ctr" defTabSz="1218804">
              <a:lnSpc>
                <a:spcPct val="150000"/>
              </a:lnSpc>
            </a:pPr>
            <a:r>
              <a:rPr lang="zh-CN" altLang="en-US" sz="2000" b="1" dirty="0">
                <a:solidFill>
                  <a:srgbClr val="0094CC"/>
                </a:solidFill>
                <a:latin typeface="微软雅黑" panose="020B0503020204020204" pitchFamily="34" charset="-122"/>
                <a:ea typeface="微软雅黑" panose="020B0503020204020204" pitchFamily="34" charset="-122"/>
              </a:rPr>
              <a:t>多国语言支持、</a:t>
            </a:r>
            <a:endParaRPr lang="en-US" altLang="zh-CN" sz="2000" b="1" dirty="0">
              <a:solidFill>
                <a:srgbClr val="0094CC"/>
              </a:solidFill>
              <a:latin typeface="微软雅黑" panose="020B0503020204020204" pitchFamily="34" charset="-122"/>
              <a:ea typeface="微软雅黑" panose="020B0503020204020204" pitchFamily="34" charset="-122"/>
            </a:endParaRPr>
          </a:p>
          <a:p>
            <a:pPr algn="ctr" defTabSz="1218804">
              <a:lnSpc>
                <a:spcPct val="150000"/>
              </a:lnSpc>
            </a:pPr>
            <a:r>
              <a:rPr lang="zh-CN" altLang="en-US" sz="2000" b="1" dirty="0">
                <a:solidFill>
                  <a:srgbClr val="0094CC"/>
                </a:solidFill>
                <a:latin typeface="微软雅黑" panose="020B0503020204020204" pitchFamily="34" charset="-122"/>
                <a:ea typeface="微软雅黑" panose="020B0503020204020204" pitchFamily="34" charset="-122"/>
              </a:rPr>
              <a:t>多源自适应加速等</a:t>
            </a:r>
          </a:p>
        </p:txBody>
      </p:sp>
      <p:sp>
        <p:nvSpPr>
          <p:cNvPr id="9" name="矩形 8"/>
          <p:cNvSpPr/>
          <p:nvPr/>
        </p:nvSpPr>
        <p:spPr>
          <a:xfrm>
            <a:off x="8438204" y="4491624"/>
            <a:ext cx="2492991" cy="55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91405" tIns="45705" rIns="91405" bIns="45705">
            <a:spAutoFit/>
          </a:bodyPr>
          <a:lstStyle/>
          <a:p>
            <a:pPr algn="ctr" defTabSz="1218804">
              <a:lnSpc>
                <a:spcPct val="150000"/>
              </a:lnSpc>
            </a:pPr>
            <a:r>
              <a:rPr lang="zh-CN" altLang="en-US" sz="2000" b="1" dirty="0">
                <a:solidFill>
                  <a:srgbClr val="0094CC"/>
                </a:solidFill>
                <a:latin typeface="微软雅黑" panose="020B0503020204020204" pitchFamily="34" charset="-122"/>
                <a:ea typeface="微软雅黑" panose="020B0503020204020204" pitchFamily="34" charset="-122"/>
              </a:rPr>
              <a:t>支持视频加密防盗链</a:t>
            </a:r>
          </a:p>
        </p:txBody>
      </p:sp>
    </p:spTree>
    <p:extLst>
      <p:ext uri="{BB962C8B-B14F-4D97-AF65-F5344CB8AC3E}">
        <p14:creationId xmlns:p14="http://schemas.microsoft.com/office/powerpoint/2010/main" val="3266935932"/>
      </p:ext>
    </p:extLst>
  </p:cSld>
  <p:clrMapOvr>
    <a:masterClrMapping/>
  </p:clrMapOvr>
  <mc:AlternateContent xmlns:mc="http://schemas.openxmlformats.org/markup-compatibility/2006" xmlns:p14="http://schemas.microsoft.com/office/powerpoint/2010/main">
    <mc:Choice Requires="p14">
      <p:transition spd="slow" p14:dur="1250">
        <p:checker dir="vert"/>
      </p:transition>
    </mc:Choice>
    <mc:Fallback xmlns="">
      <p:transition spd="slow">
        <p:checker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3598" y="220110"/>
            <a:ext cx="401031" cy="4098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19" name="矩形 18"/>
          <p:cNvSpPr/>
          <p:nvPr/>
        </p:nvSpPr>
        <p:spPr>
          <a:xfrm>
            <a:off x="456300" y="228647"/>
            <a:ext cx="181751" cy="4013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20" name="矩形 19"/>
          <p:cNvSpPr/>
          <p:nvPr/>
        </p:nvSpPr>
        <p:spPr>
          <a:xfrm>
            <a:off x="707806" y="220110"/>
            <a:ext cx="8052490" cy="461665"/>
          </a:xfrm>
          <a:prstGeom prst="rect">
            <a:avLst/>
          </a:prstGeom>
          <a:noFill/>
        </p:spPr>
        <p:txBody>
          <a:bodyPr/>
          <a:lstStyle/>
          <a:p>
            <a:pPr>
              <a:buClr>
                <a:srgbClr val="00B0F0"/>
              </a:buClr>
            </a:pPr>
            <a:r>
              <a:rPr lang="zh-CN" altLang="en-US" sz="2400" b="1" dirty="0">
                <a:solidFill>
                  <a:schemeClr val="tx1">
                    <a:lumMod val="75000"/>
                    <a:lumOff val="25000"/>
                  </a:schemeClr>
                </a:solidFill>
                <a:latin typeface="微软雅黑"/>
                <a:ea typeface="微软雅黑"/>
                <a:cs typeface="+mj-cs"/>
              </a:rPr>
              <a:t>四、海外</a:t>
            </a:r>
            <a:r>
              <a:rPr lang="en-US" altLang="zh-CN" sz="2400" b="1" dirty="0">
                <a:solidFill>
                  <a:schemeClr val="tx1">
                    <a:lumMod val="75000"/>
                    <a:lumOff val="25000"/>
                  </a:schemeClr>
                </a:solidFill>
                <a:latin typeface="微软雅黑"/>
                <a:ea typeface="微软雅黑"/>
                <a:cs typeface="+mj-cs"/>
              </a:rPr>
              <a:t>IPTV/OTT</a:t>
            </a:r>
            <a:r>
              <a:rPr lang="zh-CN" altLang="en-US" sz="2400" b="1" dirty="0">
                <a:solidFill>
                  <a:schemeClr val="tx1">
                    <a:lumMod val="75000"/>
                    <a:lumOff val="25000"/>
                  </a:schemeClr>
                </a:solidFill>
                <a:latin typeface="微软雅黑"/>
                <a:ea typeface="微软雅黑"/>
                <a:cs typeface="+mj-cs"/>
              </a:rPr>
              <a:t>系统租赁</a:t>
            </a:r>
            <a:endParaRPr lang="en-US" altLang="zh-CN" sz="2400" b="1" dirty="0">
              <a:solidFill>
                <a:schemeClr val="tx1">
                  <a:lumMod val="75000"/>
                  <a:lumOff val="25000"/>
                </a:schemeClr>
              </a:solidFill>
              <a:latin typeface="微软雅黑"/>
              <a:ea typeface="微软雅黑"/>
              <a:cs typeface="+mj-cs"/>
            </a:endParaRPr>
          </a:p>
        </p:txBody>
      </p:sp>
      <p:pic>
        <p:nvPicPr>
          <p:cNvPr id="15" name="图片 14"/>
          <p:cNvPicPr>
            <a:picLocks noChangeAspect="1"/>
          </p:cNvPicPr>
          <p:nvPr/>
        </p:nvPicPr>
        <p:blipFill>
          <a:blip r:embed="rId3">
            <a:clrChange>
              <a:clrFrom>
                <a:srgbClr val="FFFFFF"/>
              </a:clrFrom>
              <a:clrTo>
                <a:srgbClr val="FFFFFF">
                  <a:alpha val="0"/>
                </a:srgbClr>
              </a:clrTo>
            </a:clrChange>
          </a:blip>
          <a:stretch>
            <a:fillRect/>
          </a:stretch>
        </p:blipFill>
        <p:spPr>
          <a:xfrm>
            <a:off x="10920536" y="5734733"/>
            <a:ext cx="1038225" cy="1095375"/>
          </a:xfrm>
          <a:prstGeom prst="rect">
            <a:avLst/>
          </a:prstGeom>
        </p:spPr>
      </p:pic>
      <p:pic>
        <p:nvPicPr>
          <p:cNvPr id="63" name="图片 62">
            <a:extLst>
              <a:ext uri="{FF2B5EF4-FFF2-40B4-BE49-F238E27FC236}">
                <a16:creationId xmlns:a16="http://schemas.microsoft.com/office/drawing/2014/main" id="{238C4467-368E-4C7F-83C4-71D27BD0F9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2250" y="1029973"/>
            <a:ext cx="4162414" cy="2341358"/>
          </a:xfrm>
          <a:prstGeom prst="parallelogram">
            <a:avLst/>
          </a:prstGeom>
        </p:spPr>
      </p:pic>
      <p:pic>
        <p:nvPicPr>
          <p:cNvPr id="64" name="图片 3" descr="QQ图片20180111183733.jpg">
            <a:extLst>
              <a:ext uri="{FF2B5EF4-FFF2-40B4-BE49-F238E27FC236}">
                <a16:creationId xmlns:a16="http://schemas.microsoft.com/office/drawing/2014/main" id="{1BA99952-CCFC-4EA2-9A3C-5D587D9C255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493" y="3743395"/>
            <a:ext cx="4034683" cy="2205873"/>
          </a:xfrm>
          <a:prstGeom prst="parallelogram">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图片 32" descr="QQ图片20180115150532.jpg">
            <a:extLst>
              <a:ext uri="{FF2B5EF4-FFF2-40B4-BE49-F238E27FC236}">
                <a16:creationId xmlns:a16="http://schemas.microsoft.com/office/drawing/2014/main" id="{0DF154C5-6078-46E0-82BD-03FCF2A6316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798" y="1029321"/>
            <a:ext cx="4161496" cy="2341358"/>
          </a:xfrm>
          <a:prstGeom prst="parallelogram">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2" descr="C:\Users\Administrator\Desktop\APP截图集\韩国OTT截图\韩国OTT界面截图\4、频道分类界面.jpg">
            <a:extLst>
              <a:ext uri="{FF2B5EF4-FFF2-40B4-BE49-F238E27FC236}">
                <a16:creationId xmlns:a16="http://schemas.microsoft.com/office/drawing/2014/main" id="{704FDEB6-9B9F-49A8-9E72-C94D72CE4F0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2132" y="3744048"/>
            <a:ext cx="4093010" cy="2204566"/>
          </a:xfrm>
          <a:prstGeom prst="parallelogram">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矩形 60">
            <a:extLst>
              <a:ext uri="{FF2B5EF4-FFF2-40B4-BE49-F238E27FC236}">
                <a16:creationId xmlns:a16="http://schemas.microsoft.com/office/drawing/2014/main" id="{7531368B-20BD-47B6-B2CF-768DEA8E0F58}"/>
              </a:ext>
            </a:extLst>
          </p:cNvPr>
          <p:cNvSpPr/>
          <p:nvPr/>
        </p:nvSpPr>
        <p:spPr>
          <a:xfrm>
            <a:off x="3622988" y="2765449"/>
            <a:ext cx="1828800" cy="605230"/>
          </a:xfrm>
          <a:prstGeom prst="rect">
            <a:avLst/>
          </a:prstGeom>
          <a:gradFill>
            <a:gsLst>
              <a:gs pos="43000">
                <a:srgbClr val="0C76C2"/>
              </a:gs>
              <a:gs pos="0">
                <a:srgbClr val="FFF7EA"/>
              </a:gs>
              <a:gs pos="100000">
                <a:srgbClr val="0070C0"/>
              </a:gs>
            </a:gsLst>
            <a:lin ang="0" scaled="1"/>
          </a:gradFill>
        </p:spPr>
        <p:txBody>
          <a:bodyPr wrap="square">
            <a:spAutoFit/>
          </a:bodyPr>
          <a:lstStyle/>
          <a:p>
            <a:pPr algn="r" defTabSz="457200">
              <a:lnSpc>
                <a:spcPct val="130000"/>
              </a:lnSpc>
              <a:spcBef>
                <a:spcPts val="600"/>
              </a:spcBef>
            </a:pPr>
            <a:r>
              <a:rPr lang="zh-CN" altLang="en-US" sz="2800" b="1" dirty="0">
                <a:solidFill>
                  <a:schemeClr val="bg1"/>
                </a:solidFill>
                <a:effectLst>
                  <a:outerShdw blurRad="38100" dist="38100" dir="2700000" algn="tl">
                    <a:srgbClr val="000000">
                      <a:alpha val="43137"/>
                    </a:srgbClr>
                  </a:outerShdw>
                </a:effectLst>
                <a:latin typeface="+mn-lt"/>
                <a:ea typeface="微软雅黑"/>
              </a:rPr>
              <a:t>瀑布流式</a:t>
            </a:r>
          </a:p>
        </p:txBody>
      </p:sp>
      <p:sp>
        <p:nvSpPr>
          <p:cNvPr id="71" name="矩形 70">
            <a:extLst>
              <a:ext uri="{FF2B5EF4-FFF2-40B4-BE49-F238E27FC236}">
                <a16:creationId xmlns:a16="http://schemas.microsoft.com/office/drawing/2014/main" id="{7531368B-20BD-47B6-B2CF-768DEA8E0F58}"/>
              </a:ext>
            </a:extLst>
          </p:cNvPr>
          <p:cNvSpPr/>
          <p:nvPr/>
        </p:nvSpPr>
        <p:spPr>
          <a:xfrm>
            <a:off x="9087018" y="2784850"/>
            <a:ext cx="1828800" cy="605230"/>
          </a:xfrm>
          <a:prstGeom prst="rect">
            <a:avLst/>
          </a:prstGeom>
          <a:gradFill>
            <a:gsLst>
              <a:gs pos="43000">
                <a:srgbClr val="0C76C2"/>
              </a:gs>
              <a:gs pos="0">
                <a:srgbClr val="FFF7EA"/>
              </a:gs>
              <a:gs pos="100000">
                <a:srgbClr val="0070C0"/>
              </a:gs>
            </a:gsLst>
            <a:lin ang="0" scaled="1"/>
          </a:gradFill>
        </p:spPr>
        <p:txBody>
          <a:bodyPr wrap="square">
            <a:spAutoFit/>
          </a:bodyPr>
          <a:lstStyle/>
          <a:p>
            <a:pPr algn="r" defTabSz="457200">
              <a:lnSpc>
                <a:spcPct val="130000"/>
              </a:lnSpc>
              <a:spcBef>
                <a:spcPts val="600"/>
              </a:spcBef>
            </a:pPr>
            <a:r>
              <a:rPr lang="zh-CN" altLang="en-US" sz="2800" b="1" dirty="0">
                <a:solidFill>
                  <a:schemeClr val="bg1"/>
                </a:solidFill>
                <a:effectLst>
                  <a:outerShdw blurRad="38100" dist="38100" dir="2700000" algn="tl">
                    <a:srgbClr val="000000">
                      <a:alpha val="43137"/>
                    </a:srgbClr>
                  </a:outerShdw>
                </a:effectLst>
                <a:latin typeface="+mn-lt"/>
                <a:ea typeface="微软雅黑"/>
              </a:rPr>
              <a:t>经典式</a:t>
            </a:r>
          </a:p>
        </p:txBody>
      </p:sp>
      <p:sp>
        <p:nvSpPr>
          <p:cNvPr id="72" name="矩形 71">
            <a:extLst>
              <a:ext uri="{FF2B5EF4-FFF2-40B4-BE49-F238E27FC236}">
                <a16:creationId xmlns:a16="http://schemas.microsoft.com/office/drawing/2014/main" id="{7531368B-20BD-47B6-B2CF-768DEA8E0F58}"/>
              </a:ext>
            </a:extLst>
          </p:cNvPr>
          <p:cNvSpPr/>
          <p:nvPr/>
        </p:nvSpPr>
        <p:spPr>
          <a:xfrm>
            <a:off x="3622988" y="5342732"/>
            <a:ext cx="1828800" cy="605230"/>
          </a:xfrm>
          <a:prstGeom prst="rect">
            <a:avLst/>
          </a:prstGeom>
          <a:gradFill>
            <a:gsLst>
              <a:gs pos="43000">
                <a:srgbClr val="0C76C2"/>
              </a:gs>
              <a:gs pos="0">
                <a:srgbClr val="FFF7EA"/>
              </a:gs>
              <a:gs pos="100000">
                <a:srgbClr val="0070C0"/>
              </a:gs>
            </a:gsLst>
            <a:lin ang="0" scaled="1"/>
          </a:gradFill>
        </p:spPr>
        <p:txBody>
          <a:bodyPr wrap="square">
            <a:spAutoFit/>
          </a:bodyPr>
          <a:lstStyle/>
          <a:p>
            <a:pPr algn="r" defTabSz="457200">
              <a:lnSpc>
                <a:spcPct val="130000"/>
              </a:lnSpc>
              <a:spcBef>
                <a:spcPts val="600"/>
              </a:spcBef>
            </a:pPr>
            <a:r>
              <a:rPr lang="zh-CN" altLang="en-US" sz="2800" b="1" dirty="0">
                <a:solidFill>
                  <a:schemeClr val="bg1"/>
                </a:solidFill>
                <a:effectLst>
                  <a:outerShdw blurRad="38100" dist="38100" dir="2700000" algn="tl">
                    <a:srgbClr val="000000">
                      <a:alpha val="43137"/>
                    </a:srgbClr>
                  </a:outerShdw>
                </a:effectLst>
                <a:latin typeface="+mn-lt"/>
                <a:ea typeface="微软雅黑"/>
              </a:rPr>
              <a:t>展馆式</a:t>
            </a:r>
          </a:p>
        </p:txBody>
      </p:sp>
      <p:sp>
        <p:nvSpPr>
          <p:cNvPr id="76" name="矩形 75">
            <a:extLst>
              <a:ext uri="{FF2B5EF4-FFF2-40B4-BE49-F238E27FC236}">
                <a16:creationId xmlns:a16="http://schemas.microsoft.com/office/drawing/2014/main" id="{7531368B-20BD-47B6-B2CF-768DEA8E0F58}"/>
              </a:ext>
            </a:extLst>
          </p:cNvPr>
          <p:cNvSpPr/>
          <p:nvPr/>
        </p:nvSpPr>
        <p:spPr>
          <a:xfrm>
            <a:off x="9087018" y="5341191"/>
            <a:ext cx="1828800" cy="605230"/>
          </a:xfrm>
          <a:prstGeom prst="rect">
            <a:avLst/>
          </a:prstGeom>
          <a:gradFill>
            <a:gsLst>
              <a:gs pos="43000">
                <a:srgbClr val="0C76C2"/>
              </a:gs>
              <a:gs pos="0">
                <a:srgbClr val="FFF7EA"/>
              </a:gs>
              <a:gs pos="100000">
                <a:srgbClr val="0070C0"/>
              </a:gs>
            </a:gsLst>
            <a:lin ang="0" scaled="1"/>
          </a:gradFill>
        </p:spPr>
        <p:txBody>
          <a:bodyPr wrap="square">
            <a:spAutoFit/>
          </a:bodyPr>
          <a:lstStyle/>
          <a:p>
            <a:pPr algn="r" defTabSz="457200">
              <a:lnSpc>
                <a:spcPct val="130000"/>
              </a:lnSpc>
              <a:spcBef>
                <a:spcPts val="600"/>
              </a:spcBef>
            </a:pPr>
            <a:r>
              <a:rPr lang="zh-CN" altLang="en-US" sz="2800" b="1" dirty="0">
                <a:solidFill>
                  <a:schemeClr val="bg1"/>
                </a:solidFill>
                <a:effectLst>
                  <a:outerShdw blurRad="38100" dist="38100" dir="2700000" algn="tl">
                    <a:srgbClr val="000000">
                      <a:alpha val="43137"/>
                    </a:srgbClr>
                  </a:outerShdw>
                </a:effectLst>
                <a:latin typeface="+mn-lt"/>
                <a:ea typeface="微软雅黑"/>
              </a:rPr>
              <a:t>纯直播式</a:t>
            </a:r>
          </a:p>
        </p:txBody>
      </p:sp>
    </p:spTree>
    <p:extLst>
      <p:ext uri="{BB962C8B-B14F-4D97-AF65-F5344CB8AC3E}">
        <p14:creationId xmlns:p14="http://schemas.microsoft.com/office/powerpoint/2010/main" val="1340785217"/>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3598" y="220110"/>
            <a:ext cx="401031" cy="4098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19" name="矩形 18"/>
          <p:cNvSpPr/>
          <p:nvPr/>
        </p:nvSpPr>
        <p:spPr>
          <a:xfrm>
            <a:off x="456300" y="228647"/>
            <a:ext cx="181751" cy="4013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20" name="矩形 19"/>
          <p:cNvSpPr/>
          <p:nvPr/>
        </p:nvSpPr>
        <p:spPr>
          <a:xfrm>
            <a:off x="707806" y="220110"/>
            <a:ext cx="8052490" cy="461665"/>
          </a:xfrm>
          <a:prstGeom prst="rect">
            <a:avLst/>
          </a:prstGeom>
          <a:noFill/>
        </p:spPr>
        <p:txBody>
          <a:bodyPr/>
          <a:lstStyle/>
          <a:p>
            <a:pPr>
              <a:buClr>
                <a:srgbClr val="00B0F0"/>
              </a:buClr>
            </a:pPr>
            <a:r>
              <a:rPr lang="zh-CN" altLang="en-US" sz="2400" b="1" dirty="0">
                <a:solidFill>
                  <a:schemeClr val="tx1">
                    <a:lumMod val="75000"/>
                    <a:lumOff val="25000"/>
                  </a:schemeClr>
                </a:solidFill>
                <a:latin typeface="微软雅黑"/>
                <a:ea typeface="微软雅黑"/>
                <a:cs typeface="+mj-cs"/>
              </a:rPr>
              <a:t>五、多语种智能字幕翻译平台</a:t>
            </a:r>
            <a:endParaRPr lang="en-US" altLang="zh-CN" sz="2400" b="1" dirty="0">
              <a:solidFill>
                <a:schemeClr val="tx1">
                  <a:lumMod val="75000"/>
                  <a:lumOff val="25000"/>
                </a:schemeClr>
              </a:solidFill>
              <a:latin typeface="微软雅黑"/>
              <a:ea typeface="微软雅黑"/>
              <a:cs typeface="+mj-cs"/>
            </a:endParaRPr>
          </a:p>
        </p:txBody>
      </p:sp>
      <p:pic>
        <p:nvPicPr>
          <p:cNvPr id="15" name="图片 14"/>
          <p:cNvPicPr>
            <a:picLocks noChangeAspect="1"/>
          </p:cNvPicPr>
          <p:nvPr/>
        </p:nvPicPr>
        <p:blipFill>
          <a:blip r:embed="rId3">
            <a:clrChange>
              <a:clrFrom>
                <a:srgbClr val="FFFFFF"/>
              </a:clrFrom>
              <a:clrTo>
                <a:srgbClr val="FFFFFF">
                  <a:alpha val="0"/>
                </a:srgbClr>
              </a:clrTo>
            </a:clrChange>
          </a:blip>
          <a:stretch>
            <a:fillRect/>
          </a:stretch>
        </p:blipFill>
        <p:spPr>
          <a:xfrm>
            <a:off x="10920536" y="5734733"/>
            <a:ext cx="1038225" cy="1095375"/>
          </a:xfrm>
          <a:prstGeom prst="rect">
            <a:avLst/>
          </a:prstGeom>
        </p:spPr>
      </p:pic>
      <p:pic>
        <p:nvPicPr>
          <p:cNvPr id="14" name="图片 13">
            <a:extLst>
              <a:ext uri="{FF2B5EF4-FFF2-40B4-BE49-F238E27FC236}">
                <a16:creationId xmlns:a16="http://schemas.microsoft.com/office/drawing/2014/main" id="{719CFB2A-4EB1-476A-BAA1-0E915613E4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5564" y="2073731"/>
            <a:ext cx="7380922" cy="2759776"/>
          </a:xfrm>
          <a:prstGeom prst="rect">
            <a:avLst/>
          </a:prstGeom>
        </p:spPr>
      </p:pic>
      <p:grpSp>
        <p:nvGrpSpPr>
          <p:cNvPr id="17" name="Group 1294"/>
          <p:cNvGrpSpPr/>
          <p:nvPr/>
        </p:nvGrpSpPr>
        <p:grpSpPr>
          <a:xfrm>
            <a:off x="1274930" y="1304345"/>
            <a:ext cx="606098" cy="621961"/>
            <a:chOff x="0" y="0"/>
            <a:chExt cx="1243365" cy="1243365"/>
          </a:xfrm>
        </p:grpSpPr>
        <p:sp>
          <p:nvSpPr>
            <p:cNvPr id="59" name="Shape 1290"/>
            <p:cNvSpPr/>
            <p:nvPr/>
          </p:nvSpPr>
          <p:spPr>
            <a:xfrm>
              <a:off x="0" y="0"/>
              <a:ext cx="1243365" cy="1243365"/>
            </a:xfrm>
            <a:prstGeom prst="rect">
              <a:avLst/>
            </a:prstGeom>
            <a:solidFill>
              <a:schemeClr val="accent1"/>
            </a:solidFill>
            <a:ln w="12700" cap="flat">
              <a:noFill/>
              <a:miter lim="400000"/>
            </a:ln>
            <a:effectLst/>
          </p:spPr>
          <p:txBody>
            <a:bodyPr wrap="square" lIns="95240" tIns="95240" rIns="95240" bIns="95240" numCol="1" anchor="ctr">
              <a:noAutofit/>
            </a:bodyPr>
            <a:lstStyle/>
            <a:p>
              <a:pPr defTabSz="859644">
                <a:lnSpc>
                  <a:spcPct val="120000"/>
                </a:lnSpc>
                <a:defRPr sz="3200">
                  <a:solidFill>
                    <a:srgbClr val="FFFFFF"/>
                  </a:solidFill>
                  <a:latin typeface="+mn-lt"/>
                  <a:ea typeface="+mn-ea"/>
                  <a:cs typeface="+mn-cs"/>
                  <a:sym typeface="Helvetica Light"/>
                </a:defRPr>
              </a:pPr>
              <a:endParaRPr sz="4267">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60" name="Group 1293"/>
            <p:cNvGrpSpPr/>
            <p:nvPr/>
          </p:nvGrpSpPr>
          <p:grpSpPr>
            <a:xfrm>
              <a:off x="374055" y="351222"/>
              <a:ext cx="495253" cy="540919"/>
              <a:chOff x="0" y="0"/>
              <a:chExt cx="495252" cy="540918"/>
            </a:xfrm>
          </p:grpSpPr>
          <p:sp>
            <p:nvSpPr>
              <p:cNvPr id="62" name="Shape 1291"/>
              <p:cNvSpPr/>
              <p:nvPr/>
            </p:nvSpPr>
            <p:spPr>
              <a:xfrm>
                <a:off x="107933" y="0"/>
                <a:ext cx="270131" cy="270131"/>
              </a:xfrm>
              <a:custGeom>
                <a:avLst/>
                <a:gdLst/>
                <a:ahLst/>
                <a:cxnLst>
                  <a:cxn ang="0">
                    <a:pos x="wd2" y="hd2"/>
                  </a:cxn>
                  <a:cxn ang="5400000">
                    <a:pos x="wd2" y="hd2"/>
                  </a:cxn>
                  <a:cxn ang="10800000">
                    <a:pos x="wd2" y="hd2"/>
                  </a:cxn>
                  <a:cxn ang="16200000">
                    <a:pos x="wd2" y="hd2"/>
                  </a:cxn>
                </a:cxnLst>
                <a:rect l="0" t="0" r="r" b="b"/>
                <a:pathLst>
                  <a:path w="21600" h="21600" extrusionOk="0">
                    <a:moveTo>
                      <a:pt x="3164" y="18436"/>
                    </a:moveTo>
                    <a:cubicBezTo>
                      <a:pt x="5273" y="20546"/>
                      <a:pt x="7818" y="21600"/>
                      <a:pt x="10800" y="21600"/>
                    </a:cubicBezTo>
                    <a:cubicBezTo>
                      <a:pt x="13782" y="21600"/>
                      <a:pt x="16327" y="20546"/>
                      <a:pt x="18436" y="18436"/>
                    </a:cubicBezTo>
                    <a:cubicBezTo>
                      <a:pt x="20546" y="16327"/>
                      <a:pt x="21600" y="13782"/>
                      <a:pt x="21600" y="10800"/>
                    </a:cubicBezTo>
                    <a:cubicBezTo>
                      <a:pt x="21600" y="7818"/>
                      <a:pt x="20546" y="5273"/>
                      <a:pt x="18436" y="3164"/>
                    </a:cubicBezTo>
                    <a:cubicBezTo>
                      <a:pt x="16327" y="1054"/>
                      <a:pt x="13782" y="0"/>
                      <a:pt x="10800" y="0"/>
                    </a:cubicBezTo>
                    <a:cubicBezTo>
                      <a:pt x="7818" y="0"/>
                      <a:pt x="5273" y="1055"/>
                      <a:pt x="3164" y="3164"/>
                    </a:cubicBezTo>
                    <a:cubicBezTo>
                      <a:pt x="1055" y="5273"/>
                      <a:pt x="0" y="7818"/>
                      <a:pt x="0" y="10800"/>
                    </a:cubicBezTo>
                    <a:cubicBezTo>
                      <a:pt x="0" y="13782"/>
                      <a:pt x="1055" y="16327"/>
                      <a:pt x="3164" y="18436"/>
                    </a:cubicBezTo>
                    <a:cubicBezTo>
                      <a:pt x="3164" y="18436"/>
                      <a:pt x="3164" y="18436"/>
                      <a:pt x="3164" y="18436"/>
                    </a:cubicBezTo>
                    <a:close/>
                  </a:path>
                </a:pathLst>
              </a:custGeom>
              <a:solidFill>
                <a:srgbClr val="FFFFFF"/>
              </a:solidFill>
              <a:ln w="12700" cap="flat">
                <a:noFill/>
                <a:miter lim="400000"/>
              </a:ln>
              <a:effectLst/>
            </p:spPr>
            <p:txBody>
              <a:bodyPr wrap="square" lIns="71429" tIns="71429" rIns="71429" bIns="71429" numCol="1" anchor="ctr">
                <a:noAutofit/>
              </a:bodyPr>
              <a:lstStyle/>
              <a:p>
                <a:pPr defTabSz="859644">
                  <a:lnSpc>
                    <a:spcPct val="120000"/>
                  </a:lnSpc>
                  <a:defRPr sz="3200">
                    <a:solidFill>
                      <a:srgbClr val="FFFFFF"/>
                    </a:solidFill>
                    <a:latin typeface="+mn-lt"/>
                    <a:ea typeface="+mn-ea"/>
                    <a:cs typeface="+mn-cs"/>
                    <a:sym typeface="Helvetica Light"/>
                  </a:defRPr>
                </a:pPr>
                <a:endParaRPr sz="4267">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6" name="Shape 1292"/>
              <p:cNvSpPr/>
              <p:nvPr/>
            </p:nvSpPr>
            <p:spPr>
              <a:xfrm>
                <a:off x="0" y="248248"/>
                <a:ext cx="495253" cy="292671"/>
              </a:xfrm>
              <a:custGeom>
                <a:avLst/>
                <a:gdLst/>
                <a:ahLst/>
                <a:cxnLst>
                  <a:cxn ang="0">
                    <a:pos x="wd2" y="hd2"/>
                  </a:cxn>
                  <a:cxn ang="5400000">
                    <a:pos x="wd2" y="hd2"/>
                  </a:cxn>
                  <a:cxn ang="10800000">
                    <a:pos x="wd2" y="hd2"/>
                  </a:cxn>
                  <a:cxn ang="16200000">
                    <a:pos x="wd2" y="hd2"/>
                  </a:cxn>
                </a:cxnLst>
                <a:rect l="0" t="0" r="r" b="b"/>
                <a:pathLst>
                  <a:path w="21600" h="21600" extrusionOk="0">
                    <a:moveTo>
                      <a:pt x="21332" y="9360"/>
                    </a:moveTo>
                    <a:cubicBezTo>
                      <a:pt x="21225" y="8347"/>
                      <a:pt x="21089" y="7408"/>
                      <a:pt x="20925" y="6543"/>
                    </a:cubicBezTo>
                    <a:cubicBezTo>
                      <a:pt x="20761" y="5678"/>
                      <a:pt x="20542" y="4834"/>
                      <a:pt x="20266" y="4011"/>
                    </a:cubicBezTo>
                    <a:cubicBezTo>
                      <a:pt x="19989" y="3190"/>
                      <a:pt x="19673" y="2489"/>
                      <a:pt x="19314" y="1909"/>
                    </a:cubicBezTo>
                    <a:cubicBezTo>
                      <a:pt x="18957" y="1329"/>
                      <a:pt x="18519" y="867"/>
                      <a:pt x="18002" y="520"/>
                    </a:cubicBezTo>
                    <a:cubicBezTo>
                      <a:pt x="17487" y="175"/>
                      <a:pt x="16916" y="0"/>
                      <a:pt x="16292" y="0"/>
                    </a:cubicBezTo>
                    <a:cubicBezTo>
                      <a:pt x="16190" y="0"/>
                      <a:pt x="15970" y="187"/>
                      <a:pt x="15632" y="559"/>
                    </a:cubicBezTo>
                    <a:cubicBezTo>
                      <a:pt x="15295" y="931"/>
                      <a:pt x="14922" y="1348"/>
                      <a:pt x="14512" y="1805"/>
                    </a:cubicBezTo>
                    <a:cubicBezTo>
                      <a:pt x="14103" y="2264"/>
                      <a:pt x="13557" y="2680"/>
                      <a:pt x="12871" y="3051"/>
                    </a:cubicBezTo>
                    <a:cubicBezTo>
                      <a:pt x="12185" y="3423"/>
                      <a:pt x="11496" y="3610"/>
                      <a:pt x="10800" y="3610"/>
                    </a:cubicBezTo>
                    <a:cubicBezTo>
                      <a:pt x="10104" y="3610"/>
                      <a:pt x="9414" y="3423"/>
                      <a:pt x="8729" y="3051"/>
                    </a:cubicBezTo>
                    <a:cubicBezTo>
                      <a:pt x="8043" y="2680"/>
                      <a:pt x="7496" y="2264"/>
                      <a:pt x="7087" y="1805"/>
                    </a:cubicBezTo>
                    <a:cubicBezTo>
                      <a:pt x="6678" y="1348"/>
                      <a:pt x="6304" y="931"/>
                      <a:pt x="5967" y="559"/>
                    </a:cubicBezTo>
                    <a:cubicBezTo>
                      <a:pt x="5630" y="187"/>
                      <a:pt x="5410" y="0"/>
                      <a:pt x="5308" y="0"/>
                    </a:cubicBezTo>
                    <a:cubicBezTo>
                      <a:pt x="4684" y="0"/>
                      <a:pt x="4113" y="175"/>
                      <a:pt x="3597" y="520"/>
                    </a:cubicBezTo>
                    <a:cubicBezTo>
                      <a:pt x="3081" y="867"/>
                      <a:pt x="2643" y="1329"/>
                      <a:pt x="2286" y="1909"/>
                    </a:cubicBezTo>
                    <a:cubicBezTo>
                      <a:pt x="1927" y="2488"/>
                      <a:pt x="1611" y="3190"/>
                      <a:pt x="1334" y="4011"/>
                    </a:cubicBezTo>
                    <a:cubicBezTo>
                      <a:pt x="1058" y="4834"/>
                      <a:pt x="839" y="5678"/>
                      <a:pt x="675" y="6543"/>
                    </a:cubicBezTo>
                    <a:cubicBezTo>
                      <a:pt x="511" y="7408"/>
                      <a:pt x="375" y="8347"/>
                      <a:pt x="268" y="9360"/>
                    </a:cubicBezTo>
                    <a:cubicBezTo>
                      <a:pt x="161" y="10371"/>
                      <a:pt x="89" y="11314"/>
                      <a:pt x="53" y="12189"/>
                    </a:cubicBezTo>
                    <a:cubicBezTo>
                      <a:pt x="17" y="13063"/>
                      <a:pt x="0" y="13959"/>
                      <a:pt x="0" y="14877"/>
                    </a:cubicBezTo>
                    <a:cubicBezTo>
                      <a:pt x="0" y="16953"/>
                      <a:pt x="372" y="18593"/>
                      <a:pt x="1119" y="19795"/>
                    </a:cubicBezTo>
                    <a:cubicBezTo>
                      <a:pt x="1866" y="20998"/>
                      <a:pt x="2858" y="21600"/>
                      <a:pt x="4096" y="21600"/>
                    </a:cubicBezTo>
                    <a:lnTo>
                      <a:pt x="17504" y="21600"/>
                    </a:lnTo>
                    <a:cubicBezTo>
                      <a:pt x="18741" y="21600"/>
                      <a:pt x="19734" y="20998"/>
                      <a:pt x="20480" y="19795"/>
                    </a:cubicBezTo>
                    <a:cubicBezTo>
                      <a:pt x="21227" y="18593"/>
                      <a:pt x="21600" y="16953"/>
                      <a:pt x="21600" y="14877"/>
                    </a:cubicBezTo>
                    <a:cubicBezTo>
                      <a:pt x="21600" y="13959"/>
                      <a:pt x="21582" y="13063"/>
                      <a:pt x="21547" y="12189"/>
                    </a:cubicBezTo>
                    <a:cubicBezTo>
                      <a:pt x="21511" y="11314"/>
                      <a:pt x="21439" y="10371"/>
                      <a:pt x="21332" y="9360"/>
                    </a:cubicBezTo>
                    <a:cubicBezTo>
                      <a:pt x="21332" y="9360"/>
                      <a:pt x="21332" y="9360"/>
                      <a:pt x="21332" y="9360"/>
                    </a:cubicBezTo>
                    <a:close/>
                  </a:path>
                </a:pathLst>
              </a:custGeom>
              <a:solidFill>
                <a:srgbClr val="FFFFFF"/>
              </a:solidFill>
              <a:ln w="12700" cap="flat">
                <a:noFill/>
                <a:miter lim="400000"/>
              </a:ln>
              <a:effectLst/>
            </p:spPr>
            <p:txBody>
              <a:bodyPr wrap="square" lIns="71429" tIns="71429" rIns="71429" bIns="71429" numCol="1" anchor="ctr">
                <a:noAutofit/>
              </a:bodyPr>
              <a:lstStyle/>
              <a:p>
                <a:pPr defTabSz="859644">
                  <a:lnSpc>
                    <a:spcPct val="120000"/>
                  </a:lnSpc>
                  <a:defRPr sz="3200">
                    <a:solidFill>
                      <a:srgbClr val="FFFFFF"/>
                    </a:solidFill>
                    <a:latin typeface="+mn-lt"/>
                    <a:ea typeface="+mn-ea"/>
                    <a:cs typeface="+mn-cs"/>
                    <a:sym typeface="Helvetica Light"/>
                  </a:defRPr>
                </a:pPr>
                <a:endParaRPr sz="4267">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21" name="Shape 1319"/>
          <p:cNvSpPr/>
          <p:nvPr/>
        </p:nvSpPr>
        <p:spPr>
          <a:xfrm flipV="1">
            <a:off x="1879196" y="1548885"/>
            <a:ext cx="1496754" cy="0"/>
          </a:xfrm>
          <a:prstGeom prst="line">
            <a:avLst/>
          </a:prstGeom>
          <a:ln w="12700">
            <a:solidFill>
              <a:schemeClr val="bg1">
                <a:lumMod val="65000"/>
              </a:schemeClr>
            </a:solidFill>
            <a:miter lim="400000"/>
            <a:tailEnd type="triangle"/>
          </a:ln>
        </p:spPr>
        <p:txBody>
          <a:bodyPr lIns="50368" tIns="50368" rIns="50368" bIns="50368" anchor="ctr"/>
          <a:lstStyle/>
          <a:p>
            <a:pPr defTabSz="859644">
              <a:defRPr sz="3200">
                <a:solidFill>
                  <a:srgbClr val="000000"/>
                </a:solidFill>
                <a:latin typeface="+mn-lt"/>
                <a:ea typeface="+mn-ea"/>
                <a:cs typeface="+mn-cs"/>
                <a:sym typeface="Helvetica Light"/>
              </a:defRPr>
            </a:pPr>
            <a:endParaRPr sz="4267">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Shape 1320"/>
          <p:cNvSpPr/>
          <p:nvPr/>
        </p:nvSpPr>
        <p:spPr>
          <a:xfrm flipV="1">
            <a:off x="4107978" y="1548885"/>
            <a:ext cx="1496754" cy="0"/>
          </a:xfrm>
          <a:prstGeom prst="line">
            <a:avLst/>
          </a:prstGeom>
          <a:ln w="12700">
            <a:solidFill>
              <a:schemeClr val="bg1">
                <a:lumMod val="65000"/>
              </a:schemeClr>
            </a:solidFill>
            <a:miter lim="400000"/>
            <a:tailEnd type="triangle"/>
          </a:ln>
        </p:spPr>
        <p:txBody>
          <a:bodyPr lIns="50368" tIns="50368" rIns="50368" bIns="50368" anchor="ctr"/>
          <a:lstStyle/>
          <a:p>
            <a:pPr defTabSz="859644">
              <a:defRPr sz="3200">
                <a:solidFill>
                  <a:srgbClr val="000000"/>
                </a:solidFill>
                <a:latin typeface="+mn-lt"/>
                <a:ea typeface="+mn-ea"/>
                <a:cs typeface="+mn-cs"/>
                <a:sym typeface="Helvetica Light"/>
              </a:defRPr>
            </a:pPr>
            <a:endParaRPr sz="4267">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Shape 1321"/>
          <p:cNvSpPr/>
          <p:nvPr/>
        </p:nvSpPr>
        <p:spPr>
          <a:xfrm flipV="1">
            <a:off x="6340221" y="1548885"/>
            <a:ext cx="1496754" cy="0"/>
          </a:xfrm>
          <a:prstGeom prst="line">
            <a:avLst/>
          </a:prstGeom>
          <a:ln w="12700">
            <a:solidFill>
              <a:schemeClr val="bg1">
                <a:lumMod val="65000"/>
              </a:schemeClr>
            </a:solidFill>
            <a:miter lim="400000"/>
            <a:tailEnd type="triangle"/>
          </a:ln>
        </p:spPr>
        <p:txBody>
          <a:bodyPr lIns="50368" tIns="50368" rIns="50368" bIns="50368" anchor="ctr"/>
          <a:lstStyle/>
          <a:p>
            <a:pPr defTabSz="859644">
              <a:defRPr sz="3200">
                <a:solidFill>
                  <a:srgbClr val="000000"/>
                </a:solidFill>
                <a:latin typeface="+mn-lt"/>
                <a:ea typeface="+mn-ea"/>
                <a:cs typeface="+mn-cs"/>
                <a:sym typeface="Helvetica Light"/>
              </a:defRPr>
            </a:pPr>
            <a:endParaRPr sz="4267">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Shape 1322"/>
          <p:cNvSpPr/>
          <p:nvPr/>
        </p:nvSpPr>
        <p:spPr>
          <a:xfrm flipH="1">
            <a:off x="1991544" y="5559467"/>
            <a:ext cx="1496754" cy="0"/>
          </a:xfrm>
          <a:prstGeom prst="line">
            <a:avLst/>
          </a:prstGeom>
          <a:ln w="12700">
            <a:solidFill>
              <a:schemeClr val="bg1">
                <a:lumMod val="65000"/>
              </a:schemeClr>
            </a:solidFill>
            <a:miter lim="400000"/>
            <a:tailEnd type="triangle"/>
          </a:ln>
        </p:spPr>
        <p:txBody>
          <a:bodyPr lIns="50368" tIns="50368" rIns="50368" bIns="50368" anchor="ctr"/>
          <a:lstStyle/>
          <a:p>
            <a:pPr defTabSz="859644">
              <a:defRPr sz="3200">
                <a:solidFill>
                  <a:srgbClr val="000000"/>
                </a:solidFill>
                <a:latin typeface="+mn-lt"/>
                <a:ea typeface="+mn-ea"/>
                <a:cs typeface="+mn-cs"/>
                <a:sym typeface="Helvetica Light"/>
              </a:defRPr>
            </a:pPr>
            <a:endParaRPr sz="4267">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Shape 1323"/>
          <p:cNvSpPr/>
          <p:nvPr/>
        </p:nvSpPr>
        <p:spPr>
          <a:xfrm flipH="1">
            <a:off x="4214681" y="5559467"/>
            <a:ext cx="1496754" cy="0"/>
          </a:xfrm>
          <a:prstGeom prst="line">
            <a:avLst/>
          </a:prstGeom>
          <a:ln w="12700">
            <a:solidFill>
              <a:schemeClr val="bg1">
                <a:lumMod val="65000"/>
              </a:schemeClr>
            </a:solidFill>
            <a:miter lim="400000"/>
            <a:tailEnd type="triangle"/>
          </a:ln>
        </p:spPr>
        <p:txBody>
          <a:bodyPr lIns="50368" tIns="50368" rIns="50368" bIns="50368" anchor="ctr"/>
          <a:lstStyle/>
          <a:p>
            <a:pPr defTabSz="859644">
              <a:defRPr sz="3200">
                <a:solidFill>
                  <a:srgbClr val="000000"/>
                </a:solidFill>
                <a:latin typeface="+mn-lt"/>
                <a:ea typeface="+mn-ea"/>
                <a:cs typeface="+mn-cs"/>
                <a:sym typeface="Helvetica Light"/>
              </a:defRPr>
            </a:pPr>
            <a:endParaRPr sz="4267">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Shape 1324"/>
          <p:cNvSpPr/>
          <p:nvPr/>
        </p:nvSpPr>
        <p:spPr>
          <a:xfrm flipH="1">
            <a:off x="6456439" y="5559467"/>
            <a:ext cx="1494964" cy="0"/>
          </a:xfrm>
          <a:prstGeom prst="line">
            <a:avLst/>
          </a:prstGeom>
          <a:ln w="12700">
            <a:solidFill>
              <a:schemeClr val="bg1">
                <a:lumMod val="65000"/>
              </a:schemeClr>
            </a:solidFill>
            <a:miter lim="400000"/>
            <a:tailEnd type="triangle"/>
          </a:ln>
        </p:spPr>
        <p:txBody>
          <a:bodyPr lIns="50368" tIns="50368" rIns="50368" bIns="50368" anchor="ctr"/>
          <a:lstStyle/>
          <a:p>
            <a:pPr defTabSz="859644">
              <a:defRPr sz="3200">
                <a:solidFill>
                  <a:srgbClr val="000000"/>
                </a:solidFill>
                <a:latin typeface="+mn-lt"/>
                <a:ea typeface="+mn-ea"/>
                <a:cs typeface="+mn-cs"/>
                <a:sym typeface="Helvetica Light"/>
              </a:defRPr>
            </a:pPr>
            <a:endParaRPr sz="4267">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Shape 1326"/>
          <p:cNvSpPr/>
          <p:nvPr/>
        </p:nvSpPr>
        <p:spPr>
          <a:xfrm>
            <a:off x="10529793" y="1602987"/>
            <a:ext cx="0" cy="3966176"/>
          </a:xfrm>
          <a:prstGeom prst="line">
            <a:avLst/>
          </a:prstGeom>
          <a:ln w="12700">
            <a:solidFill>
              <a:schemeClr val="bg1">
                <a:lumMod val="65000"/>
              </a:schemeClr>
            </a:solidFill>
            <a:miter lim="400000"/>
          </a:ln>
        </p:spPr>
        <p:txBody>
          <a:bodyPr lIns="50368" tIns="50368" rIns="50368" bIns="50368" anchor="ctr"/>
          <a:lstStyle/>
          <a:p>
            <a:pPr defTabSz="859644">
              <a:defRPr sz="3200">
                <a:solidFill>
                  <a:srgbClr val="000000"/>
                </a:solidFill>
                <a:latin typeface="+mn-lt"/>
                <a:ea typeface="+mn-ea"/>
                <a:cs typeface="+mn-cs"/>
                <a:sym typeface="Helvetica Light"/>
              </a:defRPr>
            </a:pPr>
            <a:endParaRPr sz="4267">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Shape 1327"/>
          <p:cNvSpPr/>
          <p:nvPr/>
        </p:nvSpPr>
        <p:spPr>
          <a:xfrm flipH="1">
            <a:off x="8760296" y="5559467"/>
            <a:ext cx="1532473" cy="0"/>
          </a:xfrm>
          <a:prstGeom prst="line">
            <a:avLst/>
          </a:prstGeom>
          <a:ln w="12700">
            <a:solidFill>
              <a:schemeClr val="bg1">
                <a:lumMod val="65000"/>
              </a:schemeClr>
            </a:solidFill>
            <a:miter lim="400000"/>
            <a:tailEnd type="triangle"/>
          </a:ln>
        </p:spPr>
        <p:txBody>
          <a:bodyPr lIns="50368" tIns="50368" rIns="50368" bIns="50368" anchor="ctr"/>
          <a:lstStyle/>
          <a:p>
            <a:pPr defTabSz="859644">
              <a:defRPr sz="3200">
                <a:solidFill>
                  <a:srgbClr val="000000"/>
                </a:solidFill>
                <a:latin typeface="+mn-lt"/>
                <a:ea typeface="+mn-ea"/>
                <a:cs typeface="+mn-cs"/>
                <a:sym typeface="Helvetica Light"/>
              </a:defRPr>
            </a:pPr>
            <a:endParaRPr sz="4267">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3" name="Group 1335"/>
          <p:cNvGrpSpPr/>
          <p:nvPr/>
        </p:nvGrpSpPr>
        <p:grpSpPr>
          <a:xfrm>
            <a:off x="3503712" y="1304345"/>
            <a:ext cx="606098" cy="621961"/>
            <a:chOff x="0" y="0"/>
            <a:chExt cx="1243365" cy="1243365"/>
          </a:xfrm>
        </p:grpSpPr>
        <p:sp>
          <p:nvSpPr>
            <p:cNvPr id="55" name="Shape 1331"/>
            <p:cNvSpPr/>
            <p:nvPr/>
          </p:nvSpPr>
          <p:spPr>
            <a:xfrm>
              <a:off x="0" y="0"/>
              <a:ext cx="1243365" cy="1243365"/>
            </a:xfrm>
            <a:prstGeom prst="rect">
              <a:avLst/>
            </a:prstGeom>
            <a:solidFill>
              <a:schemeClr val="accent2"/>
            </a:solidFill>
            <a:ln w="12700" cap="flat">
              <a:noFill/>
              <a:miter lim="400000"/>
            </a:ln>
            <a:effectLst/>
          </p:spPr>
          <p:txBody>
            <a:bodyPr wrap="square" lIns="95240" tIns="95240" rIns="95240" bIns="95240" numCol="1" anchor="ctr">
              <a:noAutofit/>
            </a:bodyPr>
            <a:lstStyle/>
            <a:p>
              <a:pPr defTabSz="859644">
                <a:lnSpc>
                  <a:spcPct val="120000"/>
                </a:lnSpc>
                <a:defRPr sz="3200">
                  <a:solidFill>
                    <a:srgbClr val="FFFFFF"/>
                  </a:solidFill>
                  <a:latin typeface="+mn-lt"/>
                  <a:ea typeface="+mn-ea"/>
                  <a:cs typeface="+mn-cs"/>
                  <a:sym typeface="Helvetica Light"/>
                </a:defRPr>
              </a:pPr>
              <a:endParaRPr sz="4267">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6" name="Group 1334"/>
            <p:cNvGrpSpPr/>
            <p:nvPr/>
          </p:nvGrpSpPr>
          <p:grpSpPr>
            <a:xfrm>
              <a:off x="452618" y="384509"/>
              <a:ext cx="335923" cy="474346"/>
              <a:chOff x="0" y="0"/>
              <a:chExt cx="335921" cy="474344"/>
            </a:xfrm>
          </p:grpSpPr>
          <p:sp>
            <p:nvSpPr>
              <p:cNvPr id="57" name="Shape 1332"/>
              <p:cNvSpPr/>
              <p:nvPr/>
            </p:nvSpPr>
            <p:spPr>
              <a:xfrm>
                <a:off x="0" y="42435"/>
                <a:ext cx="335922" cy="431910"/>
              </a:xfrm>
              <a:custGeom>
                <a:avLst/>
                <a:gdLst/>
                <a:ahLst/>
                <a:cxnLst>
                  <a:cxn ang="0">
                    <a:pos x="wd2" y="hd2"/>
                  </a:cxn>
                  <a:cxn ang="5400000">
                    <a:pos x="wd2" y="hd2"/>
                  </a:cxn>
                  <a:cxn ang="10800000">
                    <a:pos x="wd2" y="hd2"/>
                  </a:cxn>
                  <a:cxn ang="16200000">
                    <a:pos x="wd2" y="hd2"/>
                  </a:cxn>
                </a:cxnLst>
                <a:rect l="0" t="0" r="r" b="b"/>
                <a:pathLst>
                  <a:path w="21600" h="21600" extrusionOk="0">
                    <a:moveTo>
                      <a:pt x="19441" y="0"/>
                    </a:moveTo>
                    <a:lnTo>
                      <a:pt x="17589" y="3600"/>
                    </a:lnTo>
                    <a:lnTo>
                      <a:pt x="4011" y="3600"/>
                    </a:lnTo>
                    <a:lnTo>
                      <a:pt x="2159" y="0"/>
                    </a:lnTo>
                    <a:cubicBezTo>
                      <a:pt x="972" y="0"/>
                      <a:pt x="0" y="756"/>
                      <a:pt x="0" y="1679"/>
                    </a:cubicBezTo>
                    <a:lnTo>
                      <a:pt x="0" y="19921"/>
                    </a:lnTo>
                    <a:cubicBezTo>
                      <a:pt x="0" y="20844"/>
                      <a:pt x="972" y="21600"/>
                      <a:pt x="2159" y="21600"/>
                    </a:cubicBezTo>
                    <a:lnTo>
                      <a:pt x="19441" y="21600"/>
                    </a:lnTo>
                    <a:cubicBezTo>
                      <a:pt x="20628" y="21600"/>
                      <a:pt x="21600" y="20844"/>
                      <a:pt x="21600" y="19921"/>
                    </a:cubicBezTo>
                    <a:lnTo>
                      <a:pt x="21600" y="1679"/>
                    </a:lnTo>
                    <a:cubicBezTo>
                      <a:pt x="21600" y="756"/>
                      <a:pt x="20628" y="0"/>
                      <a:pt x="19441" y="0"/>
                    </a:cubicBezTo>
                    <a:close/>
                  </a:path>
                </a:pathLst>
              </a:custGeom>
              <a:solidFill>
                <a:srgbClr val="FFFFFF"/>
              </a:solidFill>
              <a:ln w="12700" cap="flat">
                <a:noFill/>
                <a:miter lim="400000"/>
              </a:ln>
              <a:effectLst/>
            </p:spPr>
            <p:txBody>
              <a:bodyPr wrap="square" lIns="71429" tIns="71429" rIns="71429" bIns="71429" numCol="1" anchor="ctr">
                <a:noAutofit/>
              </a:bodyPr>
              <a:lstStyle/>
              <a:p>
                <a:pPr defTabSz="859644">
                  <a:lnSpc>
                    <a:spcPct val="120000"/>
                  </a:lnSpc>
                  <a:defRPr sz="3200">
                    <a:solidFill>
                      <a:srgbClr val="FFFFFF"/>
                    </a:solidFill>
                    <a:latin typeface="+mn-lt"/>
                    <a:ea typeface="+mn-ea"/>
                    <a:cs typeface="+mn-cs"/>
                    <a:sym typeface="Helvetica Light"/>
                  </a:defRPr>
                </a:pPr>
                <a:endParaRPr sz="4267">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Shape 1333"/>
              <p:cNvSpPr/>
              <p:nvPr/>
            </p:nvSpPr>
            <p:spPr>
              <a:xfrm>
                <a:off x="59175" y="0"/>
                <a:ext cx="215954" cy="95985"/>
              </a:xfrm>
              <a:custGeom>
                <a:avLst/>
                <a:gdLst/>
                <a:ahLst/>
                <a:cxnLst>
                  <a:cxn ang="0">
                    <a:pos x="wd2" y="hd2"/>
                  </a:cxn>
                  <a:cxn ang="5400000">
                    <a:pos x="wd2" y="hd2"/>
                  </a:cxn>
                  <a:cxn ang="10800000">
                    <a:pos x="wd2" y="hd2"/>
                  </a:cxn>
                  <a:cxn ang="16200000">
                    <a:pos x="wd2" y="hd2"/>
                  </a:cxn>
                </a:cxnLst>
                <a:rect l="0" t="0" r="r" b="b"/>
                <a:pathLst>
                  <a:path w="21600" h="21600" extrusionOk="0">
                    <a:moveTo>
                      <a:pt x="19441" y="21600"/>
                    </a:moveTo>
                    <a:lnTo>
                      <a:pt x="21600" y="10800"/>
                    </a:lnTo>
                    <a:lnTo>
                      <a:pt x="16369" y="10800"/>
                    </a:lnTo>
                    <a:lnTo>
                      <a:pt x="14641" y="0"/>
                    </a:lnTo>
                    <a:lnTo>
                      <a:pt x="6959" y="0"/>
                    </a:lnTo>
                    <a:lnTo>
                      <a:pt x="5231" y="10800"/>
                    </a:lnTo>
                    <a:lnTo>
                      <a:pt x="0" y="10800"/>
                    </a:lnTo>
                    <a:lnTo>
                      <a:pt x="2159" y="21600"/>
                    </a:lnTo>
                    <a:cubicBezTo>
                      <a:pt x="2159" y="21600"/>
                      <a:pt x="19441" y="21600"/>
                      <a:pt x="19441" y="21600"/>
                    </a:cubicBezTo>
                    <a:close/>
                  </a:path>
                </a:pathLst>
              </a:custGeom>
              <a:solidFill>
                <a:srgbClr val="FFFFFF"/>
              </a:solidFill>
              <a:ln w="12700" cap="flat">
                <a:noFill/>
                <a:miter lim="400000"/>
              </a:ln>
              <a:effectLst/>
            </p:spPr>
            <p:txBody>
              <a:bodyPr wrap="square" lIns="71429" tIns="71429" rIns="71429" bIns="71429" numCol="1" anchor="ctr">
                <a:noAutofit/>
              </a:bodyPr>
              <a:lstStyle/>
              <a:p>
                <a:pPr defTabSz="859644">
                  <a:lnSpc>
                    <a:spcPct val="120000"/>
                  </a:lnSpc>
                  <a:defRPr sz="3200">
                    <a:solidFill>
                      <a:srgbClr val="FFFFFF"/>
                    </a:solidFill>
                    <a:latin typeface="+mn-lt"/>
                    <a:ea typeface="+mn-ea"/>
                    <a:cs typeface="+mn-cs"/>
                    <a:sym typeface="Helvetica Light"/>
                  </a:defRPr>
                </a:pPr>
                <a:endParaRPr sz="4267">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34" name="Group 1338"/>
          <p:cNvGrpSpPr/>
          <p:nvPr/>
        </p:nvGrpSpPr>
        <p:grpSpPr>
          <a:xfrm>
            <a:off x="5735960" y="1304345"/>
            <a:ext cx="606098" cy="621961"/>
            <a:chOff x="0" y="0"/>
            <a:chExt cx="1243365" cy="1243365"/>
          </a:xfrm>
        </p:grpSpPr>
        <p:sp>
          <p:nvSpPr>
            <p:cNvPr id="53" name="Shape 1336"/>
            <p:cNvSpPr/>
            <p:nvPr/>
          </p:nvSpPr>
          <p:spPr>
            <a:xfrm>
              <a:off x="0" y="0"/>
              <a:ext cx="1243365" cy="1243365"/>
            </a:xfrm>
            <a:prstGeom prst="rect">
              <a:avLst/>
            </a:prstGeom>
            <a:solidFill>
              <a:schemeClr val="accent3"/>
            </a:solidFill>
            <a:ln w="12700" cap="flat">
              <a:noFill/>
              <a:miter lim="400000"/>
            </a:ln>
            <a:effectLst/>
          </p:spPr>
          <p:txBody>
            <a:bodyPr wrap="square" lIns="95240" tIns="95240" rIns="95240" bIns="95240" numCol="1" anchor="ctr">
              <a:noAutofit/>
            </a:bodyPr>
            <a:lstStyle/>
            <a:p>
              <a:pPr defTabSz="859644">
                <a:lnSpc>
                  <a:spcPct val="120000"/>
                </a:lnSpc>
                <a:defRPr sz="3200">
                  <a:solidFill>
                    <a:srgbClr val="FFFFFF"/>
                  </a:solidFill>
                  <a:latin typeface="+mn-lt"/>
                  <a:ea typeface="+mn-ea"/>
                  <a:cs typeface="+mn-cs"/>
                  <a:sym typeface="Helvetica Light"/>
                </a:defRPr>
              </a:pPr>
              <a:endParaRPr sz="4267">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Shape 1337"/>
            <p:cNvSpPr/>
            <p:nvPr/>
          </p:nvSpPr>
          <p:spPr>
            <a:xfrm>
              <a:off x="384508" y="384509"/>
              <a:ext cx="474347" cy="474346"/>
            </a:xfrm>
            <a:custGeom>
              <a:avLst/>
              <a:gdLst/>
              <a:ahLst/>
              <a:cxnLst>
                <a:cxn ang="0">
                  <a:pos x="wd2" y="hd2"/>
                </a:cxn>
                <a:cxn ang="5400000">
                  <a:pos x="wd2" y="hd2"/>
                </a:cxn>
                <a:cxn ang="10800000">
                  <a:pos x="wd2" y="hd2"/>
                </a:cxn>
                <a:cxn ang="16200000">
                  <a:pos x="wd2" y="hd2"/>
                </a:cxn>
              </a:cxnLst>
              <a:rect l="0" t="0" r="r" b="b"/>
              <a:pathLst>
                <a:path w="20814" h="20814" extrusionOk="0">
                  <a:moveTo>
                    <a:pt x="16063" y="4751"/>
                  </a:moveTo>
                  <a:cubicBezTo>
                    <a:pt x="14562" y="3251"/>
                    <a:pt x="14186" y="1270"/>
                    <a:pt x="14318" y="1137"/>
                  </a:cubicBezTo>
                  <a:cubicBezTo>
                    <a:pt x="14452" y="1003"/>
                    <a:pt x="16354" y="1458"/>
                    <a:pt x="17856" y="2959"/>
                  </a:cubicBezTo>
                  <a:cubicBezTo>
                    <a:pt x="19356" y="4460"/>
                    <a:pt x="19807" y="6366"/>
                    <a:pt x="19677" y="6496"/>
                  </a:cubicBezTo>
                  <a:cubicBezTo>
                    <a:pt x="19548" y="6625"/>
                    <a:pt x="17564" y="6252"/>
                    <a:pt x="16063" y="4751"/>
                  </a:cubicBezTo>
                  <a:close/>
                  <a:moveTo>
                    <a:pt x="8257" y="11610"/>
                  </a:moveTo>
                  <a:cubicBezTo>
                    <a:pt x="7827" y="11179"/>
                    <a:pt x="7967" y="10342"/>
                    <a:pt x="8569" y="9739"/>
                  </a:cubicBezTo>
                  <a:cubicBezTo>
                    <a:pt x="9172" y="9137"/>
                    <a:pt x="10009" y="8997"/>
                    <a:pt x="10440" y="9428"/>
                  </a:cubicBezTo>
                  <a:cubicBezTo>
                    <a:pt x="10869" y="9858"/>
                    <a:pt x="10730" y="10696"/>
                    <a:pt x="10128" y="11298"/>
                  </a:cubicBezTo>
                  <a:cubicBezTo>
                    <a:pt x="9526" y="11900"/>
                    <a:pt x="8687" y="12040"/>
                    <a:pt x="8257" y="11610"/>
                  </a:cubicBezTo>
                  <a:close/>
                  <a:moveTo>
                    <a:pt x="18634" y="2180"/>
                  </a:moveTo>
                  <a:cubicBezTo>
                    <a:pt x="16698" y="243"/>
                    <a:pt x="14265" y="-466"/>
                    <a:pt x="13491" y="308"/>
                  </a:cubicBezTo>
                  <a:lnTo>
                    <a:pt x="10372" y="3426"/>
                  </a:lnTo>
                  <a:cubicBezTo>
                    <a:pt x="9900" y="3899"/>
                    <a:pt x="9488" y="5482"/>
                    <a:pt x="9676" y="7085"/>
                  </a:cubicBezTo>
                  <a:lnTo>
                    <a:pt x="240" y="16521"/>
                  </a:lnTo>
                  <a:cubicBezTo>
                    <a:pt x="-320" y="17081"/>
                    <a:pt x="134" y="18442"/>
                    <a:pt x="1253" y="19561"/>
                  </a:cubicBezTo>
                  <a:cubicBezTo>
                    <a:pt x="2373" y="20681"/>
                    <a:pt x="3733" y="21134"/>
                    <a:pt x="4293" y="20574"/>
                  </a:cubicBezTo>
                  <a:lnTo>
                    <a:pt x="13729" y="11138"/>
                  </a:lnTo>
                  <a:cubicBezTo>
                    <a:pt x="15332" y="11327"/>
                    <a:pt x="16915" y="10914"/>
                    <a:pt x="17388" y="10442"/>
                  </a:cubicBezTo>
                  <a:lnTo>
                    <a:pt x="20506" y="7324"/>
                  </a:lnTo>
                  <a:cubicBezTo>
                    <a:pt x="21280" y="6549"/>
                    <a:pt x="20573" y="4116"/>
                    <a:pt x="18634" y="2180"/>
                  </a:cubicBezTo>
                  <a:close/>
                </a:path>
              </a:pathLst>
            </a:custGeom>
            <a:solidFill>
              <a:srgbClr val="FFFFFF"/>
            </a:solidFill>
            <a:ln w="12700" cap="flat">
              <a:noFill/>
              <a:miter lim="400000"/>
            </a:ln>
            <a:effectLst/>
          </p:spPr>
          <p:txBody>
            <a:bodyPr wrap="square" lIns="71429" tIns="71429" rIns="71429" bIns="71429" numCol="1" anchor="ctr">
              <a:noAutofit/>
            </a:bodyPr>
            <a:lstStyle/>
            <a:p>
              <a:pPr defTabSz="859644">
                <a:lnSpc>
                  <a:spcPct val="120000"/>
                </a:lnSpc>
                <a:defRPr sz="3200">
                  <a:solidFill>
                    <a:srgbClr val="FFFFFF"/>
                  </a:solidFill>
                  <a:latin typeface="+mn-lt"/>
                  <a:ea typeface="+mn-ea"/>
                  <a:cs typeface="+mn-cs"/>
                  <a:sym typeface="Helvetica Light"/>
                </a:defRPr>
              </a:pPr>
              <a:endParaRPr sz="4267">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5" name="Group 1341"/>
          <p:cNvGrpSpPr/>
          <p:nvPr/>
        </p:nvGrpSpPr>
        <p:grpSpPr>
          <a:xfrm>
            <a:off x="7968208" y="1304345"/>
            <a:ext cx="606098" cy="621961"/>
            <a:chOff x="0" y="0"/>
            <a:chExt cx="1243365" cy="1243365"/>
          </a:xfrm>
        </p:grpSpPr>
        <p:sp>
          <p:nvSpPr>
            <p:cNvPr id="51" name="Shape 1339"/>
            <p:cNvSpPr/>
            <p:nvPr/>
          </p:nvSpPr>
          <p:spPr>
            <a:xfrm>
              <a:off x="0" y="0"/>
              <a:ext cx="1243365" cy="1243365"/>
            </a:xfrm>
            <a:prstGeom prst="rect">
              <a:avLst/>
            </a:prstGeom>
            <a:solidFill>
              <a:schemeClr val="accent4"/>
            </a:solidFill>
            <a:ln w="12700" cap="flat">
              <a:noFill/>
              <a:miter lim="400000"/>
            </a:ln>
            <a:effectLst/>
          </p:spPr>
          <p:txBody>
            <a:bodyPr wrap="square" lIns="95240" tIns="95240" rIns="95240" bIns="95240" numCol="1" anchor="ctr">
              <a:noAutofit/>
            </a:bodyPr>
            <a:lstStyle/>
            <a:p>
              <a:pPr defTabSz="859644">
                <a:lnSpc>
                  <a:spcPct val="120000"/>
                </a:lnSpc>
                <a:defRPr sz="3200">
                  <a:solidFill>
                    <a:srgbClr val="FFFFFF"/>
                  </a:solidFill>
                  <a:latin typeface="+mn-lt"/>
                  <a:ea typeface="+mn-ea"/>
                  <a:cs typeface="+mn-cs"/>
                  <a:sym typeface="Helvetica Light"/>
                </a:defRPr>
              </a:pPr>
              <a:endParaRPr sz="4267">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Shape 1340"/>
            <p:cNvSpPr/>
            <p:nvPr/>
          </p:nvSpPr>
          <p:spPr>
            <a:xfrm>
              <a:off x="383421" y="384509"/>
              <a:ext cx="474315" cy="474346"/>
            </a:xfrm>
            <a:custGeom>
              <a:avLst/>
              <a:gdLst/>
              <a:ahLst/>
              <a:cxnLst>
                <a:cxn ang="0">
                  <a:pos x="wd2" y="hd2"/>
                </a:cxn>
                <a:cxn ang="5400000">
                  <a:pos x="wd2" y="hd2"/>
                </a:cxn>
                <a:cxn ang="10800000">
                  <a:pos x="wd2" y="hd2"/>
                </a:cxn>
                <a:cxn ang="16200000">
                  <a:pos x="wd2" y="hd2"/>
                </a:cxn>
              </a:cxnLst>
              <a:rect l="0" t="0" r="r" b="b"/>
              <a:pathLst>
                <a:path w="21318" h="21320" extrusionOk="0">
                  <a:moveTo>
                    <a:pt x="6122" y="19157"/>
                  </a:moveTo>
                  <a:lnTo>
                    <a:pt x="3902" y="19634"/>
                  </a:lnTo>
                  <a:cubicBezTo>
                    <a:pt x="3688" y="19233"/>
                    <a:pt x="3431" y="18833"/>
                    <a:pt x="2957" y="18361"/>
                  </a:cubicBezTo>
                  <a:cubicBezTo>
                    <a:pt x="2486" y="17889"/>
                    <a:pt x="2085" y="17631"/>
                    <a:pt x="1685" y="17417"/>
                  </a:cubicBezTo>
                  <a:lnTo>
                    <a:pt x="2162" y="15198"/>
                  </a:lnTo>
                  <a:lnTo>
                    <a:pt x="2804" y="14556"/>
                  </a:lnTo>
                  <a:cubicBezTo>
                    <a:pt x="2804" y="14556"/>
                    <a:pt x="4012" y="14580"/>
                    <a:pt x="5374" y="15944"/>
                  </a:cubicBezTo>
                  <a:cubicBezTo>
                    <a:pt x="6737" y="17307"/>
                    <a:pt x="6762" y="18516"/>
                    <a:pt x="6762" y="18516"/>
                  </a:cubicBezTo>
                  <a:cubicBezTo>
                    <a:pt x="6762" y="18516"/>
                    <a:pt x="6122" y="19157"/>
                    <a:pt x="6122" y="19157"/>
                  </a:cubicBezTo>
                  <a:close/>
                  <a:moveTo>
                    <a:pt x="19625" y="1692"/>
                  </a:moveTo>
                  <a:cubicBezTo>
                    <a:pt x="17654" y="-280"/>
                    <a:pt x="16174" y="15"/>
                    <a:pt x="16174" y="15"/>
                  </a:cubicBezTo>
                  <a:lnTo>
                    <a:pt x="9270" y="6920"/>
                  </a:lnTo>
                  <a:lnTo>
                    <a:pt x="1379" y="14810"/>
                  </a:lnTo>
                  <a:lnTo>
                    <a:pt x="0" y="21320"/>
                  </a:lnTo>
                  <a:lnTo>
                    <a:pt x="6508" y="19939"/>
                  </a:lnTo>
                  <a:lnTo>
                    <a:pt x="14399" y="12048"/>
                  </a:lnTo>
                  <a:lnTo>
                    <a:pt x="21302" y="5145"/>
                  </a:lnTo>
                  <a:cubicBezTo>
                    <a:pt x="21302" y="5145"/>
                    <a:pt x="21600" y="3665"/>
                    <a:pt x="19625" y="1692"/>
                  </a:cubicBezTo>
                  <a:close/>
                </a:path>
              </a:pathLst>
            </a:custGeom>
            <a:solidFill>
              <a:srgbClr val="FFFFFF"/>
            </a:solidFill>
            <a:ln w="12700" cap="flat">
              <a:noFill/>
              <a:miter lim="400000"/>
            </a:ln>
            <a:effectLst/>
          </p:spPr>
          <p:txBody>
            <a:bodyPr wrap="square" lIns="71429" tIns="71429" rIns="71429" bIns="71429" numCol="1" anchor="ctr">
              <a:noAutofit/>
            </a:bodyPr>
            <a:lstStyle/>
            <a:p>
              <a:pPr defTabSz="859644">
                <a:lnSpc>
                  <a:spcPct val="120000"/>
                </a:lnSpc>
                <a:defRPr sz="3200">
                  <a:solidFill>
                    <a:srgbClr val="FFFFFF"/>
                  </a:solidFill>
                  <a:latin typeface="+mn-lt"/>
                  <a:ea typeface="+mn-ea"/>
                  <a:cs typeface="+mn-cs"/>
                  <a:sym typeface="Helvetica Light"/>
                </a:defRPr>
              </a:pPr>
              <a:endParaRPr sz="4267">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6" name="Group 1344"/>
          <p:cNvGrpSpPr/>
          <p:nvPr/>
        </p:nvGrpSpPr>
        <p:grpSpPr>
          <a:xfrm>
            <a:off x="7951399" y="5229200"/>
            <a:ext cx="606097" cy="648072"/>
            <a:chOff x="0" y="0"/>
            <a:chExt cx="1243363" cy="1243363"/>
          </a:xfrm>
        </p:grpSpPr>
        <p:sp>
          <p:nvSpPr>
            <p:cNvPr id="49" name="Shape 1342"/>
            <p:cNvSpPr/>
            <p:nvPr/>
          </p:nvSpPr>
          <p:spPr>
            <a:xfrm>
              <a:off x="0" y="0"/>
              <a:ext cx="1243364" cy="1243364"/>
            </a:xfrm>
            <a:prstGeom prst="rect">
              <a:avLst/>
            </a:prstGeom>
            <a:solidFill>
              <a:schemeClr val="accent4"/>
            </a:solidFill>
            <a:ln w="12700" cap="flat">
              <a:noFill/>
              <a:miter lim="400000"/>
            </a:ln>
            <a:effectLst/>
          </p:spPr>
          <p:txBody>
            <a:bodyPr wrap="square" lIns="95240" tIns="95240" rIns="95240" bIns="95240" numCol="1" anchor="ctr">
              <a:noAutofit/>
            </a:bodyPr>
            <a:lstStyle/>
            <a:p>
              <a:pPr defTabSz="859644">
                <a:lnSpc>
                  <a:spcPct val="120000"/>
                </a:lnSpc>
                <a:defRPr sz="3200">
                  <a:solidFill>
                    <a:srgbClr val="FFFFFF"/>
                  </a:solidFill>
                  <a:latin typeface="+mn-lt"/>
                  <a:ea typeface="+mn-ea"/>
                  <a:cs typeface="+mn-cs"/>
                  <a:sym typeface="Helvetica Light"/>
                </a:defRPr>
              </a:pPr>
              <a:endParaRPr sz="4267">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Shape 1343"/>
            <p:cNvSpPr/>
            <p:nvPr/>
          </p:nvSpPr>
          <p:spPr>
            <a:xfrm>
              <a:off x="431257" y="349682"/>
              <a:ext cx="378644" cy="540919"/>
            </a:xfrm>
            <a:custGeom>
              <a:avLst/>
              <a:gdLst/>
              <a:ahLst/>
              <a:cxnLst>
                <a:cxn ang="0">
                  <a:pos x="wd2" y="hd2"/>
                </a:cxn>
                <a:cxn ang="5400000">
                  <a:pos x="wd2" y="hd2"/>
                </a:cxn>
                <a:cxn ang="10800000">
                  <a:pos x="wd2" y="hd2"/>
                </a:cxn>
                <a:cxn ang="16200000">
                  <a:pos x="wd2" y="hd2"/>
                </a:cxn>
              </a:cxnLst>
              <a:rect l="0" t="0" r="r" b="b"/>
              <a:pathLst>
                <a:path w="20957" h="21276" extrusionOk="0">
                  <a:moveTo>
                    <a:pt x="1877" y="21023"/>
                  </a:moveTo>
                  <a:cubicBezTo>
                    <a:pt x="2335" y="19958"/>
                    <a:pt x="3030" y="18458"/>
                    <a:pt x="3960" y="16288"/>
                  </a:cubicBezTo>
                  <a:cubicBezTo>
                    <a:pt x="8011" y="15823"/>
                    <a:pt x="9689" y="16658"/>
                    <a:pt x="12261" y="13325"/>
                  </a:cubicBezTo>
                  <a:cubicBezTo>
                    <a:pt x="10172" y="13789"/>
                    <a:pt x="7654" y="12465"/>
                    <a:pt x="7789" y="11892"/>
                  </a:cubicBezTo>
                  <a:cubicBezTo>
                    <a:pt x="7924" y="11318"/>
                    <a:pt x="13647" y="12306"/>
                    <a:pt x="17393" y="8447"/>
                  </a:cubicBezTo>
                  <a:cubicBezTo>
                    <a:pt x="12670" y="9202"/>
                    <a:pt x="11160" y="7540"/>
                    <a:pt x="11769" y="7289"/>
                  </a:cubicBezTo>
                  <a:cubicBezTo>
                    <a:pt x="13175" y="6708"/>
                    <a:pt x="17348" y="7048"/>
                    <a:pt x="19572" y="5477"/>
                  </a:cubicBezTo>
                  <a:cubicBezTo>
                    <a:pt x="20719" y="4669"/>
                    <a:pt x="21256" y="2702"/>
                    <a:pt x="20789" y="2000"/>
                  </a:cubicBezTo>
                  <a:cubicBezTo>
                    <a:pt x="20229" y="1153"/>
                    <a:pt x="16813" y="-111"/>
                    <a:pt x="14931" y="7"/>
                  </a:cubicBezTo>
                  <a:cubicBezTo>
                    <a:pt x="13047" y="126"/>
                    <a:pt x="10093" y="5208"/>
                    <a:pt x="9217" y="5168"/>
                  </a:cubicBezTo>
                  <a:cubicBezTo>
                    <a:pt x="8341" y="5128"/>
                    <a:pt x="8166" y="2892"/>
                    <a:pt x="9694" y="813"/>
                  </a:cubicBezTo>
                  <a:cubicBezTo>
                    <a:pt x="8081" y="1330"/>
                    <a:pt x="5127" y="2940"/>
                    <a:pt x="4200" y="4315"/>
                  </a:cubicBezTo>
                  <a:cubicBezTo>
                    <a:pt x="2475" y="6874"/>
                    <a:pt x="4362" y="12744"/>
                    <a:pt x="3757" y="12953"/>
                  </a:cubicBezTo>
                  <a:cubicBezTo>
                    <a:pt x="3151" y="13163"/>
                    <a:pt x="1114" y="10259"/>
                    <a:pt x="505" y="8944"/>
                  </a:cubicBezTo>
                  <a:cubicBezTo>
                    <a:pt x="-324" y="10961"/>
                    <a:pt x="-344" y="12982"/>
                    <a:pt x="2082" y="15667"/>
                  </a:cubicBezTo>
                  <a:cubicBezTo>
                    <a:pt x="1167" y="17429"/>
                    <a:pt x="667" y="19457"/>
                    <a:pt x="592" y="20487"/>
                  </a:cubicBezTo>
                  <a:cubicBezTo>
                    <a:pt x="557" y="21312"/>
                    <a:pt x="1675" y="21489"/>
                    <a:pt x="1877" y="21023"/>
                  </a:cubicBezTo>
                  <a:close/>
                </a:path>
              </a:pathLst>
            </a:custGeom>
            <a:solidFill>
              <a:srgbClr val="FFFFFF"/>
            </a:solidFill>
            <a:ln w="12700" cap="flat">
              <a:noFill/>
              <a:miter lim="400000"/>
            </a:ln>
            <a:effectLst/>
          </p:spPr>
          <p:txBody>
            <a:bodyPr wrap="square" lIns="71429" tIns="71429" rIns="71429" bIns="71429" numCol="1" anchor="ctr">
              <a:noAutofit/>
            </a:bodyPr>
            <a:lstStyle/>
            <a:p>
              <a:pPr defTabSz="859644">
                <a:lnSpc>
                  <a:spcPct val="120000"/>
                </a:lnSpc>
                <a:defRPr sz="3200">
                  <a:solidFill>
                    <a:srgbClr val="FFFFFF"/>
                  </a:solidFill>
                  <a:latin typeface="+mn-lt"/>
                  <a:ea typeface="+mn-ea"/>
                  <a:cs typeface="+mn-cs"/>
                  <a:sym typeface="Helvetica Light"/>
                </a:defRPr>
              </a:pPr>
              <a:endParaRPr sz="4267">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7" name="Group 1347"/>
          <p:cNvGrpSpPr/>
          <p:nvPr/>
        </p:nvGrpSpPr>
        <p:grpSpPr>
          <a:xfrm>
            <a:off x="5709650" y="5229200"/>
            <a:ext cx="606097" cy="648072"/>
            <a:chOff x="0" y="0"/>
            <a:chExt cx="1243363" cy="1243363"/>
          </a:xfrm>
        </p:grpSpPr>
        <p:sp>
          <p:nvSpPr>
            <p:cNvPr id="47" name="Shape 1345"/>
            <p:cNvSpPr/>
            <p:nvPr/>
          </p:nvSpPr>
          <p:spPr>
            <a:xfrm>
              <a:off x="0" y="0"/>
              <a:ext cx="1243364" cy="1243364"/>
            </a:xfrm>
            <a:prstGeom prst="rect">
              <a:avLst/>
            </a:prstGeom>
            <a:solidFill>
              <a:schemeClr val="accent3"/>
            </a:solidFill>
            <a:ln w="12700" cap="flat">
              <a:noFill/>
              <a:miter lim="400000"/>
            </a:ln>
            <a:effectLst/>
          </p:spPr>
          <p:txBody>
            <a:bodyPr wrap="square" lIns="95240" tIns="95240" rIns="95240" bIns="95240" numCol="1" anchor="ctr">
              <a:noAutofit/>
            </a:bodyPr>
            <a:lstStyle/>
            <a:p>
              <a:pPr defTabSz="859644">
                <a:lnSpc>
                  <a:spcPct val="120000"/>
                </a:lnSpc>
                <a:defRPr sz="3200">
                  <a:solidFill>
                    <a:srgbClr val="FFFFFF"/>
                  </a:solidFill>
                  <a:latin typeface="+mn-lt"/>
                  <a:ea typeface="+mn-ea"/>
                  <a:cs typeface="+mn-cs"/>
                  <a:sym typeface="Helvetica Light"/>
                </a:defRPr>
              </a:pPr>
              <a:endParaRPr sz="4267">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Shape 1346"/>
            <p:cNvSpPr/>
            <p:nvPr/>
          </p:nvSpPr>
          <p:spPr>
            <a:xfrm>
              <a:off x="351222" y="372464"/>
              <a:ext cx="540919" cy="540920"/>
            </a:xfrm>
            <a:custGeom>
              <a:avLst/>
              <a:gdLst/>
              <a:ahLst/>
              <a:cxnLst>
                <a:cxn ang="0">
                  <a:pos x="wd2" y="hd2"/>
                </a:cxn>
                <a:cxn ang="5400000">
                  <a:pos x="wd2" y="hd2"/>
                </a:cxn>
                <a:cxn ang="10800000">
                  <a:pos x="wd2" y="hd2"/>
                </a:cxn>
                <a:cxn ang="16200000">
                  <a:pos x="wd2" y="hd2"/>
                </a:cxn>
              </a:cxnLst>
              <a:rect l="0" t="0" r="r" b="b"/>
              <a:pathLst>
                <a:path w="21395" h="21474" extrusionOk="0">
                  <a:moveTo>
                    <a:pt x="2578" y="8409"/>
                  </a:moveTo>
                  <a:cubicBezTo>
                    <a:pt x="2578" y="5193"/>
                    <a:pt x="5174" y="2587"/>
                    <a:pt x="8376" y="2587"/>
                  </a:cubicBezTo>
                  <a:cubicBezTo>
                    <a:pt x="11580" y="2587"/>
                    <a:pt x="14435" y="5451"/>
                    <a:pt x="14435" y="8666"/>
                  </a:cubicBezTo>
                  <a:cubicBezTo>
                    <a:pt x="14435" y="11882"/>
                    <a:pt x="11838" y="14488"/>
                    <a:pt x="8635" y="14488"/>
                  </a:cubicBezTo>
                  <a:cubicBezTo>
                    <a:pt x="5431" y="14488"/>
                    <a:pt x="2578" y="11624"/>
                    <a:pt x="2578" y="8409"/>
                  </a:cubicBezTo>
                  <a:close/>
                  <a:moveTo>
                    <a:pt x="20914" y="18167"/>
                  </a:moveTo>
                  <a:lnTo>
                    <a:pt x="15797" y="13032"/>
                  </a:lnTo>
                  <a:cubicBezTo>
                    <a:pt x="16568" y="11759"/>
                    <a:pt x="17013" y="10265"/>
                    <a:pt x="17013" y="8666"/>
                  </a:cubicBezTo>
                  <a:cubicBezTo>
                    <a:pt x="17013" y="4023"/>
                    <a:pt x="13004" y="0"/>
                    <a:pt x="8376" y="0"/>
                  </a:cubicBezTo>
                  <a:cubicBezTo>
                    <a:pt x="3750" y="0"/>
                    <a:pt x="0" y="3765"/>
                    <a:pt x="0" y="8409"/>
                  </a:cubicBezTo>
                  <a:cubicBezTo>
                    <a:pt x="0" y="13052"/>
                    <a:pt x="4008" y="17075"/>
                    <a:pt x="8635" y="17075"/>
                  </a:cubicBezTo>
                  <a:cubicBezTo>
                    <a:pt x="10173" y="17075"/>
                    <a:pt x="11614" y="16657"/>
                    <a:pt x="12852" y="15931"/>
                  </a:cubicBezTo>
                  <a:lnTo>
                    <a:pt x="17996" y="21094"/>
                  </a:lnTo>
                  <a:cubicBezTo>
                    <a:pt x="18500" y="21600"/>
                    <a:pt x="19317" y="21600"/>
                    <a:pt x="19819" y="21094"/>
                  </a:cubicBezTo>
                  <a:lnTo>
                    <a:pt x="21096" y="19815"/>
                  </a:lnTo>
                  <a:cubicBezTo>
                    <a:pt x="21600" y="19309"/>
                    <a:pt x="21417" y="18672"/>
                    <a:pt x="20914" y="18167"/>
                  </a:cubicBezTo>
                  <a:close/>
                </a:path>
              </a:pathLst>
            </a:custGeom>
            <a:solidFill>
              <a:srgbClr val="FFFFFF"/>
            </a:solidFill>
            <a:ln w="12700" cap="flat">
              <a:noFill/>
              <a:miter lim="400000"/>
            </a:ln>
            <a:effectLst/>
          </p:spPr>
          <p:txBody>
            <a:bodyPr wrap="square" lIns="71429" tIns="71429" rIns="71429" bIns="71429" numCol="1" anchor="ctr">
              <a:noAutofit/>
            </a:bodyPr>
            <a:lstStyle/>
            <a:p>
              <a:pPr defTabSz="859644">
                <a:lnSpc>
                  <a:spcPct val="120000"/>
                </a:lnSpc>
                <a:defRPr sz="3200">
                  <a:solidFill>
                    <a:srgbClr val="FFFFFF"/>
                  </a:solidFill>
                  <a:latin typeface="+mn-lt"/>
                  <a:ea typeface="+mn-ea"/>
                  <a:cs typeface="+mn-cs"/>
                  <a:sym typeface="Helvetica Light"/>
                </a:defRPr>
              </a:pPr>
              <a:endParaRPr sz="4267">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8" name="Group 1350"/>
          <p:cNvGrpSpPr/>
          <p:nvPr/>
        </p:nvGrpSpPr>
        <p:grpSpPr>
          <a:xfrm>
            <a:off x="3486508" y="5229200"/>
            <a:ext cx="606097" cy="648072"/>
            <a:chOff x="0" y="0"/>
            <a:chExt cx="1243363" cy="1243363"/>
          </a:xfrm>
        </p:grpSpPr>
        <p:sp>
          <p:nvSpPr>
            <p:cNvPr id="45" name="Shape 1348"/>
            <p:cNvSpPr/>
            <p:nvPr/>
          </p:nvSpPr>
          <p:spPr>
            <a:xfrm>
              <a:off x="0" y="0"/>
              <a:ext cx="1243364" cy="1243364"/>
            </a:xfrm>
            <a:prstGeom prst="rect">
              <a:avLst/>
            </a:prstGeom>
            <a:solidFill>
              <a:schemeClr val="accent2"/>
            </a:solidFill>
            <a:ln w="12700" cap="flat">
              <a:noFill/>
              <a:miter lim="400000"/>
            </a:ln>
            <a:effectLst/>
          </p:spPr>
          <p:txBody>
            <a:bodyPr wrap="square" lIns="95240" tIns="95240" rIns="95240" bIns="95240" numCol="1" anchor="ctr">
              <a:noAutofit/>
            </a:bodyPr>
            <a:lstStyle/>
            <a:p>
              <a:pPr defTabSz="859644">
                <a:lnSpc>
                  <a:spcPct val="120000"/>
                </a:lnSpc>
                <a:defRPr sz="3200">
                  <a:solidFill>
                    <a:srgbClr val="FFFFFF"/>
                  </a:solidFill>
                  <a:latin typeface="+mn-lt"/>
                  <a:ea typeface="+mn-ea"/>
                  <a:cs typeface="+mn-cs"/>
                  <a:sym typeface="Helvetica Light"/>
                </a:defRPr>
              </a:pPr>
              <a:endParaRPr sz="4267">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Shape 1349"/>
            <p:cNvSpPr/>
            <p:nvPr/>
          </p:nvSpPr>
          <p:spPr>
            <a:xfrm>
              <a:off x="351222" y="393269"/>
              <a:ext cx="540919" cy="499310"/>
            </a:xfrm>
            <a:custGeom>
              <a:avLst/>
              <a:gdLst/>
              <a:ahLst/>
              <a:cxnLst>
                <a:cxn ang="0">
                  <a:pos x="wd2" y="hd2"/>
                </a:cxn>
                <a:cxn ang="5400000">
                  <a:pos x="wd2" y="hd2"/>
                </a:cxn>
                <a:cxn ang="10800000">
                  <a:pos x="wd2" y="hd2"/>
                </a:cxn>
                <a:cxn ang="16200000">
                  <a:pos x="wd2" y="hd2"/>
                </a:cxn>
              </a:cxnLst>
              <a:rect l="0" t="0" r="r" b="b"/>
              <a:pathLst>
                <a:path w="21600" h="21600" extrusionOk="0">
                  <a:moveTo>
                    <a:pt x="19692" y="12333"/>
                  </a:moveTo>
                  <a:cubicBezTo>
                    <a:pt x="19528" y="12511"/>
                    <a:pt x="19333" y="12600"/>
                    <a:pt x="19107" y="12600"/>
                  </a:cubicBezTo>
                  <a:cubicBezTo>
                    <a:pt x="18882" y="12600"/>
                    <a:pt x="18688" y="12511"/>
                    <a:pt x="18524" y="12333"/>
                  </a:cubicBezTo>
                  <a:cubicBezTo>
                    <a:pt x="18360" y="12155"/>
                    <a:pt x="18277" y="11944"/>
                    <a:pt x="18277" y="11700"/>
                  </a:cubicBezTo>
                  <a:cubicBezTo>
                    <a:pt x="18277" y="11456"/>
                    <a:pt x="18360" y="11245"/>
                    <a:pt x="18524" y="11067"/>
                  </a:cubicBezTo>
                  <a:cubicBezTo>
                    <a:pt x="18688" y="10889"/>
                    <a:pt x="18882" y="10800"/>
                    <a:pt x="19107" y="10800"/>
                  </a:cubicBezTo>
                  <a:cubicBezTo>
                    <a:pt x="19333" y="10800"/>
                    <a:pt x="19528" y="10889"/>
                    <a:pt x="19692" y="11067"/>
                  </a:cubicBezTo>
                  <a:cubicBezTo>
                    <a:pt x="19857" y="11245"/>
                    <a:pt x="19938" y="11456"/>
                    <a:pt x="19938" y="11700"/>
                  </a:cubicBezTo>
                  <a:cubicBezTo>
                    <a:pt x="19938" y="11944"/>
                    <a:pt x="19857" y="12155"/>
                    <a:pt x="19692" y="12333"/>
                  </a:cubicBezTo>
                  <a:cubicBezTo>
                    <a:pt x="19692" y="12333"/>
                    <a:pt x="19692" y="12333"/>
                    <a:pt x="19692" y="12333"/>
                  </a:cubicBezTo>
                  <a:close/>
                  <a:moveTo>
                    <a:pt x="16616" y="10800"/>
                  </a:moveTo>
                  <a:lnTo>
                    <a:pt x="4984" y="10800"/>
                  </a:lnTo>
                  <a:lnTo>
                    <a:pt x="4984" y="1800"/>
                  </a:lnTo>
                  <a:lnTo>
                    <a:pt x="13292" y="1800"/>
                  </a:lnTo>
                  <a:lnTo>
                    <a:pt x="13292" y="4050"/>
                  </a:lnTo>
                  <a:cubicBezTo>
                    <a:pt x="13292" y="4425"/>
                    <a:pt x="13414" y="4744"/>
                    <a:pt x="13655" y="5006"/>
                  </a:cubicBezTo>
                  <a:cubicBezTo>
                    <a:pt x="13898" y="5269"/>
                    <a:pt x="14192" y="5400"/>
                    <a:pt x="14538" y="5400"/>
                  </a:cubicBezTo>
                  <a:lnTo>
                    <a:pt x="16616" y="5400"/>
                  </a:lnTo>
                  <a:cubicBezTo>
                    <a:pt x="16616" y="5400"/>
                    <a:pt x="16616" y="10800"/>
                    <a:pt x="16616" y="10800"/>
                  </a:cubicBezTo>
                  <a:close/>
                  <a:moveTo>
                    <a:pt x="16616" y="19800"/>
                  </a:moveTo>
                  <a:lnTo>
                    <a:pt x="4984" y="19800"/>
                  </a:lnTo>
                  <a:lnTo>
                    <a:pt x="4984" y="16200"/>
                  </a:lnTo>
                  <a:lnTo>
                    <a:pt x="16616" y="16200"/>
                  </a:lnTo>
                  <a:cubicBezTo>
                    <a:pt x="16616" y="16200"/>
                    <a:pt x="16616" y="19800"/>
                    <a:pt x="16616" y="19800"/>
                  </a:cubicBezTo>
                  <a:close/>
                  <a:moveTo>
                    <a:pt x="20867" y="9795"/>
                  </a:moveTo>
                  <a:cubicBezTo>
                    <a:pt x="20378" y="9265"/>
                    <a:pt x="19791" y="9000"/>
                    <a:pt x="19107" y="9000"/>
                  </a:cubicBezTo>
                  <a:lnTo>
                    <a:pt x="18277" y="9000"/>
                  </a:lnTo>
                  <a:lnTo>
                    <a:pt x="18277" y="5400"/>
                  </a:lnTo>
                  <a:cubicBezTo>
                    <a:pt x="18277" y="5025"/>
                    <a:pt x="18190" y="4613"/>
                    <a:pt x="18018" y="4163"/>
                  </a:cubicBezTo>
                  <a:cubicBezTo>
                    <a:pt x="17844" y="3712"/>
                    <a:pt x="17637" y="3356"/>
                    <a:pt x="17394" y="3094"/>
                  </a:cubicBezTo>
                  <a:lnTo>
                    <a:pt x="15421" y="957"/>
                  </a:lnTo>
                  <a:cubicBezTo>
                    <a:pt x="15179" y="694"/>
                    <a:pt x="14850" y="469"/>
                    <a:pt x="14435" y="281"/>
                  </a:cubicBezTo>
                  <a:cubicBezTo>
                    <a:pt x="14020" y="94"/>
                    <a:pt x="13638" y="0"/>
                    <a:pt x="13292" y="0"/>
                  </a:cubicBezTo>
                  <a:lnTo>
                    <a:pt x="4569" y="0"/>
                  </a:lnTo>
                  <a:cubicBezTo>
                    <a:pt x="4223" y="0"/>
                    <a:pt x="3929" y="132"/>
                    <a:pt x="3687" y="394"/>
                  </a:cubicBezTo>
                  <a:cubicBezTo>
                    <a:pt x="3444" y="656"/>
                    <a:pt x="3323" y="975"/>
                    <a:pt x="3323" y="1350"/>
                  </a:cubicBezTo>
                  <a:lnTo>
                    <a:pt x="3323" y="9000"/>
                  </a:lnTo>
                  <a:lnTo>
                    <a:pt x="2493" y="9000"/>
                  </a:lnTo>
                  <a:cubicBezTo>
                    <a:pt x="1809" y="9000"/>
                    <a:pt x="1222" y="9265"/>
                    <a:pt x="734" y="9795"/>
                  </a:cubicBezTo>
                  <a:cubicBezTo>
                    <a:pt x="244" y="10324"/>
                    <a:pt x="0" y="10960"/>
                    <a:pt x="0" y="11700"/>
                  </a:cubicBezTo>
                  <a:lnTo>
                    <a:pt x="0" y="17550"/>
                  </a:lnTo>
                  <a:cubicBezTo>
                    <a:pt x="0" y="17673"/>
                    <a:pt x="41" y="17777"/>
                    <a:pt x="124" y="17866"/>
                  </a:cubicBezTo>
                  <a:cubicBezTo>
                    <a:pt x="205" y="17956"/>
                    <a:pt x="303" y="18000"/>
                    <a:pt x="415" y="18000"/>
                  </a:cubicBezTo>
                  <a:lnTo>
                    <a:pt x="3323" y="18000"/>
                  </a:lnTo>
                  <a:lnTo>
                    <a:pt x="3323" y="20250"/>
                  </a:lnTo>
                  <a:cubicBezTo>
                    <a:pt x="3323" y="20625"/>
                    <a:pt x="3444" y="20944"/>
                    <a:pt x="3687" y="21206"/>
                  </a:cubicBezTo>
                  <a:cubicBezTo>
                    <a:pt x="3929" y="21468"/>
                    <a:pt x="4223" y="21600"/>
                    <a:pt x="4569" y="21600"/>
                  </a:cubicBezTo>
                  <a:lnTo>
                    <a:pt x="17031" y="21600"/>
                  </a:lnTo>
                  <a:cubicBezTo>
                    <a:pt x="17377" y="21600"/>
                    <a:pt x="17671" y="21468"/>
                    <a:pt x="17913" y="21206"/>
                  </a:cubicBezTo>
                  <a:cubicBezTo>
                    <a:pt x="18156" y="20943"/>
                    <a:pt x="18277" y="20625"/>
                    <a:pt x="18277" y="20250"/>
                  </a:cubicBezTo>
                  <a:lnTo>
                    <a:pt x="18277" y="18000"/>
                  </a:lnTo>
                  <a:lnTo>
                    <a:pt x="21185" y="18000"/>
                  </a:lnTo>
                  <a:cubicBezTo>
                    <a:pt x="21297" y="18000"/>
                    <a:pt x="21395" y="17956"/>
                    <a:pt x="21476" y="17866"/>
                  </a:cubicBezTo>
                  <a:cubicBezTo>
                    <a:pt x="21559" y="17777"/>
                    <a:pt x="21600" y="17673"/>
                    <a:pt x="21600" y="17550"/>
                  </a:cubicBezTo>
                  <a:lnTo>
                    <a:pt x="21600" y="11700"/>
                  </a:lnTo>
                  <a:cubicBezTo>
                    <a:pt x="21600" y="10960"/>
                    <a:pt x="21356" y="10324"/>
                    <a:pt x="20867" y="9795"/>
                  </a:cubicBezTo>
                  <a:cubicBezTo>
                    <a:pt x="20867" y="9795"/>
                    <a:pt x="20867" y="9795"/>
                    <a:pt x="20867" y="9795"/>
                  </a:cubicBezTo>
                  <a:close/>
                </a:path>
              </a:pathLst>
            </a:custGeom>
            <a:solidFill>
              <a:srgbClr val="FFFFFF"/>
            </a:solidFill>
            <a:ln w="12700" cap="flat">
              <a:noFill/>
              <a:miter lim="400000"/>
            </a:ln>
            <a:effectLst/>
          </p:spPr>
          <p:txBody>
            <a:bodyPr wrap="square" lIns="71429" tIns="71429" rIns="71429" bIns="71429" numCol="1" anchor="ctr">
              <a:noAutofit/>
            </a:bodyPr>
            <a:lstStyle/>
            <a:p>
              <a:pPr defTabSz="859644">
                <a:lnSpc>
                  <a:spcPct val="120000"/>
                </a:lnSpc>
                <a:defRPr sz="3200">
                  <a:solidFill>
                    <a:srgbClr val="FFFFFF"/>
                  </a:solidFill>
                  <a:latin typeface="+mn-lt"/>
                  <a:ea typeface="+mn-ea"/>
                  <a:cs typeface="+mn-cs"/>
                  <a:sym typeface="Helvetica Light"/>
                </a:defRPr>
              </a:pPr>
              <a:endParaRPr sz="4267">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9" name="Group 1356"/>
          <p:cNvGrpSpPr/>
          <p:nvPr/>
        </p:nvGrpSpPr>
        <p:grpSpPr>
          <a:xfrm>
            <a:off x="1274930" y="5229200"/>
            <a:ext cx="606097" cy="648072"/>
            <a:chOff x="0" y="0"/>
            <a:chExt cx="1243363" cy="1243363"/>
          </a:xfrm>
        </p:grpSpPr>
        <p:sp>
          <p:nvSpPr>
            <p:cNvPr id="40" name="Shape 1351"/>
            <p:cNvSpPr/>
            <p:nvPr/>
          </p:nvSpPr>
          <p:spPr>
            <a:xfrm>
              <a:off x="0" y="0"/>
              <a:ext cx="1243364" cy="1243364"/>
            </a:xfrm>
            <a:prstGeom prst="rect">
              <a:avLst/>
            </a:prstGeom>
            <a:solidFill>
              <a:schemeClr val="accent1"/>
            </a:solidFill>
            <a:ln w="12700" cap="flat">
              <a:noFill/>
              <a:miter lim="400000"/>
            </a:ln>
            <a:effectLst/>
          </p:spPr>
          <p:txBody>
            <a:bodyPr wrap="square" lIns="95240" tIns="95240" rIns="95240" bIns="95240" numCol="1" anchor="ctr">
              <a:noAutofit/>
            </a:bodyPr>
            <a:lstStyle/>
            <a:p>
              <a:pPr defTabSz="859644">
                <a:lnSpc>
                  <a:spcPct val="120000"/>
                </a:lnSpc>
                <a:defRPr sz="3200">
                  <a:solidFill>
                    <a:srgbClr val="FFFFFF"/>
                  </a:solidFill>
                  <a:latin typeface="+mn-lt"/>
                  <a:ea typeface="+mn-ea"/>
                  <a:cs typeface="+mn-cs"/>
                  <a:sym typeface="Helvetica Light"/>
                </a:defRPr>
              </a:pPr>
              <a:endParaRPr sz="4267">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41" name="Group 1355"/>
            <p:cNvGrpSpPr/>
            <p:nvPr/>
          </p:nvGrpSpPr>
          <p:grpSpPr>
            <a:xfrm>
              <a:off x="356142" y="391541"/>
              <a:ext cx="533285" cy="457201"/>
              <a:chOff x="0" y="0"/>
              <a:chExt cx="533283" cy="457200"/>
            </a:xfrm>
          </p:grpSpPr>
          <p:sp>
            <p:nvSpPr>
              <p:cNvPr id="42" name="Shape 1352"/>
              <p:cNvSpPr/>
              <p:nvPr/>
            </p:nvSpPr>
            <p:spPr>
              <a:xfrm>
                <a:off x="0" y="76178"/>
                <a:ext cx="85718" cy="381010"/>
              </a:xfrm>
              <a:custGeom>
                <a:avLst/>
                <a:gdLst/>
                <a:ahLst/>
                <a:cxnLst>
                  <a:cxn ang="0">
                    <a:pos x="wd2" y="hd2"/>
                  </a:cxn>
                  <a:cxn ang="5400000">
                    <a:pos x="wd2" y="hd2"/>
                  </a:cxn>
                  <a:cxn ang="10800000">
                    <a:pos x="wd2" y="hd2"/>
                  </a:cxn>
                  <a:cxn ang="16200000">
                    <a:pos x="wd2" y="hd2"/>
                  </a:cxn>
                </a:cxnLst>
                <a:rect l="0" t="0" r="r" b="b"/>
                <a:pathLst>
                  <a:path w="21600" h="21600" extrusionOk="0">
                    <a:moveTo>
                      <a:pt x="4949" y="1114"/>
                    </a:moveTo>
                    <a:cubicBezTo>
                      <a:pt x="1650" y="1857"/>
                      <a:pt x="0" y="2746"/>
                      <a:pt x="0" y="3780"/>
                    </a:cubicBezTo>
                    <a:lnTo>
                      <a:pt x="0" y="17820"/>
                    </a:lnTo>
                    <a:cubicBezTo>
                      <a:pt x="0" y="18855"/>
                      <a:pt x="1650" y="19744"/>
                      <a:pt x="4949" y="20487"/>
                    </a:cubicBezTo>
                    <a:cubicBezTo>
                      <a:pt x="8249" y="21229"/>
                      <a:pt x="12200" y="21600"/>
                      <a:pt x="16803" y="21600"/>
                    </a:cubicBezTo>
                    <a:lnTo>
                      <a:pt x="21600" y="21600"/>
                    </a:lnTo>
                    <a:lnTo>
                      <a:pt x="21600" y="0"/>
                    </a:lnTo>
                    <a:lnTo>
                      <a:pt x="16803" y="0"/>
                    </a:lnTo>
                    <a:cubicBezTo>
                      <a:pt x="12200" y="0"/>
                      <a:pt x="8249" y="372"/>
                      <a:pt x="4949" y="1114"/>
                    </a:cubicBezTo>
                    <a:cubicBezTo>
                      <a:pt x="4949" y="1114"/>
                      <a:pt x="4949" y="1114"/>
                      <a:pt x="4949" y="1114"/>
                    </a:cubicBezTo>
                    <a:close/>
                  </a:path>
                </a:pathLst>
              </a:custGeom>
              <a:solidFill>
                <a:srgbClr val="FFFFFF"/>
              </a:solidFill>
              <a:ln w="12700" cap="flat">
                <a:noFill/>
                <a:miter lim="400000"/>
              </a:ln>
              <a:effectLst/>
            </p:spPr>
            <p:txBody>
              <a:bodyPr wrap="square" lIns="71429" tIns="71429" rIns="71429" bIns="71429" numCol="1" anchor="ctr">
                <a:noAutofit/>
              </a:bodyPr>
              <a:lstStyle/>
              <a:p>
                <a:pPr defTabSz="859644">
                  <a:lnSpc>
                    <a:spcPct val="120000"/>
                  </a:lnSpc>
                  <a:defRPr sz="3200">
                    <a:solidFill>
                      <a:srgbClr val="FFFFFF"/>
                    </a:solidFill>
                    <a:latin typeface="+mn-lt"/>
                    <a:ea typeface="+mn-ea"/>
                    <a:cs typeface="+mn-cs"/>
                    <a:sym typeface="Helvetica Light"/>
                  </a:defRPr>
                </a:pPr>
                <a:endParaRPr sz="4267">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Shape 1353"/>
              <p:cNvSpPr/>
              <p:nvPr/>
            </p:nvSpPr>
            <p:spPr>
              <a:xfrm>
                <a:off x="113393" y="0"/>
                <a:ext cx="304819" cy="457200"/>
              </a:xfrm>
              <a:custGeom>
                <a:avLst/>
                <a:gdLst/>
                <a:ahLst/>
                <a:cxnLst>
                  <a:cxn ang="0">
                    <a:pos x="wd2" y="hd2"/>
                  </a:cxn>
                  <a:cxn ang="5400000">
                    <a:pos x="wd2" y="hd2"/>
                  </a:cxn>
                  <a:cxn ang="10800000">
                    <a:pos x="wd2" y="hd2"/>
                  </a:cxn>
                  <a:cxn ang="16200000">
                    <a:pos x="wd2" y="hd2"/>
                  </a:cxn>
                </a:cxnLst>
                <a:rect l="0" t="0" r="r" b="b"/>
                <a:pathLst>
                  <a:path w="21600" h="21600" extrusionOk="0">
                    <a:moveTo>
                      <a:pt x="16200" y="3600"/>
                    </a:moveTo>
                    <a:lnTo>
                      <a:pt x="5400" y="3600"/>
                    </a:lnTo>
                    <a:lnTo>
                      <a:pt x="5400" y="1800"/>
                    </a:lnTo>
                    <a:lnTo>
                      <a:pt x="16200" y="1800"/>
                    </a:lnTo>
                    <a:cubicBezTo>
                      <a:pt x="16200" y="1800"/>
                      <a:pt x="16200" y="3600"/>
                      <a:pt x="16200" y="3600"/>
                    </a:cubicBezTo>
                    <a:close/>
                    <a:moveTo>
                      <a:pt x="18900" y="1350"/>
                    </a:moveTo>
                    <a:cubicBezTo>
                      <a:pt x="18900" y="975"/>
                      <a:pt x="18703" y="657"/>
                      <a:pt x="18308" y="394"/>
                    </a:cubicBezTo>
                    <a:cubicBezTo>
                      <a:pt x="17915" y="131"/>
                      <a:pt x="17437" y="0"/>
                      <a:pt x="16875" y="0"/>
                    </a:cubicBezTo>
                    <a:lnTo>
                      <a:pt x="4725" y="0"/>
                    </a:lnTo>
                    <a:cubicBezTo>
                      <a:pt x="4163" y="0"/>
                      <a:pt x="3685" y="131"/>
                      <a:pt x="3291" y="394"/>
                    </a:cubicBezTo>
                    <a:cubicBezTo>
                      <a:pt x="2897" y="656"/>
                      <a:pt x="2700" y="975"/>
                      <a:pt x="2700" y="1350"/>
                    </a:cubicBezTo>
                    <a:lnTo>
                      <a:pt x="2700" y="3600"/>
                    </a:lnTo>
                    <a:lnTo>
                      <a:pt x="0" y="3600"/>
                    </a:lnTo>
                    <a:lnTo>
                      <a:pt x="0" y="21600"/>
                    </a:lnTo>
                    <a:lnTo>
                      <a:pt x="21600" y="21600"/>
                    </a:lnTo>
                    <a:lnTo>
                      <a:pt x="21600" y="3600"/>
                    </a:lnTo>
                    <a:lnTo>
                      <a:pt x="18900" y="3600"/>
                    </a:lnTo>
                    <a:cubicBezTo>
                      <a:pt x="18900" y="3600"/>
                      <a:pt x="18900" y="1350"/>
                      <a:pt x="18900" y="1350"/>
                    </a:cubicBezTo>
                    <a:close/>
                  </a:path>
                </a:pathLst>
              </a:custGeom>
              <a:solidFill>
                <a:srgbClr val="FFFFFF"/>
              </a:solidFill>
              <a:ln w="12700" cap="flat">
                <a:noFill/>
                <a:miter lim="400000"/>
              </a:ln>
              <a:effectLst/>
            </p:spPr>
            <p:txBody>
              <a:bodyPr wrap="square" lIns="71429" tIns="71429" rIns="71429" bIns="71429" numCol="1" anchor="ctr">
                <a:noAutofit/>
              </a:bodyPr>
              <a:lstStyle/>
              <a:p>
                <a:pPr defTabSz="859644">
                  <a:lnSpc>
                    <a:spcPct val="120000"/>
                  </a:lnSpc>
                  <a:defRPr sz="3200">
                    <a:solidFill>
                      <a:srgbClr val="FFFFFF"/>
                    </a:solidFill>
                    <a:latin typeface="+mn-lt"/>
                    <a:ea typeface="+mn-ea"/>
                    <a:cs typeface="+mn-cs"/>
                    <a:sym typeface="Helvetica Light"/>
                  </a:defRPr>
                </a:pPr>
                <a:endParaRPr sz="4267">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Shape 1354"/>
              <p:cNvSpPr/>
              <p:nvPr/>
            </p:nvSpPr>
            <p:spPr>
              <a:xfrm>
                <a:off x="447548" y="76178"/>
                <a:ext cx="85736" cy="381010"/>
              </a:xfrm>
              <a:custGeom>
                <a:avLst/>
                <a:gdLst/>
                <a:ahLst/>
                <a:cxnLst>
                  <a:cxn ang="0">
                    <a:pos x="wd2" y="hd2"/>
                  </a:cxn>
                  <a:cxn ang="5400000">
                    <a:pos x="wd2" y="hd2"/>
                  </a:cxn>
                  <a:cxn ang="10800000">
                    <a:pos x="wd2" y="hd2"/>
                  </a:cxn>
                  <a:cxn ang="16200000">
                    <a:pos x="wd2" y="hd2"/>
                  </a:cxn>
                </a:cxnLst>
                <a:rect l="0" t="0" r="r" b="b"/>
                <a:pathLst>
                  <a:path w="21600" h="21600" extrusionOk="0">
                    <a:moveTo>
                      <a:pt x="16652" y="1114"/>
                    </a:moveTo>
                    <a:cubicBezTo>
                      <a:pt x="13348" y="372"/>
                      <a:pt x="9402" y="0"/>
                      <a:pt x="4800" y="0"/>
                    </a:cubicBezTo>
                    <a:lnTo>
                      <a:pt x="0" y="0"/>
                    </a:lnTo>
                    <a:lnTo>
                      <a:pt x="0" y="21600"/>
                    </a:lnTo>
                    <a:lnTo>
                      <a:pt x="4800" y="21600"/>
                    </a:lnTo>
                    <a:cubicBezTo>
                      <a:pt x="9402" y="21600"/>
                      <a:pt x="13348" y="21229"/>
                      <a:pt x="16652" y="20487"/>
                    </a:cubicBezTo>
                    <a:cubicBezTo>
                      <a:pt x="19951" y="19744"/>
                      <a:pt x="21600" y="18855"/>
                      <a:pt x="21600" y="17820"/>
                    </a:cubicBezTo>
                    <a:lnTo>
                      <a:pt x="21600" y="3780"/>
                    </a:lnTo>
                    <a:cubicBezTo>
                      <a:pt x="21600" y="2746"/>
                      <a:pt x="19951" y="1857"/>
                      <a:pt x="16652" y="1114"/>
                    </a:cubicBezTo>
                    <a:cubicBezTo>
                      <a:pt x="16652" y="1114"/>
                      <a:pt x="16652" y="1114"/>
                      <a:pt x="16652" y="1114"/>
                    </a:cubicBezTo>
                    <a:close/>
                  </a:path>
                </a:pathLst>
              </a:custGeom>
              <a:solidFill>
                <a:srgbClr val="FFFFFF"/>
              </a:solidFill>
              <a:ln w="12700" cap="flat">
                <a:noFill/>
                <a:miter lim="400000"/>
              </a:ln>
              <a:effectLst/>
            </p:spPr>
            <p:txBody>
              <a:bodyPr wrap="square" lIns="71429" tIns="71429" rIns="71429" bIns="71429" numCol="1" anchor="ctr">
                <a:noAutofit/>
              </a:bodyPr>
              <a:lstStyle/>
              <a:p>
                <a:pPr defTabSz="859644">
                  <a:lnSpc>
                    <a:spcPct val="120000"/>
                  </a:lnSpc>
                  <a:defRPr sz="3200">
                    <a:solidFill>
                      <a:srgbClr val="FFFFFF"/>
                    </a:solidFill>
                    <a:latin typeface="+mn-lt"/>
                    <a:ea typeface="+mn-ea"/>
                    <a:cs typeface="+mn-cs"/>
                    <a:sym typeface="Helvetica Light"/>
                  </a:defRPr>
                </a:pPr>
                <a:endParaRPr sz="4267">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67" name="Group 1356"/>
          <p:cNvGrpSpPr/>
          <p:nvPr/>
        </p:nvGrpSpPr>
        <p:grpSpPr>
          <a:xfrm>
            <a:off x="10226744" y="1253608"/>
            <a:ext cx="606097" cy="648072"/>
            <a:chOff x="0" y="0"/>
            <a:chExt cx="1243363" cy="1243363"/>
          </a:xfrm>
        </p:grpSpPr>
        <p:sp>
          <p:nvSpPr>
            <p:cNvPr id="69" name="Shape 1351"/>
            <p:cNvSpPr/>
            <p:nvPr/>
          </p:nvSpPr>
          <p:spPr>
            <a:xfrm>
              <a:off x="0" y="0"/>
              <a:ext cx="1243364" cy="1243364"/>
            </a:xfrm>
            <a:prstGeom prst="rect">
              <a:avLst/>
            </a:prstGeom>
            <a:solidFill>
              <a:schemeClr val="accent1"/>
            </a:solidFill>
            <a:ln w="12700" cap="flat">
              <a:noFill/>
              <a:miter lim="400000"/>
            </a:ln>
            <a:effectLst/>
          </p:spPr>
          <p:txBody>
            <a:bodyPr wrap="square" lIns="95240" tIns="95240" rIns="95240" bIns="95240" numCol="1" anchor="ctr">
              <a:noAutofit/>
            </a:bodyPr>
            <a:lstStyle/>
            <a:p>
              <a:pPr defTabSz="859644">
                <a:lnSpc>
                  <a:spcPct val="120000"/>
                </a:lnSpc>
                <a:defRPr sz="3200">
                  <a:solidFill>
                    <a:srgbClr val="FFFFFF"/>
                  </a:solidFill>
                  <a:latin typeface="+mn-lt"/>
                  <a:ea typeface="+mn-ea"/>
                  <a:cs typeface="+mn-cs"/>
                  <a:sym typeface="Helvetica Light"/>
                </a:defRPr>
              </a:pPr>
              <a:endParaRPr sz="4267">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70" name="Group 1355"/>
            <p:cNvGrpSpPr/>
            <p:nvPr/>
          </p:nvGrpSpPr>
          <p:grpSpPr>
            <a:xfrm>
              <a:off x="356142" y="391541"/>
              <a:ext cx="533285" cy="457201"/>
              <a:chOff x="0" y="0"/>
              <a:chExt cx="533283" cy="457200"/>
            </a:xfrm>
          </p:grpSpPr>
          <p:sp>
            <p:nvSpPr>
              <p:cNvPr id="73" name="Shape 1352"/>
              <p:cNvSpPr/>
              <p:nvPr/>
            </p:nvSpPr>
            <p:spPr>
              <a:xfrm>
                <a:off x="0" y="76178"/>
                <a:ext cx="85718" cy="381010"/>
              </a:xfrm>
              <a:custGeom>
                <a:avLst/>
                <a:gdLst/>
                <a:ahLst/>
                <a:cxnLst>
                  <a:cxn ang="0">
                    <a:pos x="wd2" y="hd2"/>
                  </a:cxn>
                  <a:cxn ang="5400000">
                    <a:pos x="wd2" y="hd2"/>
                  </a:cxn>
                  <a:cxn ang="10800000">
                    <a:pos x="wd2" y="hd2"/>
                  </a:cxn>
                  <a:cxn ang="16200000">
                    <a:pos x="wd2" y="hd2"/>
                  </a:cxn>
                </a:cxnLst>
                <a:rect l="0" t="0" r="r" b="b"/>
                <a:pathLst>
                  <a:path w="21600" h="21600" extrusionOk="0">
                    <a:moveTo>
                      <a:pt x="4949" y="1114"/>
                    </a:moveTo>
                    <a:cubicBezTo>
                      <a:pt x="1650" y="1857"/>
                      <a:pt x="0" y="2746"/>
                      <a:pt x="0" y="3780"/>
                    </a:cubicBezTo>
                    <a:lnTo>
                      <a:pt x="0" y="17820"/>
                    </a:lnTo>
                    <a:cubicBezTo>
                      <a:pt x="0" y="18855"/>
                      <a:pt x="1650" y="19744"/>
                      <a:pt x="4949" y="20487"/>
                    </a:cubicBezTo>
                    <a:cubicBezTo>
                      <a:pt x="8249" y="21229"/>
                      <a:pt x="12200" y="21600"/>
                      <a:pt x="16803" y="21600"/>
                    </a:cubicBezTo>
                    <a:lnTo>
                      <a:pt x="21600" y="21600"/>
                    </a:lnTo>
                    <a:lnTo>
                      <a:pt x="21600" y="0"/>
                    </a:lnTo>
                    <a:lnTo>
                      <a:pt x="16803" y="0"/>
                    </a:lnTo>
                    <a:cubicBezTo>
                      <a:pt x="12200" y="0"/>
                      <a:pt x="8249" y="372"/>
                      <a:pt x="4949" y="1114"/>
                    </a:cubicBezTo>
                    <a:cubicBezTo>
                      <a:pt x="4949" y="1114"/>
                      <a:pt x="4949" y="1114"/>
                      <a:pt x="4949" y="1114"/>
                    </a:cubicBezTo>
                    <a:close/>
                  </a:path>
                </a:pathLst>
              </a:custGeom>
              <a:solidFill>
                <a:srgbClr val="FFFFFF"/>
              </a:solidFill>
              <a:ln w="12700" cap="flat">
                <a:noFill/>
                <a:miter lim="400000"/>
              </a:ln>
              <a:effectLst/>
            </p:spPr>
            <p:txBody>
              <a:bodyPr wrap="square" lIns="71429" tIns="71429" rIns="71429" bIns="71429" numCol="1" anchor="ctr">
                <a:noAutofit/>
              </a:bodyPr>
              <a:lstStyle/>
              <a:p>
                <a:pPr defTabSz="859644">
                  <a:lnSpc>
                    <a:spcPct val="120000"/>
                  </a:lnSpc>
                  <a:defRPr sz="3200">
                    <a:solidFill>
                      <a:srgbClr val="FFFFFF"/>
                    </a:solidFill>
                    <a:latin typeface="+mn-lt"/>
                    <a:ea typeface="+mn-ea"/>
                    <a:cs typeface="+mn-cs"/>
                    <a:sym typeface="Helvetica Light"/>
                  </a:defRPr>
                </a:pPr>
                <a:endParaRPr sz="4267">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4" name="Shape 1353"/>
              <p:cNvSpPr/>
              <p:nvPr/>
            </p:nvSpPr>
            <p:spPr>
              <a:xfrm>
                <a:off x="113393" y="0"/>
                <a:ext cx="304819" cy="457200"/>
              </a:xfrm>
              <a:custGeom>
                <a:avLst/>
                <a:gdLst/>
                <a:ahLst/>
                <a:cxnLst>
                  <a:cxn ang="0">
                    <a:pos x="wd2" y="hd2"/>
                  </a:cxn>
                  <a:cxn ang="5400000">
                    <a:pos x="wd2" y="hd2"/>
                  </a:cxn>
                  <a:cxn ang="10800000">
                    <a:pos x="wd2" y="hd2"/>
                  </a:cxn>
                  <a:cxn ang="16200000">
                    <a:pos x="wd2" y="hd2"/>
                  </a:cxn>
                </a:cxnLst>
                <a:rect l="0" t="0" r="r" b="b"/>
                <a:pathLst>
                  <a:path w="21600" h="21600" extrusionOk="0">
                    <a:moveTo>
                      <a:pt x="16200" y="3600"/>
                    </a:moveTo>
                    <a:lnTo>
                      <a:pt x="5400" y="3600"/>
                    </a:lnTo>
                    <a:lnTo>
                      <a:pt x="5400" y="1800"/>
                    </a:lnTo>
                    <a:lnTo>
                      <a:pt x="16200" y="1800"/>
                    </a:lnTo>
                    <a:cubicBezTo>
                      <a:pt x="16200" y="1800"/>
                      <a:pt x="16200" y="3600"/>
                      <a:pt x="16200" y="3600"/>
                    </a:cubicBezTo>
                    <a:close/>
                    <a:moveTo>
                      <a:pt x="18900" y="1350"/>
                    </a:moveTo>
                    <a:cubicBezTo>
                      <a:pt x="18900" y="975"/>
                      <a:pt x="18703" y="657"/>
                      <a:pt x="18308" y="394"/>
                    </a:cubicBezTo>
                    <a:cubicBezTo>
                      <a:pt x="17915" y="131"/>
                      <a:pt x="17437" y="0"/>
                      <a:pt x="16875" y="0"/>
                    </a:cubicBezTo>
                    <a:lnTo>
                      <a:pt x="4725" y="0"/>
                    </a:lnTo>
                    <a:cubicBezTo>
                      <a:pt x="4163" y="0"/>
                      <a:pt x="3685" y="131"/>
                      <a:pt x="3291" y="394"/>
                    </a:cubicBezTo>
                    <a:cubicBezTo>
                      <a:pt x="2897" y="656"/>
                      <a:pt x="2700" y="975"/>
                      <a:pt x="2700" y="1350"/>
                    </a:cubicBezTo>
                    <a:lnTo>
                      <a:pt x="2700" y="3600"/>
                    </a:lnTo>
                    <a:lnTo>
                      <a:pt x="0" y="3600"/>
                    </a:lnTo>
                    <a:lnTo>
                      <a:pt x="0" y="21600"/>
                    </a:lnTo>
                    <a:lnTo>
                      <a:pt x="21600" y="21600"/>
                    </a:lnTo>
                    <a:lnTo>
                      <a:pt x="21600" y="3600"/>
                    </a:lnTo>
                    <a:lnTo>
                      <a:pt x="18900" y="3600"/>
                    </a:lnTo>
                    <a:cubicBezTo>
                      <a:pt x="18900" y="3600"/>
                      <a:pt x="18900" y="1350"/>
                      <a:pt x="18900" y="1350"/>
                    </a:cubicBezTo>
                    <a:close/>
                  </a:path>
                </a:pathLst>
              </a:custGeom>
              <a:solidFill>
                <a:srgbClr val="FFFFFF"/>
              </a:solidFill>
              <a:ln w="12700" cap="flat">
                <a:noFill/>
                <a:miter lim="400000"/>
              </a:ln>
              <a:effectLst/>
            </p:spPr>
            <p:txBody>
              <a:bodyPr wrap="square" lIns="71429" tIns="71429" rIns="71429" bIns="71429" numCol="1" anchor="ctr">
                <a:noAutofit/>
              </a:bodyPr>
              <a:lstStyle/>
              <a:p>
                <a:pPr defTabSz="859644">
                  <a:lnSpc>
                    <a:spcPct val="120000"/>
                  </a:lnSpc>
                  <a:defRPr sz="3200">
                    <a:solidFill>
                      <a:srgbClr val="FFFFFF"/>
                    </a:solidFill>
                    <a:latin typeface="+mn-lt"/>
                    <a:ea typeface="+mn-ea"/>
                    <a:cs typeface="+mn-cs"/>
                    <a:sym typeface="Helvetica Light"/>
                  </a:defRPr>
                </a:pPr>
                <a:endParaRPr sz="4267">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5" name="Shape 1354"/>
              <p:cNvSpPr/>
              <p:nvPr/>
            </p:nvSpPr>
            <p:spPr>
              <a:xfrm>
                <a:off x="447548" y="76178"/>
                <a:ext cx="85736" cy="381010"/>
              </a:xfrm>
              <a:custGeom>
                <a:avLst/>
                <a:gdLst/>
                <a:ahLst/>
                <a:cxnLst>
                  <a:cxn ang="0">
                    <a:pos x="wd2" y="hd2"/>
                  </a:cxn>
                  <a:cxn ang="5400000">
                    <a:pos x="wd2" y="hd2"/>
                  </a:cxn>
                  <a:cxn ang="10800000">
                    <a:pos x="wd2" y="hd2"/>
                  </a:cxn>
                  <a:cxn ang="16200000">
                    <a:pos x="wd2" y="hd2"/>
                  </a:cxn>
                </a:cxnLst>
                <a:rect l="0" t="0" r="r" b="b"/>
                <a:pathLst>
                  <a:path w="21600" h="21600" extrusionOk="0">
                    <a:moveTo>
                      <a:pt x="16652" y="1114"/>
                    </a:moveTo>
                    <a:cubicBezTo>
                      <a:pt x="13348" y="372"/>
                      <a:pt x="9402" y="0"/>
                      <a:pt x="4800" y="0"/>
                    </a:cubicBezTo>
                    <a:lnTo>
                      <a:pt x="0" y="0"/>
                    </a:lnTo>
                    <a:lnTo>
                      <a:pt x="0" y="21600"/>
                    </a:lnTo>
                    <a:lnTo>
                      <a:pt x="4800" y="21600"/>
                    </a:lnTo>
                    <a:cubicBezTo>
                      <a:pt x="9402" y="21600"/>
                      <a:pt x="13348" y="21229"/>
                      <a:pt x="16652" y="20487"/>
                    </a:cubicBezTo>
                    <a:cubicBezTo>
                      <a:pt x="19951" y="19744"/>
                      <a:pt x="21600" y="18855"/>
                      <a:pt x="21600" y="17820"/>
                    </a:cubicBezTo>
                    <a:lnTo>
                      <a:pt x="21600" y="3780"/>
                    </a:lnTo>
                    <a:cubicBezTo>
                      <a:pt x="21600" y="2746"/>
                      <a:pt x="19951" y="1857"/>
                      <a:pt x="16652" y="1114"/>
                    </a:cubicBezTo>
                    <a:cubicBezTo>
                      <a:pt x="16652" y="1114"/>
                      <a:pt x="16652" y="1114"/>
                      <a:pt x="16652" y="1114"/>
                    </a:cubicBezTo>
                    <a:close/>
                  </a:path>
                </a:pathLst>
              </a:custGeom>
              <a:solidFill>
                <a:srgbClr val="FFFFFF"/>
              </a:solidFill>
              <a:ln w="12700" cap="flat">
                <a:noFill/>
                <a:miter lim="400000"/>
              </a:ln>
              <a:effectLst/>
            </p:spPr>
            <p:txBody>
              <a:bodyPr wrap="square" lIns="71429" tIns="71429" rIns="71429" bIns="71429" numCol="1" anchor="ctr">
                <a:noAutofit/>
              </a:bodyPr>
              <a:lstStyle/>
              <a:p>
                <a:pPr defTabSz="859644">
                  <a:lnSpc>
                    <a:spcPct val="120000"/>
                  </a:lnSpc>
                  <a:defRPr sz="3200">
                    <a:solidFill>
                      <a:srgbClr val="FFFFFF"/>
                    </a:solidFill>
                    <a:latin typeface="+mn-lt"/>
                    <a:ea typeface="+mn-ea"/>
                    <a:cs typeface="+mn-cs"/>
                    <a:sym typeface="Helvetica Light"/>
                  </a:defRPr>
                </a:pPr>
                <a:endParaRPr sz="4267">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77" name="Group 1350"/>
          <p:cNvGrpSpPr/>
          <p:nvPr/>
        </p:nvGrpSpPr>
        <p:grpSpPr>
          <a:xfrm>
            <a:off x="10242431" y="5244881"/>
            <a:ext cx="606097" cy="648072"/>
            <a:chOff x="0" y="0"/>
            <a:chExt cx="1243363" cy="1243363"/>
          </a:xfrm>
        </p:grpSpPr>
        <p:sp>
          <p:nvSpPr>
            <p:cNvPr id="78" name="Shape 1348"/>
            <p:cNvSpPr/>
            <p:nvPr/>
          </p:nvSpPr>
          <p:spPr>
            <a:xfrm>
              <a:off x="0" y="0"/>
              <a:ext cx="1243364" cy="1243364"/>
            </a:xfrm>
            <a:prstGeom prst="rect">
              <a:avLst/>
            </a:prstGeom>
            <a:solidFill>
              <a:schemeClr val="accent2"/>
            </a:solidFill>
            <a:ln w="12700" cap="flat">
              <a:noFill/>
              <a:miter lim="400000"/>
            </a:ln>
            <a:effectLst/>
          </p:spPr>
          <p:txBody>
            <a:bodyPr wrap="square" lIns="95240" tIns="95240" rIns="95240" bIns="95240" numCol="1" anchor="ctr">
              <a:noAutofit/>
            </a:bodyPr>
            <a:lstStyle/>
            <a:p>
              <a:pPr defTabSz="859644">
                <a:lnSpc>
                  <a:spcPct val="120000"/>
                </a:lnSpc>
                <a:defRPr sz="3200">
                  <a:solidFill>
                    <a:srgbClr val="FFFFFF"/>
                  </a:solidFill>
                  <a:latin typeface="+mn-lt"/>
                  <a:ea typeface="+mn-ea"/>
                  <a:cs typeface="+mn-cs"/>
                  <a:sym typeface="Helvetica Light"/>
                </a:defRPr>
              </a:pPr>
              <a:endParaRPr sz="4267">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9" name="Shape 1349"/>
            <p:cNvSpPr/>
            <p:nvPr/>
          </p:nvSpPr>
          <p:spPr>
            <a:xfrm>
              <a:off x="351222" y="393269"/>
              <a:ext cx="540919" cy="499310"/>
            </a:xfrm>
            <a:custGeom>
              <a:avLst/>
              <a:gdLst/>
              <a:ahLst/>
              <a:cxnLst>
                <a:cxn ang="0">
                  <a:pos x="wd2" y="hd2"/>
                </a:cxn>
                <a:cxn ang="5400000">
                  <a:pos x="wd2" y="hd2"/>
                </a:cxn>
                <a:cxn ang="10800000">
                  <a:pos x="wd2" y="hd2"/>
                </a:cxn>
                <a:cxn ang="16200000">
                  <a:pos x="wd2" y="hd2"/>
                </a:cxn>
              </a:cxnLst>
              <a:rect l="0" t="0" r="r" b="b"/>
              <a:pathLst>
                <a:path w="21600" h="21600" extrusionOk="0">
                  <a:moveTo>
                    <a:pt x="19692" y="12333"/>
                  </a:moveTo>
                  <a:cubicBezTo>
                    <a:pt x="19528" y="12511"/>
                    <a:pt x="19333" y="12600"/>
                    <a:pt x="19107" y="12600"/>
                  </a:cubicBezTo>
                  <a:cubicBezTo>
                    <a:pt x="18882" y="12600"/>
                    <a:pt x="18688" y="12511"/>
                    <a:pt x="18524" y="12333"/>
                  </a:cubicBezTo>
                  <a:cubicBezTo>
                    <a:pt x="18360" y="12155"/>
                    <a:pt x="18277" y="11944"/>
                    <a:pt x="18277" y="11700"/>
                  </a:cubicBezTo>
                  <a:cubicBezTo>
                    <a:pt x="18277" y="11456"/>
                    <a:pt x="18360" y="11245"/>
                    <a:pt x="18524" y="11067"/>
                  </a:cubicBezTo>
                  <a:cubicBezTo>
                    <a:pt x="18688" y="10889"/>
                    <a:pt x="18882" y="10800"/>
                    <a:pt x="19107" y="10800"/>
                  </a:cubicBezTo>
                  <a:cubicBezTo>
                    <a:pt x="19333" y="10800"/>
                    <a:pt x="19528" y="10889"/>
                    <a:pt x="19692" y="11067"/>
                  </a:cubicBezTo>
                  <a:cubicBezTo>
                    <a:pt x="19857" y="11245"/>
                    <a:pt x="19938" y="11456"/>
                    <a:pt x="19938" y="11700"/>
                  </a:cubicBezTo>
                  <a:cubicBezTo>
                    <a:pt x="19938" y="11944"/>
                    <a:pt x="19857" y="12155"/>
                    <a:pt x="19692" y="12333"/>
                  </a:cubicBezTo>
                  <a:cubicBezTo>
                    <a:pt x="19692" y="12333"/>
                    <a:pt x="19692" y="12333"/>
                    <a:pt x="19692" y="12333"/>
                  </a:cubicBezTo>
                  <a:close/>
                  <a:moveTo>
                    <a:pt x="16616" y="10800"/>
                  </a:moveTo>
                  <a:lnTo>
                    <a:pt x="4984" y="10800"/>
                  </a:lnTo>
                  <a:lnTo>
                    <a:pt x="4984" y="1800"/>
                  </a:lnTo>
                  <a:lnTo>
                    <a:pt x="13292" y="1800"/>
                  </a:lnTo>
                  <a:lnTo>
                    <a:pt x="13292" y="4050"/>
                  </a:lnTo>
                  <a:cubicBezTo>
                    <a:pt x="13292" y="4425"/>
                    <a:pt x="13414" y="4744"/>
                    <a:pt x="13655" y="5006"/>
                  </a:cubicBezTo>
                  <a:cubicBezTo>
                    <a:pt x="13898" y="5269"/>
                    <a:pt x="14192" y="5400"/>
                    <a:pt x="14538" y="5400"/>
                  </a:cubicBezTo>
                  <a:lnTo>
                    <a:pt x="16616" y="5400"/>
                  </a:lnTo>
                  <a:cubicBezTo>
                    <a:pt x="16616" y="5400"/>
                    <a:pt x="16616" y="10800"/>
                    <a:pt x="16616" y="10800"/>
                  </a:cubicBezTo>
                  <a:close/>
                  <a:moveTo>
                    <a:pt x="16616" y="19800"/>
                  </a:moveTo>
                  <a:lnTo>
                    <a:pt x="4984" y="19800"/>
                  </a:lnTo>
                  <a:lnTo>
                    <a:pt x="4984" y="16200"/>
                  </a:lnTo>
                  <a:lnTo>
                    <a:pt x="16616" y="16200"/>
                  </a:lnTo>
                  <a:cubicBezTo>
                    <a:pt x="16616" y="16200"/>
                    <a:pt x="16616" y="19800"/>
                    <a:pt x="16616" y="19800"/>
                  </a:cubicBezTo>
                  <a:close/>
                  <a:moveTo>
                    <a:pt x="20867" y="9795"/>
                  </a:moveTo>
                  <a:cubicBezTo>
                    <a:pt x="20378" y="9265"/>
                    <a:pt x="19791" y="9000"/>
                    <a:pt x="19107" y="9000"/>
                  </a:cubicBezTo>
                  <a:lnTo>
                    <a:pt x="18277" y="9000"/>
                  </a:lnTo>
                  <a:lnTo>
                    <a:pt x="18277" y="5400"/>
                  </a:lnTo>
                  <a:cubicBezTo>
                    <a:pt x="18277" y="5025"/>
                    <a:pt x="18190" y="4613"/>
                    <a:pt x="18018" y="4163"/>
                  </a:cubicBezTo>
                  <a:cubicBezTo>
                    <a:pt x="17844" y="3712"/>
                    <a:pt x="17637" y="3356"/>
                    <a:pt x="17394" y="3094"/>
                  </a:cubicBezTo>
                  <a:lnTo>
                    <a:pt x="15421" y="957"/>
                  </a:lnTo>
                  <a:cubicBezTo>
                    <a:pt x="15179" y="694"/>
                    <a:pt x="14850" y="469"/>
                    <a:pt x="14435" y="281"/>
                  </a:cubicBezTo>
                  <a:cubicBezTo>
                    <a:pt x="14020" y="94"/>
                    <a:pt x="13638" y="0"/>
                    <a:pt x="13292" y="0"/>
                  </a:cubicBezTo>
                  <a:lnTo>
                    <a:pt x="4569" y="0"/>
                  </a:lnTo>
                  <a:cubicBezTo>
                    <a:pt x="4223" y="0"/>
                    <a:pt x="3929" y="132"/>
                    <a:pt x="3687" y="394"/>
                  </a:cubicBezTo>
                  <a:cubicBezTo>
                    <a:pt x="3444" y="656"/>
                    <a:pt x="3323" y="975"/>
                    <a:pt x="3323" y="1350"/>
                  </a:cubicBezTo>
                  <a:lnTo>
                    <a:pt x="3323" y="9000"/>
                  </a:lnTo>
                  <a:lnTo>
                    <a:pt x="2493" y="9000"/>
                  </a:lnTo>
                  <a:cubicBezTo>
                    <a:pt x="1809" y="9000"/>
                    <a:pt x="1222" y="9265"/>
                    <a:pt x="734" y="9795"/>
                  </a:cubicBezTo>
                  <a:cubicBezTo>
                    <a:pt x="244" y="10324"/>
                    <a:pt x="0" y="10960"/>
                    <a:pt x="0" y="11700"/>
                  </a:cubicBezTo>
                  <a:lnTo>
                    <a:pt x="0" y="17550"/>
                  </a:lnTo>
                  <a:cubicBezTo>
                    <a:pt x="0" y="17673"/>
                    <a:pt x="41" y="17777"/>
                    <a:pt x="124" y="17866"/>
                  </a:cubicBezTo>
                  <a:cubicBezTo>
                    <a:pt x="205" y="17956"/>
                    <a:pt x="303" y="18000"/>
                    <a:pt x="415" y="18000"/>
                  </a:cubicBezTo>
                  <a:lnTo>
                    <a:pt x="3323" y="18000"/>
                  </a:lnTo>
                  <a:lnTo>
                    <a:pt x="3323" y="20250"/>
                  </a:lnTo>
                  <a:cubicBezTo>
                    <a:pt x="3323" y="20625"/>
                    <a:pt x="3444" y="20944"/>
                    <a:pt x="3687" y="21206"/>
                  </a:cubicBezTo>
                  <a:cubicBezTo>
                    <a:pt x="3929" y="21468"/>
                    <a:pt x="4223" y="21600"/>
                    <a:pt x="4569" y="21600"/>
                  </a:cubicBezTo>
                  <a:lnTo>
                    <a:pt x="17031" y="21600"/>
                  </a:lnTo>
                  <a:cubicBezTo>
                    <a:pt x="17377" y="21600"/>
                    <a:pt x="17671" y="21468"/>
                    <a:pt x="17913" y="21206"/>
                  </a:cubicBezTo>
                  <a:cubicBezTo>
                    <a:pt x="18156" y="20943"/>
                    <a:pt x="18277" y="20625"/>
                    <a:pt x="18277" y="20250"/>
                  </a:cubicBezTo>
                  <a:lnTo>
                    <a:pt x="18277" y="18000"/>
                  </a:lnTo>
                  <a:lnTo>
                    <a:pt x="21185" y="18000"/>
                  </a:lnTo>
                  <a:cubicBezTo>
                    <a:pt x="21297" y="18000"/>
                    <a:pt x="21395" y="17956"/>
                    <a:pt x="21476" y="17866"/>
                  </a:cubicBezTo>
                  <a:cubicBezTo>
                    <a:pt x="21559" y="17777"/>
                    <a:pt x="21600" y="17673"/>
                    <a:pt x="21600" y="17550"/>
                  </a:cubicBezTo>
                  <a:lnTo>
                    <a:pt x="21600" y="11700"/>
                  </a:lnTo>
                  <a:cubicBezTo>
                    <a:pt x="21600" y="10960"/>
                    <a:pt x="21356" y="10324"/>
                    <a:pt x="20867" y="9795"/>
                  </a:cubicBezTo>
                  <a:cubicBezTo>
                    <a:pt x="20867" y="9795"/>
                    <a:pt x="20867" y="9795"/>
                    <a:pt x="20867" y="9795"/>
                  </a:cubicBezTo>
                  <a:close/>
                </a:path>
              </a:pathLst>
            </a:custGeom>
            <a:solidFill>
              <a:srgbClr val="FFFFFF"/>
            </a:solidFill>
            <a:ln w="12700" cap="flat">
              <a:noFill/>
              <a:miter lim="400000"/>
            </a:ln>
            <a:effectLst/>
          </p:spPr>
          <p:txBody>
            <a:bodyPr wrap="square" lIns="71429" tIns="71429" rIns="71429" bIns="71429" numCol="1" anchor="ctr">
              <a:noAutofit/>
            </a:bodyPr>
            <a:lstStyle/>
            <a:p>
              <a:pPr defTabSz="859644">
                <a:lnSpc>
                  <a:spcPct val="120000"/>
                </a:lnSpc>
                <a:defRPr sz="3200">
                  <a:solidFill>
                    <a:srgbClr val="FFFFFF"/>
                  </a:solidFill>
                  <a:latin typeface="+mn-lt"/>
                  <a:ea typeface="+mn-ea"/>
                  <a:cs typeface="+mn-cs"/>
                  <a:sym typeface="Helvetica Light"/>
                </a:defRPr>
              </a:pPr>
              <a:endParaRPr sz="4267">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80" name="文本框 79">
            <a:extLst>
              <a:ext uri="{FF2B5EF4-FFF2-40B4-BE49-F238E27FC236}">
                <a16:creationId xmlns:a16="http://schemas.microsoft.com/office/drawing/2014/main" id="{AC5C0776-BC0A-4D49-AD23-DD4CB44E1115}"/>
              </a:ext>
            </a:extLst>
          </p:cNvPr>
          <p:cNvSpPr txBox="1"/>
          <p:nvPr/>
        </p:nvSpPr>
        <p:spPr>
          <a:xfrm>
            <a:off x="1708495" y="854187"/>
            <a:ext cx="1648073" cy="646331"/>
          </a:xfrm>
          <a:prstGeom prst="rect">
            <a:avLst/>
          </a:prstGeom>
          <a:noFill/>
        </p:spPr>
        <p:txBody>
          <a:bodyPr wrap="square" rtlCol="0">
            <a:spAutoFit/>
          </a:bodyPr>
          <a:lstStyle/>
          <a:p>
            <a:pPr algn="ctr"/>
            <a:r>
              <a:rPr lang="zh-CN" altLang="en-US" dirty="0">
                <a:solidFill>
                  <a:srgbClr val="F94D4D"/>
                </a:solidFill>
                <a:latin typeface="微软雅黑" panose="020B0503020204020204" pitchFamily="34" charset="-122"/>
                <a:ea typeface="微软雅黑" panose="020B0503020204020204" pitchFamily="34" charset="-122"/>
              </a:rPr>
              <a:t>媒资</a:t>
            </a:r>
            <a:endParaRPr lang="en-US" altLang="zh-CN" dirty="0">
              <a:solidFill>
                <a:srgbClr val="F94D4D"/>
              </a:solidFill>
              <a:latin typeface="微软雅黑" panose="020B0503020204020204" pitchFamily="34" charset="-122"/>
              <a:ea typeface="微软雅黑" panose="020B0503020204020204" pitchFamily="34" charset="-122"/>
            </a:endParaRPr>
          </a:p>
          <a:p>
            <a:pPr algn="ctr"/>
            <a:r>
              <a:rPr lang="zh-CN" altLang="en-US" dirty="0">
                <a:solidFill>
                  <a:srgbClr val="F94D4D"/>
                </a:solidFill>
                <a:latin typeface="微软雅黑" panose="020B0503020204020204" pitchFamily="34" charset="-122"/>
                <a:ea typeface="微软雅黑" panose="020B0503020204020204" pitchFamily="34" charset="-122"/>
              </a:rPr>
              <a:t>（视频文件）</a:t>
            </a:r>
          </a:p>
        </p:txBody>
      </p:sp>
      <p:sp>
        <p:nvSpPr>
          <p:cNvPr id="81" name="文本框 80">
            <a:extLst>
              <a:ext uri="{FF2B5EF4-FFF2-40B4-BE49-F238E27FC236}">
                <a16:creationId xmlns:a16="http://schemas.microsoft.com/office/drawing/2014/main" id="{A5490A0E-6BA8-4BC5-8C4E-B9E96999732E}"/>
              </a:ext>
            </a:extLst>
          </p:cNvPr>
          <p:cNvSpPr txBox="1"/>
          <p:nvPr/>
        </p:nvSpPr>
        <p:spPr>
          <a:xfrm>
            <a:off x="4163172" y="1078484"/>
            <a:ext cx="1447800" cy="369332"/>
          </a:xfrm>
          <a:prstGeom prst="rect">
            <a:avLst/>
          </a:prstGeom>
          <a:noFill/>
        </p:spPr>
        <p:txBody>
          <a:bodyPr wrap="square" rtlCol="0">
            <a:spAutoFit/>
          </a:bodyPr>
          <a:lstStyle>
            <a:defPPr>
              <a:defRPr lang="zh-CN"/>
            </a:defPPr>
            <a:lvl1pPr algn="ctr">
              <a:defRPr>
                <a:solidFill>
                  <a:srgbClr val="F94D4D"/>
                </a:solidFill>
                <a:latin typeface="微软雅黑" panose="020B0503020204020204" pitchFamily="34" charset="-122"/>
                <a:ea typeface="微软雅黑" panose="020B0503020204020204" pitchFamily="34" charset="-122"/>
              </a:defRPr>
            </a:lvl1pPr>
          </a:lstStyle>
          <a:p>
            <a:r>
              <a:rPr lang="zh-CN" altLang="en-US" dirty="0"/>
              <a:t>拆帧</a:t>
            </a:r>
          </a:p>
        </p:txBody>
      </p:sp>
      <p:sp>
        <p:nvSpPr>
          <p:cNvPr id="82" name="文本框 81">
            <a:extLst>
              <a:ext uri="{FF2B5EF4-FFF2-40B4-BE49-F238E27FC236}">
                <a16:creationId xmlns:a16="http://schemas.microsoft.com/office/drawing/2014/main" id="{22F468FF-C476-4F23-A4CE-6C13009A24DF}"/>
              </a:ext>
            </a:extLst>
          </p:cNvPr>
          <p:cNvSpPr txBox="1"/>
          <p:nvPr/>
        </p:nvSpPr>
        <p:spPr>
          <a:xfrm>
            <a:off x="6350885" y="1046414"/>
            <a:ext cx="1638300" cy="369332"/>
          </a:xfrm>
          <a:prstGeom prst="rect">
            <a:avLst/>
          </a:prstGeom>
          <a:noFill/>
        </p:spPr>
        <p:txBody>
          <a:bodyPr wrap="square" rtlCol="0">
            <a:spAutoFit/>
          </a:bodyPr>
          <a:lstStyle>
            <a:defPPr>
              <a:defRPr lang="zh-CN"/>
            </a:defPPr>
            <a:lvl1pPr algn="ctr">
              <a:defRPr>
                <a:solidFill>
                  <a:srgbClr val="F94D4D"/>
                </a:solidFill>
                <a:latin typeface="微软雅黑" panose="020B0503020204020204" pitchFamily="34" charset="-122"/>
                <a:ea typeface="微软雅黑" panose="020B0503020204020204" pitchFamily="34" charset="-122"/>
              </a:defRPr>
            </a:lvl1pPr>
          </a:lstStyle>
          <a:p>
            <a:r>
              <a:rPr lang="en-US" altLang="zh-CN" dirty="0"/>
              <a:t>OCR</a:t>
            </a:r>
            <a:r>
              <a:rPr lang="zh-CN" altLang="en-US" dirty="0"/>
              <a:t>识别字幕</a:t>
            </a:r>
          </a:p>
        </p:txBody>
      </p:sp>
      <p:sp>
        <p:nvSpPr>
          <p:cNvPr id="83" name="文本框 82">
            <a:extLst>
              <a:ext uri="{FF2B5EF4-FFF2-40B4-BE49-F238E27FC236}">
                <a16:creationId xmlns:a16="http://schemas.microsoft.com/office/drawing/2014/main" id="{1244E89F-4F66-445F-B4F2-CFDF7969C5BA}"/>
              </a:ext>
            </a:extLst>
          </p:cNvPr>
          <p:cNvSpPr txBox="1"/>
          <p:nvPr/>
        </p:nvSpPr>
        <p:spPr>
          <a:xfrm>
            <a:off x="8544272" y="1121726"/>
            <a:ext cx="1638300" cy="369332"/>
          </a:xfrm>
          <a:prstGeom prst="rect">
            <a:avLst/>
          </a:prstGeom>
          <a:noFill/>
        </p:spPr>
        <p:txBody>
          <a:bodyPr wrap="square" rtlCol="0">
            <a:spAutoFit/>
          </a:bodyPr>
          <a:lstStyle>
            <a:defPPr>
              <a:defRPr lang="zh-CN"/>
            </a:defPPr>
            <a:lvl1pPr algn="ctr">
              <a:defRPr>
                <a:solidFill>
                  <a:srgbClr val="F94D4D"/>
                </a:solidFill>
                <a:latin typeface="微软雅黑" panose="020B0503020204020204" pitchFamily="34" charset="-122"/>
                <a:ea typeface="微软雅黑" panose="020B0503020204020204" pitchFamily="34" charset="-122"/>
              </a:defRPr>
            </a:lvl1pPr>
          </a:lstStyle>
          <a:p>
            <a:r>
              <a:rPr lang="zh-CN" altLang="en-US" dirty="0"/>
              <a:t>生成字幕文件</a:t>
            </a:r>
          </a:p>
        </p:txBody>
      </p:sp>
      <p:sp>
        <p:nvSpPr>
          <p:cNvPr id="84" name="文本框 83">
            <a:extLst>
              <a:ext uri="{FF2B5EF4-FFF2-40B4-BE49-F238E27FC236}">
                <a16:creationId xmlns:a16="http://schemas.microsoft.com/office/drawing/2014/main" id="{4F723BA4-7FCC-43F8-A79D-6386AF5895DF}"/>
              </a:ext>
            </a:extLst>
          </p:cNvPr>
          <p:cNvSpPr txBox="1"/>
          <p:nvPr/>
        </p:nvSpPr>
        <p:spPr>
          <a:xfrm>
            <a:off x="9696400" y="2216267"/>
            <a:ext cx="1638300" cy="369332"/>
          </a:xfrm>
          <a:prstGeom prst="rect">
            <a:avLst/>
          </a:prstGeom>
          <a:solidFill>
            <a:schemeClr val="bg1"/>
          </a:solidFill>
        </p:spPr>
        <p:txBody>
          <a:bodyPr wrap="square" rtlCol="0">
            <a:spAutoFit/>
          </a:bodyPr>
          <a:lstStyle>
            <a:defPPr>
              <a:defRPr lang="zh-CN"/>
            </a:defPPr>
            <a:lvl1pPr algn="ctr">
              <a:defRPr>
                <a:solidFill>
                  <a:srgbClr val="F94D4D"/>
                </a:solidFill>
                <a:latin typeface="微软雅黑" panose="020B0503020204020204" pitchFamily="34" charset="-122"/>
                <a:ea typeface="微软雅黑" panose="020B0503020204020204" pitchFamily="34" charset="-122"/>
              </a:defRPr>
            </a:lvl1pPr>
          </a:lstStyle>
          <a:p>
            <a:r>
              <a:rPr lang="zh-CN" altLang="en-US" dirty="0"/>
              <a:t>人工校验</a:t>
            </a:r>
          </a:p>
        </p:txBody>
      </p:sp>
      <p:sp>
        <p:nvSpPr>
          <p:cNvPr id="85" name="文本框 84">
            <a:extLst>
              <a:ext uri="{FF2B5EF4-FFF2-40B4-BE49-F238E27FC236}">
                <a16:creationId xmlns:a16="http://schemas.microsoft.com/office/drawing/2014/main" id="{0654AA2F-CC9B-4FB4-A8A0-AA86D844288A}"/>
              </a:ext>
            </a:extLst>
          </p:cNvPr>
          <p:cNvSpPr txBox="1"/>
          <p:nvPr/>
        </p:nvSpPr>
        <p:spPr>
          <a:xfrm>
            <a:off x="9710642" y="4431366"/>
            <a:ext cx="1638300" cy="369332"/>
          </a:xfrm>
          <a:prstGeom prst="rect">
            <a:avLst/>
          </a:prstGeom>
          <a:solidFill>
            <a:schemeClr val="bg1"/>
          </a:solidFill>
        </p:spPr>
        <p:txBody>
          <a:bodyPr wrap="square" rtlCol="0">
            <a:spAutoFit/>
          </a:bodyPr>
          <a:lstStyle>
            <a:defPPr>
              <a:defRPr lang="zh-CN"/>
            </a:defPPr>
            <a:lvl1pPr algn="ctr">
              <a:defRPr>
                <a:solidFill>
                  <a:srgbClr val="F94D4D"/>
                </a:solidFill>
                <a:latin typeface="微软雅黑" panose="020B0503020204020204" pitchFamily="34" charset="-122"/>
                <a:ea typeface="微软雅黑" panose="020B0503020204020204" pitchFamily="34" charset="-122"/>
              </a:defRPr>
            </a:lvl1pPr>
          </a:lstStyle>
          <a:p>
            <a:r>
              <a:rPr lang="zh-CN" altLang="en-US" dirty="0"/>
              <a:t>智能翻译</a:t>
            </a:r>
          </a:p>
        </p:txBody>
      </p:sp>
      <p:sp>
        <p:nvSpPr>
          <p:cNvPr id="86" name="文本框 85">
            <a:extLst>
              <a:ext uri="{FF2B5EF4-FFF2-40B4-BE49-F238E27FC236}">
                <a16:creationId xmlns:a16="http://schemas.microsoft.com/office/drawing/2014/main" id="{F2DC2050-B1D0-4E2B-96B0-007E2937D53A}"/>
              </a:ext>
            </a:extLst>
          </p:cNvPr>
          <p:cNvSpPr txBox="1"/>
          <p:nvPr/>
        </p:nvSpPr>
        <p:spPr>
          <a:xfrm>
            <a:off x="8643180" y="5152710"/>
            <a:ext cx="1638300" cy="369332"/>
          </a:xfrm>
          <a:prstGeom prst="rect">
            <a:avLst/>
          </a:prstGeom>
          <a:noFill/>
        </p:spPr>
        <p:txBody>
          <a:bodyPr wrap="square" rtlCol="0">
            <a:spAutoFit/>
          </a:bodyPr>
          <a:lstStyle>
            <a:defPPr>
              <a:defRPr lang="zh-CN"/>
            </a:defPPr>
            <a:lvl1pPr algn="ctr">
              <a:defRPr>
                <a:solidFill>
                  <a:srgbClr val="F94D4D"/>
                </a:solidFill>
                <a:latin typeface="微软雅黑" panose="020B0503020204020204" pitchFamily="34" charset="-122"/>
                <a:ea typeface="微软雅黑" panose="020B0503020204020204" pitchFamily="34" charset="-122"/>
              </a:defRPr>
            </a:lvl1pPr>
          </a:lstStyle>
          <a:p>
            <a:r>
              <a:rPr lang="zh-CN" altLang="en-US" dirty="0"/>
              <a:t>生成字幕文件</a:t>
            </a:r>
          </a:p>
        </p:txBody>
      </p:sp>
      <p:sp>
        <p:nvSpPr>
          <p:cNvPr id="87" name="文本框 86">
            <a:extLst>
              <a:ext uri="{FF2B5EF4-FFF2-40B4-BE49-F238E27FC236}">
                <a16:creationId xmlns:a16="http://schemas.microsoft.com/office/drawing/2014/main" id="{A61698CC-D11B-4011-886B-C2CFB27D8850}"/>
              </a:ext>
            </a:extLst>
          </p:cNvPr>
          <p:cNvSpPr txBox="1"/>
          <p:nvPr/>
        </p:nvSpPr>
        <p:spPr>
          <a:xfrm>
            <a:off x="6312024" y="5102935"/>
            <a:ext cx="1638300" cy="369332"/>
          </a:xfrm>
          <a:prstGeom prst="rect">
            <a:avLst/>
          </a:prstGeom>
          <a:noFill/>
        </p:spPr>
        <p:txBody>
          <a:bodyPr wrap="square" rtlCol="0">
            <a:spAutoFit/>
          </a:bodyPr>
          <a:lstStyle>
            <a:defPPr>
              <a:defRPr lang="zh-CN"/>
            </a:defPPr>
            <a:lvl1pPr algn="ctr">
              <a:defRPr>
                <a:solidFill>
                  <a:srgbClr val="F94D4D"/>
                </a:solidFill>
                <a:latin typeface="微软雅黑" panose="020B0503020204020204" pitchFamily="34" charset="-122"/>
                <a:ea typeface="微软雅黑" panose="020B0503020204020204" pitchFamily="34" charset="-122"/>
              </a:defRPr>
            </a:lvl1pPr>
          </a:lstStyle>
          <a:p>
            <a:r>
              <a:rPr lang="zh-CN" altLang="en-US" dirty="0"/>
              <a:t>人工校验</a:t>
            </a:r>
          </a:p>
        </p:txBody>
      </p:sp>
      <p:sp>
        <p:nvSpPr>
          <p:cNvPr id="88" name="文本框 87">
            <a:extLst>
              <a:ext uri="{FF2B5EF4-FFF2-40B4-BE49-F238E27FC236}">
                <a16:creationId xmlns:a16="http://schemas.microsoft.com/office/drawing/2014/main" id="{540E1828-2F6B-49AD-B316-A9BE69FC42A6}"/>
              </a:ext>
            </a:extLst>
          </p:cNvPr>
          <p:cNvSpPr txBox="1"/>
          <p:nvPr/>
        </p:nvSpPr>
        <p:spPr>
          <a:xfrm>
            <a:off x="4079776" y="5080531"/>
            <a:ext cx="1638300" cy="369332"/>
          </a:xfrm>
          <a:prstGeom prst="rect">
            <a:avLst/>
          </a:prstGeom>
          <a:noFill/>
        </p:spPr>
        <p:txBody>
          <a:bodyPr wrap="square" rtlCol="0">
            <a:spAutoFit/>
          </a:bodyPr>
          <a:lstStyle>
            <a:defPPr>
              <a:defRPr lang="zh-CN"/>
            </a:defPPr>
            <a:lvl1pPr algn="ctr">
              <a:defRPr>
                <a:solidFill>
                  <a:srgbClr val="F94D4D"/>
                </a:solidFill>
                <a:latin typeface="微软雅黑" panose="020B0503020204020204" pitchFamily="34" charset="-122"/>
                <a:ea typeface="微软雅黑" panose="020B0503020204020204" pitchFamily="34" charset="-122"/>
              </a:defRPr>
            </a:lvl1pPr>
          </a:lstStyle>
          <a:p>
            <a:r>
              <a:rPr lang="zh-CN" altLang="en-US" dirty="0"/>
              <a:t>字幕压制</a:t>
            </a:r>
          </a:p>
        </p:txBody>
      </p:sp>
      <p:sp>
        <p:nvSpPr>
          <p:cNvPr id="89" name="文本框 88">
            <a:extLst>
              <a:ext uri="{FF2B5EF4-FFF2-40B4-BE49-F238E27FC236}">
                <a16:creationId xmlns:a16="http://schemas.microsoft.com/office/drawing/2014/main" id="{22014BB8-18BB-46B6-9A4A-2F6711E6CCDB}"/>
              </a:ext>
            </a:extLst>
          </p:cNvPr>
          <p:cNvSpPr txBox="1"/>
          <p:nvPr/>
        </p:nvSpPr>
        <p:spPr>
          <a:xfrm>
            <a:off x="1879196" y="4881875"/>
            <a:ext cx="1654187" cy="646331"/>
          </a:xfrm>
          <a:prstGeom prst="rect">
            <a:avLst/>
          </a:prstGeom>
          <a:noFill/>
        </p:spPr>
        <p:txBody>
          <a:bodyPr wrap="square" rtlCol="0">
            <a:spAutoFit/>
          </a:bodyPr>
          <a:lstStyle>
            <a:defPPr>
              <a:defRPr lang="zh-CN"/>
            </a:defPPr>
            <a:lvl1pPr algn="ctr">
              <a:defRPr>
                <a:solidFill>
                  <a:srgbClr val="F94D4D"/>
                </a:solidFill>
                <a:latin typeface="微软雅黑" panose="020B0503020204020204" pitchFamily="34" charset="-122"/>
                <a:ea typeface="微软雅黑" panose="020B0503020204020204" pitchFamily="34" charset="-122"/>
              </a:defRPr>
            </a:lvl1pPr>
          </a:lstStyle>
          <a:p>
            <a:r>
              <a:rPr lang="zh-CN" altLang="en-US" dirty="0"/>
              <a:t>新媒资</a:t>
            </a:r>
            <a:endParaRPr lang="en-US" altLang="zh-CN" dirty="0"/>
          </a:p>
          <a:p>
            <a:r>
              <a:rPr lang="zh-CN" altLang="en-US" dirty="0"/>
              <a:t>（视频文件）</a:t>
            </a:r>
          </a:p>
        </p:txBody>
      </p:sp>
      <p:sp>
        <p:nvSpPr>
          <p:cNvPr id="76" name="Shape 1319">
            <a:extLst>
              <a:ext uri="{FF2B5EF4-FFF2-40B4-BE49-F238E27FC236}">
                <a16:creationId xmlns:a16="http://schemas.microsoft.com/office/drawing/2014/main" id="{43EB30B6-DC19-4622-9909-42CD16C42A4D}"/>
              </a:ext>
            </a:extLst>
          </p:cNvPr>
          <p:cNvSpPr/>
          <p:nvPr/>
        </p:nvSpPr>
        <p:spPr>
          <a:xfrm flipV="1">
            <a:off x="8574306" y="1581489"/>
            <a:ext cx="1496754" cy="0"/>
          </a:xfrm>
          <a:prstGeom prst="line">
            <a:avLst/>
          </a:prstGeom>
          <a:ln w="12700">
            <a:solidFill>
              <a:schemeClr val="bg1">
                <a:lumMod val="65000"/>
              </a:schemeClr>
            </a:solidFill>
            <a:miter lim="400000"/>
            <a:tailEnd type="triangle"/>
          </a:ln>
        </p:spPr>
        <p:txBody>
          <a:bodyPr lIns="50368" tIns="50368" rIns="50368" bIns="50368" anchor="ctr"/>
          <a:lstStyle/>
          <a:p>
            <a:pPr defTabSz="859644">
              <a:defRPr sz="3200">
                <a:solidFill>
                  <a:srgbClr val="000000"/>
                </a:solidFill>
                <a:latin typeface="+mn-lt"/>
                <a:ea typeface="+mn-ea"/>
                <a:cs typeface="+mn-cs"/>
                <a:sym typeface="Helvetica Light"/>
              </a:defRPr>
            </a:pPr>
            <a:endParaRPr sz="4267">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38764879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598" y="220110"/>
            <a:ext cx="401031" cy="4098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14" name="矩形 13"/>
          <p:cNvSpPr/>
          <p:nvPr/>
        </p:nvSpPr>
        <p:spPr>
          <a:xfrm>
            <a:off x="456300" y="228647"/>
            <a:ext cx="181751" cy="4013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pic>
        <p:nvPicPr>
          <p:cNvPr id="2" name="图片 1"/>
          <p:cNvPicPr>
            <a:picLocks noChangeAspect="1"/>
          </p:cNvPicPr>
          <p:nvPr/>
        </p:nvPicPr>
        <p:blipFill>
          <a:blip r:embed="rId3"/>
          <a:stretch>
            <a:fillRect/>
          </a:stretch>
        </p:blipFill>
        <p:spPr>
          <a:xfrm>
            <a:off x="10920536" y="5734733"/>
            <a:ext cx="1038225" cy="1095375"/>
          </a:xfrm>
          <a:prstGeom prst="rect">
            <a:avLst/>
          </a:prstGeom>
        </p:spPr>
      </p:pic>
      <p:pic>
        <p:nvPicPr>
          <p:cNvPr id="9" name="图片 8">
            <a:extLst>
              <a:ext uri="{FF2B5EF4-FFF2-40B4-BE49-F238E27FC236}">
                <a16:creationId xmlns:a16="http://schemas.microsoft.com/office/drawing/2014/main" id="{FFDDF9CF-20C1-497A-8CD1-3704DAAE7E05}"/>
              </a:ext>
            </a:extLst>
          </p:cNvPr>
          <p:cNvPicPr>
            <a:picLocks noChangeAspect="1"/>
          </p:cNvPicPr>
          <p:nvPr/>
        </p:nvPicPr>
        <p:blipFill>
          <a:blip r:embed="rId4"/>
          <a:stretch>
            <a:fillRect/>
          </a:stretch>
        </p:blipFill>
        <p:spPr>
          <a:xfrm>
            <a:off x="5448674" y="601373"/>
            <a:ext cx="5420633" cy="1666265"/>
          </a:xfrm>
          <a:prstGeom prst="rect">
            <a:avLst/>
          </a:prstGeom>
        </p:spPr>
      </p:pic>
      <p:pic>
        <p:nvPicPr>
          <p:cNvPr id="10" name="图片 9">
            <a:extLst>
              <a:ext uri="{FF2B5EF4-FFF2-40B4-BE49-F238E27FC236}">
                <a16:creationId xmlns:a16="http://schemas.microsoft.com/office/drawing/2014/main" id="{C88AC01F-C14F-445C-81E4-1BC8709D2A40}"/>
              </a:ext>
            </a:extLst>
          </p:cNvPr>
          <p:cNvPicPr>
            <a:picLocks noChangeAspect="1"/>
          </p:cNvPicPr>
          <p:nvPr/>
        </p:nvPicPr>
        <p:blipFill>
          <a:blip r:embed="rId5"/>
          <a:stretch>
            <a:fillRect/>
          </a:stretch>
        </p:blipFill>
        <p:spPr>
          <a:xfrm>
            <a:off x="5449787" y="2490401"/>
            <a:ext cx="5455433" cy="1659427"/>
          </a:xfrm>
          <a:prstGeom prst="rect">
            <a:avLst/>
          </a:prstGeom>
        </p:spPr>
      </p:pic>
      <p:sp>
        <p:nvSpPr>
          <p:cNvPr id="18" name="TextBox 5"/>
          <p:cNvSpPr txBox="1"/>
          <p:nvPr/>
        </p:nvSpPr>
        <p:spPr>
          <a:xfrm>
            <a:off x="747698" y="1622358"/>
            <a:ext cx="4252681" cy="4562450"/>
          </a:xfrm>
          <a:prstGeom prst="rect">
            <a:avLst/>
          </a:prstGeom>
        </p:spPr>
        <p:txBody>
          <a:bodyPr>
            <a:noAutofit/>
          </a:bodyPr>
          <a:lstStyle>
            <a:defPPr>
              <a:defRPr lang="zh-CN"/>
            </a:defPPr>
            <a:lvl1pPr marL="228570" indent="-228570" defTabSz="914277" eaLnBrk="1" fontAlgn="auto" latinLnBrk="0" hangingPunct="1">
              <a:lnSpc>
                <a:spcPts val="3000"/>
              </a:lnSpc>
              <a:spcBef>
                <a:spcPts val="1000"/>
              </a:spcBef>
              <a:spcAft>
                <a:spcPts val="0"/>
              </a:spcAft>
              <a:buFont typeface="Wingdings" panose="05000000000000000000" pitchFamily="2" charset="2"/>
              <a:buChar char="n"/>
              <a:defRPr sz="1600" b="1">
                <a:latin typeface="微软雅黑" panose="020B0503020204020204" pitchFamily="34" charset="-122"/>
                <a:ea typeface="微软雅黑" panose="020B0503020204020204" pitchFamily="34" charset="-122"/>
              </a:defRPr>
            </a:lvl1pPr>
            <a:lvl2pPr marL="685709" indent="-228570" defTabSz="914277" eaLnBrk="1" latinLnBrk="0" hangingPunct="1">
              <a:lnSpc>
                <a:spcPct val="90000"/>
              </a:lnSpc>
              <a:spcBef>
                <a:spcPts val="500"/>
              </a:spcBef>
              <a:buFont typeface="Arial" panose="020B0604020202020204" pitchFamily="34" charset="0"/>
              <a:buChar char="•"/>
              <a:defRPr sz="2400">
                <a:latin typeface="+mn-lt"/>
                <a:ea typeface="+mn-ea"/>
              </a:defRPr>
            </a:lvl2pPr>
            <a:lvl3pPr marL="1142847" indent="-228570" defTabSz="914277" eaLnBrk="1" latinLnBrk="0" hangingPunct="1">
              <a:lnSpc>
                <a:spcPct val="90000"/>
              </a:lnSpc>
              <a:spcBef>
                <a:spcPts val="500"/>
              </a:spcBef>
              <a:buFont typeface="Arial" panose="020B0604020202020204" pitchFamily="34" charset="0"/>
              <a:buChar char="•"/>
              <a:defRPr sz="2000">
                <a:latin typeface="+mn-lt"/>
                <a:ea typeface="+mn-ea"/>
              </a:defRPr>
            </a:lvl3pPr>
            <a:lvl4pPr marL="1599986" indent="-228570" defTabSz="914277" eaLnBrk="1" latinLnBrk="0" hangingPunct="1">
              <a:lnSpc>
                <a:spcPct val="90000"/>
              </a:lnSpc>
              <a:spcBef>
                <a:spcPts val="500"/>
              </a:spcBef>
              <a:buFont typeface="Arial" panose="020B0604020202020204" pitchFamily="34" charset="0"/>
              <a:buChar char="•"/>
              <a:defRPr sz="1799">
                <a:latin typeface="+mn-lt"/>
                <a:ea typeface="+mn-ea"/>
              </a:defRPr>
            </a:lvl4pPr>
            <a:lvl5pPr marL="2057125" indent="-228570" defTabSz="914277" eaLnBrk="1" latinLnBrk="0" hangingPunct="1">
              <a:lnSpc>
                <a:spcPct val="90000"/>
              </a:lnSpc>
              <a:spcBef>
                <a:spcPts val="500"/>
              </a:spcBef>
              <a:buFont typeface="Arial" panose="020B0604020202020204" pitchFamily="34" charset="0"/>
              <a:buChar char="•"/>
              <a:defRPr sz="1799">
                <a:latin typeface="+mn-lt"/>
                <a:ea typeface="+mn-ea"/>
              </a:defRPr>
            </a:lvl5pPr>
            <a:lvl6pPr marL="2514264" indent="-228570" defTabSz="914277">
              <a:lnSpc>
                <a:spcPct val="90000"/>
              </a:lnSpc>
              <a:spcBef>
                <a:spcPts val="500"/>
              </a:spcBef>
              <a:buFont typeface="Arial" panose="020B0604020202020204" pitchFamily="34" charset="0"/>
              <a:buChar char="•"/>
              <a:defRPr sz="1799">
                <a:latin typeface="+mn-lt"/>
                <a:ea typeface="+mn-ea"/>
              </a:defRPr>
            </a:lvl6pPr>
            <a:lvl7pPr marL="2971402" indent="-228570" defTabSz="914277">
              <a:lnSpc>
                <a:spcPct val="90000"/>
              </a:lnSpc>
              <a:spcBef>
                <a:spcPts val="500"/>
              </a:spcBef>
              <a:buFont typeface="Arial" panose="020B0604020202020204" pitchFamily="34" charset="0"/>
              <a:buChar char="•"/>
              <a:defRPr sz="1799">
                <a:latin typeface="+mn-lt"/>
                <a:ea typeface="+mn-ea"/>
              </a:defRPr>
            </a:lvl7pPr>
            <a:lvl8pPr marL="3428541" indent="-228570" defTabSz="914277">
              <a:lnSpc>
                <a:spcPct val="90000"/>
              </a:lnSpc>
              <a:spcBef>
                <a:spcPts val="500"/>
              </a:spcBef>
              <a:buFont typeface="Arial" panose="020B0604020202020204" pitchFamily="34" charset="0"/>
              <a:buChar char="•"/>
              <a:defRPr sz="1799">
                <a:latin typeface="+mn-lt"/>
                <a:ea typeface="+mn-ea"/>
              </a:defRPr>
            </a:lvl8pPr>
            <a:lvl9pPr marL="3885681" indent="-228570" defTabSz="914277">
              <a:lnSpc>
                <a:spcPct val="90000"/>
              </a:lnSpc>
              <a:spcBef>
                <a:spcPts val="500"/>
              </a:spcBef>
              <a:buFont typeface="Arial" panose="020B0604020202020204" pitchFamily="34" charset="0"/>
              <a:buChar char="•"/>
              <a:defRPr sz="1799">
                <a:latin typeface="+mn-lt"/>
                <a:ea typeface="+mn-ea"/>
              </a:defRPr>
            </a:lvl9pPr>
          </a:lstStyle>
          <a:p>
            <a:pPr marL="0" indent="0">
              <a:lnSpc>
                <a:spcPts val="4000"/>
              </a:lnSpc>
              <a:buNone/>
            </a:pPr>
            <a:r>
              <a:rPr lang="zh-CN" altLang="en-US" sz="2000" b="0" dirty="0"/>
              <a:t>（</a:t>
            </a:r>
            <a:r>
              <a:rPr lang="en-US" altLang="zh-CN" sz="2000" b="0" dirty="0" err="1"/>
              <a:t>SpeedUnion</a:t>
            </a:r>
            <a:r>
              <a:rPr lang="zh-CN" altLang="en-US" sz="2000" b="0" dirty="0"/>
              <a:t>）是一家提供跨境融合通讯技术服务和媒体运营服务的高新技术企业，具有十余年跨国通讯和媒体运营的技术积累和项目经验，并拥有丰富的的海外市场资源，现已建成集内容授权、编辑、传输、翻译、运营为一体的综合性媒体运营和服务平台。</a:t>
            </a:r>
            <a:endParaRPr lang="en-US" altLang="zh-CN" sz="2000" b="0" dirty="0"/>
          </a:p>
        </p:txBody>
      </p:sp>
      <p:grpSp>
        <p:nvGrpSpPr>
          <p:cNvPr id="3" name="组合 2"/>
          <p:cNvGrpSpPr/>
          <p:nvPr/>
        </p:nvGrpSpPr>
        <p:grpSpPr>
          <a:xfrm>
            <a:off x="5329765" y="4404907"/>
            <a:ext cx="5575455" cy="1896269"/>
            <a:chOff x="5329765" y="4404907"/>
            <a:chExt cx="5575455" cy="1896269"/>
          </a:xfrm>
        </p:grpSpPr>
        <p:pic>
          <p:nvPicPr>
            <p:cNvPr id="11" name="图片 10">
              <a:extLst>
                <a:ext uri="{FF2B5EF4-FFF2-40B4-BE49-F238E27FC236}">
                  <a16:creationId xmlns:a16="http://schemas.microsoft.com/office/drawing/2014/main" id="{3FE31C57-BA25-424B-AB1E-220E142089D9}"/>
                </a:ext>
              </a:extLst>
            </p:cNvPr>
            <p:cNvPicPr>
              <a:picLocks noChangeAspect="1"/>
            </p:cNvPicPr>
            <p:nvPr/>
          </p:nvPicPr>
          <p:blipFill>
            <a:blip r:embed="rId6"/>
            <a:stretch>
              <a:fillRect/>
            </a:stretch>
          </p:blipFill>
          <p:spPr>
            <a:xfrm>
              <a:off x="5427696" y="4404907"/>
              <a:ext cx="5477524" cy="1896269"/>
            </a:xfrm>
            <a:prstGeom prst="rect">
              <a:avLst/>
            </a:prstGeom>
          </p:spPr>
        </p:pic>
        <p:sp>
          <p:nvSpPr>
            <p:cNvPr id="19" name="文本框 18">
              <a:extLst>
                <a:ext uri="{FF2B5EF4-FFF2-40B4-BE49-F238E27FC236}">
                  <a16:creationId xmlns:a16="http://schemas.microsoft.com/office/drawing/2014/main" id="{C5C9ADDC-5188-410C-969F-08A5DCCA82EA}"/>
                </a:ext>
              </a:extLst>
            </p:cNvPr>
            <p:cNvSpPr txBox="1"/>
            <p:nvPr/>
          </p:nvSpPr>
          <p:spPr>
            <a:xfrm>
              <a:off x="5329765" y="5815476"/>
              <a:ext cx="1981200" cy="369332"/>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altLang="zh-CN" b="1" dirty="0">
                  <a:solidFill>
                    <a:srgbClr val="ED5A00"/>
                  </a:solidFill>
                  <a:effectLst/>
                </a:rPr>
                <a:t>7</a:t>
              </a:r>
              <a:r>
                <a:rPr lang="zh-CN" altLang="en-US" b="1" dirty="0">
                  <a:solidFill>
                    <a:srgbClr val="ED5A00"/>
                  </a:solidFill>
                  <a:effectLst/>
                </a:rPr>
                <a:t>、海外媒体业务</a:t>
              </a:r>
            </a:p>
          </p:txBody>
        </p:sp>
      </p:grpSp>
      <p:sp>
        <p:nvSpPr>
          <p:cNvPr id="4" name="矩形 3"/>
          <p:cNvSpPr/>
          <p:nvPr/>
        </p:nvSpPr>
        <p:spPr>
          <a:xfrm>
            <a:off x="747698" y="1166072"/>
            <a:ext cx="4252682" cy="456286"/>
          </a:xfrm>
          <a:prstGeom prst="rect">
            <a:avLst/>
          </a:prstGeom>
          <a:solidFill>
            <a:srgbClr val="0070C0"/>
          </a:solidFill>
        </p:spPr>
        <p:txBody>
          <a:bodyPr>
            <a:noAutofit/>
          </a:bodyPr>
          <a:lstStyle/>
          <a:p>
            <a:pPr algn="ctr" defTabSz="914277" fontAlgn="auto">
              <a:spcAft>
                <a:spcPts val="0"/>
              </a:spcAft>
            </a:pPr>
            <a:r>
              <a:rPr lang="zh-CN" altLang="en-US" sz="2400" dirty="0">
                <a:solidFill>
                  <a:schemeClr val="bg1"/>
                </a:solidFill>
                <a:latin typeface="+mj-lt"/>
                <a:ea typeface="+mj-ea"/>
                <a:cs typeface="+mj-cs"/>
              </a:rPr>
              <a:t>深圳市爱科云通科技有限公司</a:t>
            </a:r>
          </a:p>
        </p:txBody>
      </p:sp>
      <p:sp>
        <p:nvSpPr>
          <p:cNvPr id="21" name="标题 1"/>
          <p:cNvSpPr txBox="1">
            <a:spLocks/>
          </p:cNvSpPr>
          <p:nvPr/>
        </p:nvSpPr>
        <p:spPr>
          <a:xfrm>
            <a:off x="730423" y="229312"/>
            <a:ext cx="4477634" cy="523191"/>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66943" fontAlgn="auto">
              <a:lnSpc>
                <a:spcPct val="100000"/>
              </a:lnSpc>
              <a:spcBef>
                <a:spcPts val="0"/>
              </a:spcBef>
              <a:spcAft>
                <a:spcPts val="0"/>
              </a:spcAft>
            </a:pPr>
            <a:r>
              <a:rPr lang="zh-CN" altLang="en-US" sz="2400" b="1" dirty="0">
                <a:solidFill>
                  <a:schemeClr val="tx1">
                    <a:lumMod val="75000"/>
                    <a:lumOff val="25000"/>
                  </a:schemeClr>
                </a:solidFill>
                <a:latin typeface="微软雅黑"/>
                <a:ea typeface="微软雅黑"/>
              </a:rPr>
              <a:t>公司介绍</a:t>
            </a:r>
            <a:endParaRPr lang="zh-CN" altLang="en-US" sz="2400" b="1" dirty="0">
              <a:solidFill>
                <a:schemeClr val="tx1">
                  <a:lumMod val="75000"/>
                  <a:lumOff val="25000"/>
                </a:schemeClr>
              </a:solidFill>
              <a:latin typeface="Franklin Gothic Medium" panose="020B0603020102020204" pitchFamily="34" charset="0"/>
              <a:ea typeface="微软雅黑" panose="020B0503020204020204" pitchFamily="34" charset="-122"/>
            </a:endParaRPr>
          </a:p>
        </p:txBody>
      </p:sp>
    </p:spTree>
    <p:extLst>
      <p:ext uri="{BB962C8B-B14F-4D97-AF65-F5344CB8AC3E}">
        <p14:creationId xmlns:p14="http://schemas.microsoft.com/office/powerpoint/2010/main" val="3061708222"/>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
          <p:cNvPicPr>
            <a:picLocks noChangeAspect="1"/>
          </p:cNvPicPr>
          <p:nvPr/>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0" y="0"/>
            <a:ext cx="12192000" cy="6880738"/>
          </a:xfrm>
          <a:prstGeom prst="rect">
            <a:avLst/>
          </a:prstGeom>
          <a:noFill/>
          <a:ln w="9525">
            <a:noFill/>
          </a:ln>
        </p:spPr>
      </p:pic>
      <p:sp>
        <p:nvSpPr>
          <p:cNvPr id="7" name="标题 1"/>
          <p:cNvSpPr txBox="1">
            <a:spLocks/>
          </p:cNvSpPr>
          <p:nvPr/>
        </p:nvSpPr>
        <p:spPr>
          <a:xfrm>
            <a:off x="1727000" y="476672"/>
            <a:ext cx="8421424" cy="589698"/>
          </a:xfrm>
          <a:prstGeom prst="rect">
            <a:avLst/>
          </a:prstGeom>
          <a:solidFill>
            <a:schemeClr val="bg1">
              <a:lumMod val="95000"/>
              <a:alpha val="91000"/>
            </a:schemeClr>
          </a:solidFill>
          <a:ln>
            <a:noFill/>
          </a:ln>
        </p:spPr>
        <p:txBody>
          <a:bodyPr/>
          <a:lstStyle>
            <a:defPPr>
              <a:defRPr lang="zh-CN"/>
            </a:defPPr>
            <a:lvl1pPr>
              <a:buClr>
                <a:srgbClr val="00B0F0"/>
              </a:buClr>
              <a:defRPr sz="2400" b="1">
                <a:solidFill>
                  <a:schemeClr val="tx1">
                    <a:lumMod val="75000"/>
                    <a:lumOff val="25000"/>
                  </a:schemeClr>
                </a:solidFill>
                <a:latin typeface="微软雅黑"/>
                <a:ea typeface="微软雅黑"/>
                <a:cs typeface="+mj-cs"/>
              </a:defRPr>
            </a:lvl1pPr>
          </a:lstStyle>
          <a:p>
            <a:pPr algn="ctr"/>
            <a:r>
              <a:rPr lang="zh-CN" altLang="en-US" sz="3600" dirty="0">
                <a:blipFill>
                  <a:blip r:embed="rId3"/>
                  <a:stretch>
                    <a:fillRect/>
                  </a:stretch>
                </a:blipFill>
                <a:latin typeface="华文新魏" pitchFamily="2" charset="-122"/>
                <a:ea typeface="华文新魏" pitchFamily="2" charset="-122"/>
              </a:rPr>
              <a:t>讲好中国故事 传播好中国声音</a:t>
            </a:r>
          </a:p>
        </p:txBody>
      </p:sp>
      <p:grpSp>
        <p:nvGrpSpPr>
          <p:cNvPr id="2" name="组合 1"/>
          <p:cNvGrpSpPr/>
          <p:nvPr/>
        </p:nvGrpSpPr>
        <p:grpSpPr>
          <a:xfrm>
            <a:off x="1181037" y="1316476"/>
            <a:ext cx="9626061" cy="4901976"/>
            <a:chOff x="3339716" y="1600212"/>
            <a:chExt cx="5353052" cy="2943215"/>
          </a:xfrm>
        </p:grpSpPr>
        <p:sp>
          <p:nvSpPr>
            <p:cNvPr id="19" name="矩形 6"/>
            <p:cNvSpPr/>
            <p:nvPr/>
          </p:nvSpPr>
          <p:spPr>
            <a:xfrm>
              <a:off x="3339716" y="1600212"/>
              <a:ext cx="607219" cy="606029"/>
            </a:xfrm>
            <a:prstGeom prst="rect">
              <a:avLst/>
            </a:prstGeom>
            <a:solidFill>
              <a:srgbClr val="FFC000">
                <a:alpha val="79999"/>
              </a:srgbClr>
            </a:solidFill>
            <a:ln w="9525">
              <a:noFill/>
            </a:ln>
          </p:spPr>
          <p:txBody>
            <a:bodyPr lIns="68555" tIns="34283" rIns="68555" bIns="34283" anchor="ctr"/>
            <a:lstStyle/>
            <a:p>
              <a:pPr algn="ctr" defTabSz="685526" fontAlgn="base">
                <a:spcBef>
                  <a:spcPct val="0"/>
                </a:spcBef>
                <a:spcAft>
                  <a:spcPct val="0"/>
                </a:spcAft>
              </a:pPr>
              <a:endParaRPr lang="zh-CN" altLang="en-US" sz="1400" dirty="0">
                <a:solidFill>
                  <a:srgbClr val="FFFFFF"/>
                </a:solidFill>
              </a:endParaRPr>
            </a:p>
          </p:txBody>
        </p:sp>
        <p:sp>
          <p:nvSpPr>
            <p:cNvPr id="20" name="剪去单角的矩形 2"/>
            <p:cNvSpPr/>
            <p:nvPr/>
          </p:nvSpPr>
          <p:spPr>
            <a:xfrm>
              <a:off x="3643312" y="1828800"/>
              <a:ext cx="4700588" cy="2532460"/>
            </a:xfrm>
            <a:custGeom>
              <a:avLst/>
              <a:gdLst/>
              <a:ahLst/>
              <a:cxnLst>
                <a:cxn ang="0">
                  <a:pos x="0" y="0"/>
                </a:cxn>
                <a:cxn ang="0">
                  <a:pos x="5571327" y="0"/>
                </a:cxn>
                <a:cxn ang="0">
                  <a:pos x="6267450" y="696123"/>
                </a:cxn>
                <a:cxn ang="0">
                  <a:pos x="6267450" y="3376613"/>
                </a:cxn>
                <a:cxn ang="0">
                  <a:pos x="0" y="3376613"/>
                </a:cxn>
                <a:cxn ang="0">
                  <a:pos x="0" y="0"/>
                </a:cxn>
              </a:cxnLst>
              <a:rect l="0" t="0" r="0" b="0"/>
              <a:pathLst>
                <a:path w="6267450" h="3376613">
                  <a:moveTo>
                    <a:pt x="0" y="0"/>
                  </a:moveTo>
                  <a:lnTo>
                    <a:pt x="5571327" y="0"/>
                  </a:lnTo>
                  <a:lnTo>
                    <a:pt x="6267450" y="696123"/>
                  </a:lnTo>
                  <a:lnTo>
                    <a:pt x="6267450" y="3376613"/>
                  </a:lnTo>
                  <a:lnTo>
                    <a:pt x="0" y="3376613"/>
                  </a:lnTo>
                  <a:lnTo>
                    <a:pt x="0" y="0"/>
                  </a:lnTo>
                  <a:close/>
                </a:path>
              </a:pathLst>
            </a:custGeom>
            <a:solidFill>
              <a:srgbClr val="0044A1">
                <a:alpha val="76077"/>
              </a:srgbClr>
            </a:solidFill>
            <a:ln w="9525">
              <a:noFill/>
            </a:ln>
          </p:spPr>
          <p:txBody>
            <a:bodyPr lIns="68555" tIns="34283" rIns="68555" bIns="34283"/>
            <a:lstStyle/>
            <a:p>
              <a:pPr defTabSz="685526" fontAlgn="base">
                <a:spcBef>
                  <a:spcPct val="0"/>
                </a:spcBef>
                <a:spcAft>
                  <a:spcPct val="0"/>
                </a:spcAft>
              </a:pPr>
              <a:endParaRPr lang="zh-CN" altLang="en-US" sz="1400">
                <a:solidFill>
                  <a:srgbClr val="000000"/>
                </a:solidFill>
              </a:endParaRPr>
            </a:p>
          </p:txBody>
        </p:sp>
        <p:sp>
          <p:nvSpPr>
            <p:cNvPr id="24" name="矩形 7"/>
            <p:cNvSpPr/>
            <p:nvPr/>
          </p:nvSpPr>
          <p:spPr>
            <a:xfrm>
              <a:off x="8134350" y="4125518"/>
              <a:ext cx="419100" cy="417909"/>
            </a:xfrm>
            <a:prstGeom prst="rect">
              <a:avLst/>
            </a:prstGeom>
            <a:solidFill>
              <a:srgbClr val="FFC000">
                <a:alpha val="50195"/>
              </a:srgbClr>
            </a:solidFill>
            <a:ln w="9525">
              <a:noFill/>
            </a:ln>
          </p:spPr>
          <p:txBody>
            <a:bodyPr lIns="68555" tIns="34283" rIns="68555" bIns="34283" anchor="ctr"/>
            <a:lstStyle/>
            <a:p>
              <a:pPr algn="ctr" defTabSz="685526" fontAlgn="base">
                <a:spcBef>
                  <a:spcPct val="0"/>
                </a:spcBef>
                <a:spcAft>
                  <a:spcPct val="0"/>
                </a:spcAft>
              </a:pPr>
              <a:endParaRPr lang="zh-CN" altLang="en-US" sz="1400" dirty="0">
                <a:solidFill>
                  <a:srgbClr val="FFFFFF"/>
                </a:solidFill>
              </a:endParaRPr>
            </a:p>
          </p:txBody>
        </p:sp>
        <p:sp>
          <p:nvSpPr>
            <p:cNvPr id="25" name="矩形 8"/>
            <p:cNvSpPr/>
            <p:nvPr/>
          </p:nvSpPr>
          <p:spPr>
            <a:xfrm>
              <a:off x="8432021" y="3994561"/>
              <a:ext cx="260747" cy="260747"/>
            </a:xfrm>
            <a:prstGeom prst="rect">
              <a:avLst/>
            </a:prstGeom>
            <a:solidFill>
              <a:srgbClr val="FFC000">
                <a:alpha val="70195"/>
              </a:srgbClr>
            </a:solidFill>
            <a:ln w="9525">
              <a:noFill/>
            </a:ln>
          </p:spPr>
          <p:txBody>
            <a:bodyPr lIns="68555" tIns="34283" rIns="68555" bIns="34283" anchor="ctr"/>
            <a:lstStyle/>
            <a:p>
              <a:pPr algn="ctr" defTabSz="685526" fontAlgn="base">
                <a:spcBef>
                  <a:spcPct val="0"/>
                </a:spcBef>
                <a:spcAft>
                  <a:spcPct val="0"/>
                </a:spcAft>
              </a:pPr>
              <a:endParaRPr lang="zh-CN" altLang="en-US" sz="1400" dirty="0">
                <a:solidFill>
                  <a:srgbClr val="FFFFFF"/>
                </a:solidFill>
              </a:endParaRPr>
            </a:p>
          </p:txBody>
        </p:sp>
      </p:grpSp>
      <p:sp>
        <p:nvSpPr>
          <p:cNvPr id="26" name="内容占位符 2"/>
          <p:cNvSpPr txBox="1">
            <a:spLocks/>
          </p:cNvSpPr>
          <p:nvPr/>
        </p:nvSpPr>
        <p:spPr>
          <a:xfrm>
            <a:off x="2071561" y="2769074"/>
            <a:ext cx="4024439" cy="2674956"/>
          </a:xfrm>
          <a:prstGeom prst="rect">
            <a:avLst/>
          </a:prstGeom>
        </p:spPr>
        <p:txBody>
          <a:bodyPr>
            <a:noAutofit/>
          </a:bodyPr>
          <a:lstStyle>
            <a:lvl1pPr marL="342900" indent="-342900" algn="l" defTabSz="457200" rtl="0" eaLnBrk="1" latinLnBrk="0" hangingPunct="1">
              <a:lnSpc>
                <a:spcPct val="130000"/>
              </a:lnSpc>
              <a:spcBef>
                <a:spcPts val="600"/>
              </a:spcBef>
              <a:buFont typeface="Arial"/>
              <a:buChar char="•"/>
              <a:defRPr sz="2800" kern="1200">
                <a:solidFill>
                  <a:schemeClr val="tx1"/>
                </a:solidFill>
                <a:latin typeface="+mn-lt"/>
                <a:ea typeface="微软雅黑"/>
                <a:cs typeface="+mn-cs"/>
              </a:defRPr>
            </a:lvl1pPr>
            <a:lvl2pPr marL="742950" indent="-285750" algn="l" defTabSz="457200" rtl="0" eaLnBrk="1" latinLnBrk="0" hangingPunct="1">
              <a:lnSpc>
                <a:spcPct val="130000"/>
              </a:lnSpc>
              <a:spcBef>
                <a:spcPts val="600"/>
              </a:spcBef>
              <a:buFont typeface="Arial"/>
              <a:buChar char="–"/>
              <a:defRPr sz="2400" kern="1200">
                <a:solidFill>
                  <a:schemeClr val="tx1"/>
                </a:solidFill>
                <a:latin typeface="+mn-lt"/>
                <a:ea typeface="微软雅黑"/>
                <a:cs typeface="+mn-cs"/>
              </a:defRPr>
            </a:lvl2pPr>
            <a:lvl3pPr marL="1143000" indent="-228600" algn="l" defTabSz="457200" rtl="0" eaLnBrk="1" latinLnBrk="0" hangingPunct="1">
              <a:lnSpc>
                <a:spcPct val="130000"/>
              </a:lnSpc>
              <a:spcBef>
                <a:spcPts val="600"/>
              </a:spcBef>
              <a:buFont typeface="Arial"/>
              <a:buChar char="•"/>
              <a:defRPr sz="2000" kern="1200">
                <a:solidFill>
                  <a:schemeClr val="tx1"/>
                </a:solidFill>
                <a:latin typeface="+mn-lt"/>
                <a:ea typeface="微软雅黑"/>
                <a:cs typeface="+mn-cs"/>
              </a:defRPr>
            </a:lvl3pPr>
            <a:lvl4pPr marL="1600200" indent="-228600" algn="l" defTabSz="457200" rtl="0" eaLnBrk="1" latinLnBrk="0" hangingPunct="1">
              <a:lnSpc>
                <a:spcPct val="130000"/>
              </a:lnSpc>
              <a:spcBef>
                <a:spcPts val="600"/>
              </a:spcBef>
              <a:buFont typeface="Arial"/>
              <a:buChar char="–"/>
              <a:defRPr sz="1800" kern="1200">
                <a:solidFill>
                  <a:schemeClr val="tx1"/>
                </a:solidFill>
                <a:latin typeface="+mn-lt"/>
                <a:ea typeface="微软雅黑"/>
                <a:cs typeface="+mn-cs"/>
              </a:defRPr>
            </a:lvl4pPr>
            <a:lvl5pPr marL="2057400" indent="-228600" algn="l" defTabSz="457200" rtl="0" eaLnBrk="1" latinLnBrk="0" hangingPunct="1">
              <a:lnSpc>
                <a:spcPct val="130000"/>
              </a:lnSpc>
              <a:spcBef>
                <a:spcPts val="600"/>
              </a:spcBef>
              <a:buFont typeface="Arial"/>
              <a:buChar char="»"/>
              <a:defRPr sz="1800" kern="1200">
                <a:solidFill>
                  <a:schemeClr val="tx1"/>
                </a:solidFill>
                <a:latin typeface="+mn-lt"/>
                <a:ea typeface="微软雅黑"/>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lnSpc>
                <a:spcPct val="150000"/>
              </a:lnSpc>
              <a:spcAft>
                <a:spcPts val="0"/>
              </a:spcAft>
              <a:buFont typeface="Wingdings" panose="05000000000000000000" pitchFamily="2" charset="2"/>
              <a:buChar char="n"/>
            </a:pPr>
            <a:r>
              <a:rPr lang="en-US" altLang="zh-CN" sz="1800" dirty="0">
                <a:solidFill>
                  <a:schemeClr val="bg1"/>
                </a:solidFill>
                <a:latin typeface="微软雅黑" panose="020B0503020204020204" pitchFamily="34" charset="-122"/>
                <a:ea typeface="微软雅黑" panose="020B0503020204020204" pitchFamily="34" charset="-122"/>
              </a:rPr>
              <a:t>10</a:t>
            </a:r>
            <a:r>
              <a:rPr lang="zh-CN" altLang="en-US" sz="1800" dirty="0">
                <a:solidFill>
                  <a:schemeClr val="bg1"/>
                </a:solidFill>
                <a:latin typeface="微软雅黑" panose="020B0503020204020204" pitchFamily="34" charset="-122"/>
                <a:ea typeface="微软雅黑" panose="020B0503020204020204" pitchFamily="34" charset="-122"/>
              </a:rPr>
              <a:t>年专注跨国通信</a:t>
            </a:r>
            <a:r>
              <a:rPr lang="en-US" altLang="zh-CN" sz="1800" dirty="0">
                <a:solidFill>
                  <a:schemeClr val="bg1"/>
                </a:solidFill>
                <a:latin typeface="微软雅黑" panose="020B0503020204020204" pitchFamily="34" charset="-122"/>
                <a:ea typeface="微软雅黑" panose="020B0503020204020204" pitchFamily="34" charset="-122"/>
              </a:rPr>
              <a:t>&amp;</a:t>
            </a:r>
            <a:r>
              <a:rPr lang="zh-CN" altLang="en-US" sz="1800" dirty="0">
                <a:solidFill>
                  <a:schemeClr val="bg1"/>
                </a:solidFill>
                <a:latin typeface="微软雅黑" panose="020B0503020204020204" pitchFamily="34" charset="-122"/>
                <a:ea typeface="微软雅黑" panose="020B0503020204020204" pitchFamily="34" charset="-122"/>
              </a:rPr>
              <a:t>媒体服务</a:t>
            </a:r>
            <a:endParaRPr lang="en-US" altLang="zh-CN" sz="1800" dirty="0">
              <a:solidFill>
                <a:schemeClr val="bg1"/>
              </a:solidFill>
              <a:latin typeface="微软雅黑" panose="020B0503020204020204" pitchFamily="34" charset="-122"/>
              <a:ea typeface="微软雅黑" panose="020B0503020204020204" pitchFamily="34" charset="-122"/>
            </a:endParaRPr>
          </a:p>
          <a:p>
            <a:pPr fontAlgn="auto">
              <a:lnSpc>
                <a:spcPct val="150000"/>
              </a:lnSpc>
              <a:spcAft>
                <a:spcPts val="0"/>
              </a:spcAft>
              <a:buFont typeface="Wingdings" panose="05000000000000000000" pitchFamily="2" charset="2"/>
              <a:buChar char="n"/>
            </a:pPr>
            <a:r>
              <a:rPr lang="zh-CN" altLang="en-US" sz="1800" dirty="0">
                <a:solidFill>
                  <a:schemeClr val="bg1"/>
                </a:solidFill>
                <a:latin typeface="微软雅黑" panose="020B0503020204020204" pitchFamily="34" charset="-122"/>
                <a:ea typeface="微软雅黑" panose="020B0503020204020204" pitchFamily="34" charset="-122"/>
              </a:rPr>
              <a:t>国际领先技术解决方案</a:t>
            </a:r>
            <a:endParaRPr lang="zh-CN" altLang="zh-CN" sz="1800" dirty="0">
              <a:solidFill>
                <a:schemeClr val="bg1"/>
              </a:solidFill>
              <a:latin typeface="微软雅黑" panose="020B0503020204020204" pitchFamily="34" charset="-122"/>
              <a:ea typeface="微软雅黑" panose="020B0503020204020204" pitchFamily="34" charset="-122"/>
            </a:endParaRPr>
          </a:p>
          <a:p>
            <a:pPr fontAlgn="auto">
              <a:lnSpc>
                <a:spcPct val="150000"/>
              </a:lnSpc>
              <a:spcAft>
                <a:spcPts val="0"/>
              </a:spcAft>
              <a:buFont typeface="Wingdings" panose="05000000000000000000" pitchFamily="2" charset="2"/>
              <a:buChar char="n"/>
            </a:pPr>
            <a:r>
              <a:rPr lang="zh-CN" altLang="en-US" sz="1800" dirty="0">
                <a:solidFill>
                  <a:schemeClr val="bg1"/>
                </a:solidFill>
                <a:latin typeface="微软雅黑" panose="020B0503020204020204" pitchFamily="34" charset="-122"/>
                <a:ea typeface="微软雅黑" panose="020B0503020204020204" pitchFamily="34" charset="-122"/>
              </a:rPr>
              <a:t>拥有全球优势通信服务资源</a:t>
            </a:r>
            <a:endParaRPr lang="en-US" altLang="zh-CN" sz="1800" dirty="0">
              <a:solidFill>
                <a:schemeClr val="bg1"/>
              </a:solidFill>
              <a:latin typeface="微软雅黑" panose="020B0503020204020204" pitchFamily="34" charset="-122"/>
              <a:ea typeface="微软雅黑" panose="020B0503020204020204" pitchFamily="34" charset="-122"/>
            </a:endParaRPr>
          </a:p>
          <a:p>
            <a:pPr fontAlgn="auto">
              <a:lnSpc>
                <a:spcPct val="150000"/>
              </a:lnSpc>
              <a:spcAft>
                <a:spcPts val="0"/>
              </a:spcAft>
              <a:buFont typeface="Wingdings" panose="05000000000000000000" pitchFamily="2" charset="2"/>
              <a:buChar char="n"/>
            </a:pPr>
            <a:r>
              <a:rPr lang="zh-CN" altLang="en-US" sz="1800" dirty="0">
                <a:solidFill>
                  <a:schemeClr val="bg1"/>
                </a:solidFill>
                <a:latin typeface="微软雅黑" panose="020B0503020204020204" pitchFamily="34" charset="-122"/>
                <a:ea typeface="微软雅黑" panose="020B0503020204020204" pitchFamily="34" charset="-122"/>
              </a:rPr>
              <a:t>拥有海内外最优质媒体资源</a:t>
            </a:r>
            <a:endParaRPr lang="en-US" altLang="zh-CN" sz="1800" dirty="0">
              <a:solidFill>
                <a:schemeClr val="bg1"/>
              </a:solidFill>
              <a:latin typeface="微软雅黑" panose="020B0503020204020204" pitchFamily="34" charset="-122"/>
              <a:ea typeface="微软雅黑" panose="020B0503020204020204" pitchFamily="34" charset="-122"/>
            </a:endParaRPr>
          </a:p>
          <a:p>
            <a:pPr fontAlgn="auto">
              <a:lnSpc>
                <a:spcPct val="150000"/>
              </a:lnSpc>
              <a:spcAft>
                <a:spcPts val="0"/>
              </a:spcAft>
              <a:buFont typeface="Wingdings" panose="05000000000000000000" pitchFamily="2" charset="2"/>
              <a:buChar char="n"/>
            </a:pPr>
            <a:r>
              <a:rPr lang="en-US" altLang="zh-CN" sz="1800" dirty="0">
                <a:solidFill>
                  <a:schemeClr val="bg1"/>
                </a:solidFill>
                <a:latin typeface="微软雅黑" panose="020B0503020204020204" pitchFamily="34" charset="-122"/>
                <a:ea typeface="微软雅黑" panose="020B0503020204020204" pitchFamily="34" charset="-122"/>
              </a:rPr>
              <a:t>7</a:t>
            </a:r>
            <a:r>
              <a:rPr lang="zh-CN" altLang="en-US" sz="1800" dirty="0">
                <a:solidFill>
                  <a:schemeClr val="bg1"/>
                </a:solidFill>
                <a:latin typeface="微软雅黑" panose="020B0503020204020204" pitchFamily="34" charset="-122"/>
                <a:ea typeface="微软雅黑" panose="020B0503020204020204" pitchFamily="34" charset="-122"/>
              </a:rPr>
              <a:t>*</a:t>
            </a:r>
            <a:r>
              <a:rPr lang="en-US" altLang="zh-CN" sz="1800" dirty="0">
                <a:solidFill>
                  <a:schemeClr val="bg1"/>
                </a:solidFill>
                <a:latin typeface="微软雅黑" panose="020B0503020204020204" pitchFamily="34" charset="-122"/>
                <a:ea typeface="微软雅黑" panose="020B0503020204020204" pitchFamily="34" charset="-122"/>
              </a:rPr>
              <a:t>24</a:t>
            </a:r>
            <a:r>
              <a:rPr lang="zh-CN" altLang="en-US" sz="1800" dirty="0">
                <a:solidFill>
                  <a:schemeClr val="bg1"/>
                </a:solidFill>
                <a:latin typeface="微软雅黑" panose="020B0503020204020204" pitchFamily="34" charset="-122"/>
                <a:ea typeface="微软雅黑" panose="020B0503020204020204" pitchFamily="34" charset="-122"/>
              </a:rPr>
              <a:t>小时全球网络运维服务</a:t>
            </a:r>
            <a:endParaRPr lang="en-US" altLang="zh-CN" sz="1800" dirty="0">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a:off x="2914525" y="2063848"/>
            <a:ext cx="1723549" cy="461665"/>
          </a:xfrm>
          <a:prstGeom prst="rect">
            <a:avLst/>
          </a:prstGeom>
        </p:spPr>
        <p:txBody>
          <a:bodyPr wrap="none">
            <a:spAutoFit/>
          </a:bodyPr>
          <a:lstStyle/>
          <a:p>
            <a:r>
              <a:rPr lang="zh-CN" altLang="en-US" sz="2400" b="1" dirty="0">
                <a:solidFill>
                  <a:srgbClr val="FFC000"/>
                </a:solidFill>
                <a:latin typeface="微软雅黑" pitchFamily="34" charset="-122"/>
                <a:ea typeface="微软雅黑" pitchFamily="34" charset="-122"/>
              </a:rPr>
              <a:t>我们的优势</a:t>
            </a:r>
          </a:p>
        </p:txBody>
      </p:sp>
      <p:sp>
        <p:nvSpPr>
          <p:cNvPr id="27" name="内容占位符 2"/>
          <p:cNvSpPr txBox="1">
            <a:spLocks/>
          </p:cNvSpPr>
          <p:nvPr/>
        </p:nvSpPr>
        <p:spPr>
          <a:xfrm>
            <a:off x="6216794" y="2770147"/>
            <a:ext cx="3931630" cy="2674956"/>
          </a:xfrm>
          <a:prstGeom prst="rect">
            <a:avLst/>
          </a:prstGeom>
        </p:spPr>
        <p:txBody>
          <a:bodyPr>
            <a:noAutofit/>
          </a:bodyPr>
          <a:lstStyle>
            <a:defPPr>
              <a:defRPr lang="zh-CN"/>
            </a:defPPr>
            <a:lvl1pPr marL="342900" indent="-342900" defTabSz="457200" eaLnBrk="1" fontAlgn="auto" latinLnBrk="0" hangingPunct="1">
              <a:lnSpc>
                <a:spcPct val="150000"/>
              </a:lnSpc>
              <a:spcBef>
                <a:spcPts val="600"/>
              </a:spcBef>
              <a:spcAft>
                <a:spcPts val="0"/>
              </a:spcAft>
              <a:buFont typeface="Wingdings" panose="05000000000000000000" pitchFamily="2" charset="2"/>
              <a:buChar char="n"/>
              <a:defRPr sz="1800">
                <a:solidFill>
                  <a:schemeClr val="bg1"/>
                </a:solidFill>
                <a:latin typeface="微软雅黑" panose="020B0503020204020204" pitchFamily="34" charset="-122"/>
                <a:ea typeface="微软雅黑" panose="020B0503020204020204" pitchFamily="34" charset="-122"/>
              </a:defRPr>
            </a:lvl1pPr>
            <a:lvl2pPr marL="742950" indent="-285750" defTabSz="457200" eaLnBrk="1" latinLnBrk="0" hangingPunct="1">
              <a:lnSpc>
                <a:spcPct val="130000"/>
              </a:lnSpc>
              <a:spcBef>
                <a:spcPts val="600"/>
              </a:spcBef>
              <a:buFont typeface="Arial"/>
              <a:buChar char="–"/>
              <a:defRPr sz="2400">
                <a:latin typeface="+mn-lt"/>
                <a:ea typeface="微软雅黑"/>
              </a:defRPr>
            </a:lvl2pPr>
            <a:lvl3pPr marL="1143000" indent="-228600" defTabSz="457200" eaLnBrk="1" latinLnBrk="0" hangingPunct="1">
              <a:lnSpc>
                <a:spcPct val="130000"/>
              </a:lnSpc>
              <a:spcBef>
                <a:spcPts val="600"/>
              </a:spcBef>
              <a:buFont typeface="Arial"/>
              <a:buChar char="•"/>
              <a:defRPr sz="2000">
                <a:latin typeface="+mn-lt"/>
                <a:ea typeface="微软雅黑"/>
              </a:defRPr>
            </a:lvl3pPr>
            <a:lvl4pPr marL="1600200" indent="-228600" defTabSz="457200" eaLnBrk="1" latinLnBrk="0" hangingPunct="1">
              <a:lnSpc>
                <a:spcPct val="130000"/>
              </a:lnSpc>
              <a:spcBef>
                <a:spcPts val="600"/>
              </a:spcBef>
              <a:buFont typeface="Arial"/>
              <a:buChar char="–"/>
              <a:defRPr sz="1800">
                <a:latin typeface="+mn-lt"/>
                <a:ea typeface="微软雅黑"/>
              </a:defRPr>
            </a:lvl4pPr>
            <a:lvl5pPr marL="2057400" indent="-228600" defTabSz="457200" eaLnBrk="1" latinLnBrk="0" hangingPunct="1">
              <a:lnSpc>
                <a:spcPct val="130000"/>
              </a:lnSpc>
              <a:spcBef>
                <a:spcPts val="600"/>
              </a:spcBef>
              <a:buFont typeface="Arial"/>
              <a:buChar char="»"/>
              <a:defRPr sz="1800">
                <a:latin typeface="+mn-lt"/>
                <a:ea typeface="微软雅黑"/>
              </a:defRPr>
            </a:lvl5pPr>
            <a:lvl6pPr marL="2514600" indent="-228600" defTabSz="457200">
              <a:spcBef>
                <a:spcPct val="20000"/>
              </a:spcBef>
              <a:buFont typeface="Arial"/>
              <a:buChar char="•"/>
              <a:defRPr sz="2000">
                <a:latin typeface="+mn-lt"/>
                <a:ea typeface="+mn-ea"/>
              </a:defRPr>
            </a:lvl6pPr>
            <a:lvl7pPr marL="2971800" indent="-228600" defTabSz="457200">
              <a:spcBef>
                <a:spcPct val="20000"/>
              </a:spcBef>
              <a:buFont typeface="Arial"/>
              <a:buChar char="•"/>
              <a:defRPr sz="2000">
                <a:latin typeface="+mn-lt"/>
                <a:ea typeface="+mn-ea"/>
              </a:defRPr>
            </a:lvl7pPr>
            <a:lvl8pPr marL="3429000" indent="-228600" defTabSz="457200">
              <a:spcBef>
                <a:spcPct val="20000"/>
              </a:spcBef>
              <a:buFont typeface="Arial"/>
              <a:buChar char="•"/>
              <a:defRPr sz="2000">
                <a:latin typeface="+mn-lt"/>
                <a:ea typeface="+mn-ea"/>
              </a:defRPr>
            </a:lvl8pPr>
            <a:lvl9pPr marL="3886200" indent="-228600" defTabSz="457200">
              <a:spcBef>
                <a:spcPct val="20000"/>
              </a:spcBef>
              <a:buFont typeface="Arial"/>
              <a:buChar char="•"/>
              <a:defRPr sz="2000">
                <a:latin typeface="+mn-lt"/>
                <a:ea typeface="+mn-ea"/>
              </a:defRPr>
            </a:lvl9pPr>
          </a:lstStyle>
          <a:p>
            <a:r>
              <a:rPr lang="zh-CN" altLang="en-US" dirty="0"/>
              <a:t>助力中国企业</a:t>
            </a:r>
            <a:r>
              <a:rPr lang="en-US" altLang="zh-CN" dirty="0"/>
              <a:t>/</a:t>
            </a:r>
            <a:r>
              <a:rPr lang="zh-CN" altLang="en-US" dirty="0"/>
              <a:t>机构走出去</a:t>
            </a:r>
            <a:endParaRPr lang="en-US" altLang="zh-CN" dirty="0"/>
          </a:p>
          <a:p>
            <a:r>
              <a:rPr lang="zh-CN" altLang="en-US" dirty="0"/>
              <a:t>加速中国企业</a:t>
            </a:r>
            <a:r>
              <a:rPr lang="en-US" altLang="zh-CN" dirty="0"/>
              <a:t>/</a:t>
            </a:r>
            <a:r>
              <a:rPr lang="zh-CN" altLang="en-US" dirty="0"/>
              <a:t>机构的品牌国际化和业务全球化</a:t>
            </a:r>
            <a:endParaRPr lang="en-US" altLang="zh-CN" dirty="0"/>
          </a:p>
          <a:p>
            <a:r>
              <a:rPr lang="zh-CN" altLang="en-US" dirty="0"/>
              <a:t>帮助海外企业获取优质的中文媒体资源</a:t>
            </a:r>
            <a:endParaRPr lang="zh-CN" altLang="zh-CN" dirty="0"/>
          </a:p>
        </p:txBody>
      </p:sp>
      <p:sp>
        <p:nvSpPr>
          <p:cNvPr id="5" name="矩形 4"/>
          <p:cNvSpPr/>
          <p:nvPr/>
        </p:nvSpPr>
        <p:spPr>
          <a:xfrm>
            <a:off x="6744072" y="2078173"/>
            <a:ext cx="2646878" cy="461665"/>
          </a:xfrm>
          <a:prstGeom prst="rect">
            <a:avLst/>
          </a:prstGeom>
        </p:spPr>
        <p:txBody>
          <a:bodyPr wrap="none">
            <a:spAutoFit/>
          </a:bodyPr>
          <a:lstStyle/>
          <a:p>
            <a:r>
              <a:rPr lang="zh-CN" altLang="en-US" sz="2400" b="1" dirty="0">
                <a:solidFill>
                  <a:srgbClr val="FFC000"/>
                </a:solidFill>
                <a:latin typeface="微软雅黑" pitchFamily="34" charset="-122"/>
                <a:ea typeface="微软雅黑" pitchFamily="34" charset="-122"/>
              </a:rPr>
              <a:t>我们解决什么问题</a:t>
            </a:r>
          </a:p>
        </p:txBody>
      </p:sp>
    </p:spTree>
    <p:extLst>
      <p:ext uri="{BB962C8B-B14F-4D97-AF65-F5344CB8AC3E}">
        <p14:creationId xmlns:p14="http://schemas.microsoft.com/office/powerpoint/2010/main" val="5448097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7" name="TextBox 16"/>
          <p:cNvSpPr txBox="1"/>
          <p:nvPr/>
        </p:nvSpPr>
        <p:spPr>
          <a:xfrm>
            <a:off x="4007768" y="2060848"/>
            <a:ext cx="4331520" cy="1107996"/>
          </a:xfrm>
          <a:prstGeom prst="rect">
            <a:avLst/>
          </a:prstGeom>
          <a:noFill/>
        </p:spPr>
        <p:txBody>
          <a:bodyPr wrap="square" rtlCol="0">
            <a:spAutoFit/>
          </a:bodyPr>
          <a:lstStyle/>
          <a:p>
            <a:pPr marL="0" marR="0" lvl="0" indent="0" algn="dist" defTabSz="914400" rtl="0" eaLnBrk="1" fontAlgn="base" latinLnBrk="0" hangingPunct="1">
              <a:lnSpc>
                <a:spcPct val="100000"/>
              </a:lnSpc>
              <a:spcBef>
                <a:spcPct val="0"/>
              </a:spcBef>
              <a:spcAft>
                <a:spcPct val="0"/>
              </a:spcAft>
              <a:buClrTx/>
              <a:buSzTx/>
              <a:buFontTx/>
              <a:buNone/>
              <a:tabLst/>
              <a:defRPr/>
            </a:pPr>
            <a:r>
              <a:rPr kumimoji="0" lang="zh-CN" altLang="en-US" sz="6600" b="1" i="0" u="none" strike="noStrike" kern="1200" cap="none" spc="-150" normalizeH="0" baseline="0" noProof="0" dirty="0">
                <a:ln w="6350">
                  <a:noFill/>
                </a:ln>
                <a:solidFill>
                  <a:prstClr val="white"/>
                </a:solidFill>
                <a:effectLst/>
                <a:uLnTx/>
                <a:uFillTx/>
                <a:latin typeface="微软雅黑" panose="020B0503020204020204" pitchFamily="34" charset="-122"/>
                <a:ea typeface="微软雅黑" panose="020B0503020204020204" pitchFamily="34" charset="-122"/>
                <a:cs typeface="Arial"/>
              </a:rPr>
              <a:t>感谢观看</a:t>
            </a:r>
          </a:p>
        </p:txBody>
      </p:sp>
      <p:grpSp>
        <p:nvGrpSpPr>
          <p:cNvPr id="5" name="组合 4"/>
          <p:cNvGrpSpPr/>
          <p:nvPr/>
        </p:nvGrpSpPr>
        <p:grpSpPr>
          <a:xfrm>
            <a:off x="269790" y="188642"/>
            <a:ext cx="2145962" cy="1026857"/>
            <a:chOff x="407368" y="332656"/>
            <a:chExt cx="2861281" cy="1369143"/>
          </a:xfrm>
        </p:grpSpPr>
        <p:pic>
          <p:nvPicPr>
            <p:cNvPr id="2" name="图片 1"/>
            <p:cNvPicPr>
              <a:picLocks noChangeAspect="1"/>
            </p:cNvPicPr>
            <p:nvPr/>
          </p:nvPicPr>
          <p:blipFill>
            <a:blip r:embed="rId4">
              <a:extLst>
                <a:ext uri="{BEBA8EAE-BF5A-486C-A8C5-ECC9F3942E4B}">
                  <a14:imgProps xmlns:a14="http://schemas.microsoft.com/office/drawing/2010/main">
                    <a14:imgLayer r:embed="rId5">
                      <a14:imgEffect>
                        <a14:backgroundRemoval t="4587" b="67890" l="9184" r="89796"/>
                      </a14:imgEffect>
                    </a14:imgLayer>
                  </a14:imgProps>
                </a:ext>
                <a:ext uri="{28A0092B-C50C-407E-A947-70E740481C1C}">
                  <a14:useLocalDpi xmlns:a14="http://schemas.microsoft.com/office/drawing/2010/main" val="0"/>
                </a:ext>
              </a:extLst>
            </a:blip>
            <a:stretch>
              <a:fillRect/>
            </a:stretch>
          </p:blipFill>
          <p:spPr>
            <a:xfrm>
              <a:off x="407368" y="332656"/>
              <a:ext cx="1230972" cy="1369143"/>
            </a:xfrm>
            <a:prstGeom prst="rect">
              <a:avLst/>
            </a:prstGeom>
          </p:spPr>
        </p:pic>
        <p:sp>
          <p:nvSpPr>
            <p:cNvPr id="3" name="文本框 2"/>
            <p:cNvSpPr txBox="1"/>
            <p:nvPr/>
          </p:nvSpPr>
          <p:spPr>
            <a:xfrm>
              <a:off x="1461095" y="565920"/>
              <a:ext cx="1807554" cy="53348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a:rPr>
                <a:t>爱科云通</a:t>
              </a:r>
            </a:p>
          </p:txBody>
        </p:sp>
      </p:grpSp>
    </p:spTree>
    <p:extLst>
      <p:ext uri="{BB962C8B-B14F-4D97-AF65-F5344CB8AC3E}">
        <p14:creationId xmlns:p14="http://schemas.microsoft.com/office/powerpoint/2010/main" val="6981091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indefinite"/>
                            </p:stCondLst>
                          </p:cTn>
                        </p:par>
                      </p:childTnLst>
                    </p:cTn>
                  </p:par>
                  <p:par>
                    <p:cTn id="5" fill="hold" nodeType="clickPar">
                      <p:stCondLst>
                        <p:cond delay="indefinite"/>
                      </p:stCondLst>
                      <p:childTnLst>
                        <p:par>
                          <p:cTn id="6" fill="hold" nodeType="withGroup">
                            <p:stCondLst>
                              <p:cond delay="indefinite"/>
                            </p:stCond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1017544"/>
            <a:ext cx="12192000" cy="58404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598" y="220110"/>
            <a:ext cx="401031" cy="4098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13" name="标题 1"/>
          <p:cNvSpPr txBox="1">
            <a:spLocks/>
          </p:cNvSpPr>
          <p:nvPr/>
        </p:nvSpPr>
        <p:spPr>
          <a:xfrm>
            <a:off x="730422" y="229312"/>
            <a:ext cx="5860479" cy="523191"/>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66943" fontAlgn="auto">
              <a:lnSpc>
                <a:spcPct val="100000"/>
              </a:lnSpc>
              <a:spcBef>
                <a:spcPts val="0"/>
              </a:spcBef>
              <a:spcAft>
                <a:spcPts val="0"/>
              </a:spcAft>
            </a:pPr>
            <a:r>
              <a:rPr lang="zh-CN" altLang="en-US" sz="2400" b="1" dirty="0">
                <a:solidFill>
                  <a:schemeClr val="tx1">
                    <a:lumMod val="75000"/>
                    <a:lumOff val="25000"/>
                  </a:schemeClr>
                </a:solidFill>
                <a:latin typeface="微软雅黑"/>
                <a:ea typeface="微软雅黑"/>
              </a:rPr>
              <a:t>公司介绍</a:t>
            </a:r>
            <a:endParaRPr lang="zh-CN" altLang="en-US" sz="2400" b="1" dirty="0">
              <a:solidFill>
                <a:schemeClr val="tx1">
                  <a:lumMod val="75000"/>
                  <a:lumOff val="25000"/>
                </a:schemeClr>
              </a:solidFill>
              <a:latin typeface="Franklin Gothic Medium" panose="020B0603020102020204" pitchFamily="34" charset="0"/>
              <a:ea typeface="微软雅黑" panose="020B0503020204020204" pitchFamily="34" charset="-122"/>
            </a:endParaRPr>
          </a:p>
        </p:txBody>
      </p:sp>
      <p:sp>
        <p:nvSpPr>
          <p:cNvPr id="14" name="矩形 13"/>
          <p:cNvSpPr/>
          <p:nvPr/>
        </p:nvSpPr>
        <p:spPr>
          <a:xfrm>
            <a:off x="456300" y="228647"/>
            <a:ext cx="181751" cy="4013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pic>
        <p:nvPicPr>
          <p:cNvPr id="15" name="图片 14"/>
          <p:cNvPicPr>
            <a:picLocks noChangeAspect="1"/>
          </p:cNvPicPr>
          <p:nvPr/>
        </p:nvPicPr>
        <p:blipFill>
          <a:blip r:embed="rId3">
            <a:clrChange>
              <a:clrFrom>
                <a:srgbClr val="FFFFFF"/>
              </a:clrFrom>
              <a:clrTo>
                <a:srgbClr val="FFFFFF">
                  <a:alpha val="0"/>
                </a:srgbClr>
              </a:clrTo>
            </a:clrChange>
          </a:blip>
          <a:stretch>
            <a:fillRect/>
          </a:stretch>
        </p:blipFill>
        <p:spPr>
          <a:xfrm>
            <a:off x="10920536" y="5734733"/>
            <a:ext cx="1038225" cy="1095375"/>
          </a:xfrm>
          <a:prstGeom prst="rect">
            <a:avLst/>
          </a:prstGeom>
        </p:spPr>
      </p:pic>
      <p:pic>
        <p:nvPicPr>
          <p:cNvPr id="16" name="图片 15"/>
          <p:cNvPicPr>
            <a:picLocks noChangeAspect="1"/>
          </p:cNvPicPr>
          <p:nvPr/>
        </p:nvPicPr>
        <p:blipFill>
          <a:blip r:embed="rId4">
            <a:clrChange>
              <a:clrFrom>
                <a:srgbClr val="FFFFFF"/>
              </a:clrFrom>
              <a:clrTo>
                <a:srgbClr val="FFFFFF">
                  <a:alpha val="0"/>
                </a:srgbClr>
              </a:clrTo>
            </a:clrChange>
          </a:blip>
          <a:stretch>
            <a:fillRect/>
          </a:stretch>
        </p:blipFill>
        <p:spPr>
          <a:xfrm>
            <a:off x="714958" y="1690724"/>
            <a:ext cx="4598633" cy="4228282"/>
          </a:xfrm>
          <a:prstGeom prst="rect">
            <a:avLst/>
          </a:prstGeom>
        </p:spPr>
      </p:pic>
      <p:pic>
        <p:nvPicPr>
          <p:cNvPr id="17" name="图片 16"/>
          <p:cNvPicPr>
            <a:picLocks noChangeAspect="1"/>
          </p:cNvPicPr>
          <p:nvPr/>
        </p:nvPicPr>
        <p:blipFill>
          <a:blip r:embed="rId5">
            <a:clrChange>
              <a:clrFrom>
                <a:srgbClr val="FFFFFF"/>
              </a:clrFrom>
              <a:clrTo>
                <a:srgbClr val="FFFFFF">
                  <a:alpha val="0"/>
                </a:srgbClr>
              </a:clrTo>
            </a:clrChange>
          </a:blip>
          <a:stretch>
            <a:fillRect/>
          </a:stretch>
        </p:blipFill>
        <p:spPr>
          <a:xfrm>
            <a:off x="6645386" y="1172427"/>
            <a:ext cx="3930848" cy="5264876"/>
          </a:xfrm>
          <a:prstGeom prst="rect">
            <a:avLst/>
          </a:prstGeom>
        </p:spPr>
      </p:pic>
      <p:sp>
        <p:nvSpPr>
          <p:cNvPr id="4" name="矩形 3"/>
          <p:cNvSpPr/>
          <p:nvPr/>
        </p:nvSpPr>
        <p:spPr>
          <a:xfrm>
            <a:off x="1646124" y="1015796"/>
            <a:ext cx="2736303" cy="461665"/>
          </a:xfrm>
          <a:prstGeom prst="rect">
            <a:avLst/>
          </a:prstGeom>
          <a:solidFill>
            <a:srgbClr val="0070C0"/>
          </a:solidFill>
          <a:effectLst>
            <a:outerShdw blurRad="63500" sx="102000" sy="102000" algn="ctr" rotWithShape="0">
              <a:prstClr val="black">
                <a:alpha val="40000"/>
              </a:prstClr>
            </a:outerShdw>
          </a:effectLst>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全球合作伙伴 </a:t>
            </a:r>
          </a:p>
        </p:txBody>
      </p:sp>
      <p:sp>
        <p:nvSpPr>
          <p:cNvPr id="20" name="矩形 19"/>
          <p:cNvSpPr/>
          <p:nvPr/>
        </p:nvSpPr>
        <p:spPr>
          <a:xfrm>
            <a:off x="10925424" y="1017544"/>
            <a:ext cx="553998" cy="2531666"/>
          </a:xfrm>
          <a:prstGeom prst="rect">
            <a:avLst/>
          </a:prstGeom>
          <a:solidFill>
            <a:srgbClr val="0070C0"/>
          </a:solidFill>
          <a:effectLst>
            <a:outerShdw blurRad="63500" sx="102000" sy="102000" algn="ctr" rotWithShape="0">
              <a:prstClr val="black">
                <a:alpha val="40000"/>
              </a:prstClr>
            </a:outerShdw>
          </a:effectLst>
        </p:spPr>
        <p:txBody>
          <a:bodyPr vert="eaVert"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我们的客户</a:t>
            </a:r>
          </a:p>
        </p:txBody>
      </p:sp>
      <p:cxnSp>
        <p:nvCxnSpPr>
          <p:cNvPr id="18" name="直接连接符 17"/>
          <p:cNvCxnSpPr>
            <a:stCxn id="3" idx="2"/>
            <a:endCxn id="3" idx="0"/>
          </p:cNvCxnSpPr>
          <p:nvPr/>
        </p:nvCxnSpPr>
        <p:spPr>
          <a:xfrm flipV="1">
            <a:off x="6096000" y="1017544"/>
            <a:ext cx="0" cy="5840456"/>
          </a:xfrm>
          <a:prstGeom prst="line">
            <a:avLst/>
          </a:prstGeom>
          <a:ln>
            <a:solidFill>
              <a:srgbClr val="0070C0">
                <a:alpha val="20000"/>
              </a:srgb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88834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598" y="220110"/>
            <a:ext cx="401031" cy="4098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14" name="矩形 13"/>
          <p:cNvSpPr/>
          <p:nvPr/>
        </p:nvSpPr>
        <p:spPr>
          <a:xfrm>
            <a:off x="456300" y="228647"/>
            <a:ext cx="181751" cy="4013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pic>
        <p:nvPicPr>
          <p:cNvPr id="15" name="图片 14"/>
          <p:cNvPicPr>
            <a:picLocks noChangeAspect="1"/>
          </p:cNvPicPr>
          <p:nvPr/>
        </p:nvPicPr>
        <p:blipFill>
          <a:blip r:embed="rId3"/>
          <a:stretch>
            <a:fillRect/>
          </a:stretch>
        </p:blipFill>
        <p:spPr>
          <a:xfrm>
            <a:off x="10920536" y="5734733"/>
            <a:ext cx="1038225" cy="1095375"/>
          </a:xfrm>
          <a:prstGeom prst="rect">
            <a:avLst/>
          </a:prstGeom>
        </p:spPr>
      </p:pic>
      <p:pic>
        <p:nvPicPr>
          <p:cNvPr id="18" name="图片 17"/>
          <p:cNvPicPr>
            <a:picLocks noChangeAspect="1"/>
          </p:cNvPicPr>
          <p:nvPr/>
        </p:nvPicPr>
        <p:blipFill>
          <a:blip r:embed="rId4"/>
          <a:stretch>
            <a:fillRect/>
          </a:stretch>
        </p:blipFill>
        <p:spPr>
          <a:xfrm>
            <a:off x="3719735" y="1752338"/>
            <a:ext cx="8391913" cy="4165143"/>
          </a:xfrm>
          <a:prstGeom prst="rect">
            <a:avLst/>
          </a:prstGeom>
          <a:solidFill>
            <a:srgbClr val="0070C0"/>
          </a:solidFill>
        </p:spPr>
      </p:pic>
      <p:sp>
        <p:nvSpPr>
          <p:cNvPr id="19" name="Title 1"/>
          <p:cNvSpPr txBox="1">
            <a:spLocks/>
          </p:cNvSpPr>
          <p:nvPr/>
        </p:nvSpPr>
        <p:spPr>
          <a:xfrm>
            <a:off x="730422" y="980728"/>
            <a:ext cx="10838186" cy="532235"/>
          </a:xfrm>
          <a:prstGeom prst="rect">
            <a:avLst/>
          </a:prstGeom>
          <a:solidFill>
            <a:srgbClr val="0070C0"/>
          </a:solidFill>
        </p:spPr>
        <p:txBody>
          <a:bodyPr>
            <a:normAutofit/>
          </a:bodyPr>
          <a:lstStyle>
            <a:defPPr>
              <a:defRPr lang="zh-CN"/>
            </a:defPPr>
            <a:lvl1pPr algn="ctr" defTabSz="914277" eaLnBrk="1" fontAlgn="auto" latinLnBrk="0" hangingPunct="1">
              <a:lnSpc>
                <a:spcPct val="110000"/>
              </a:lnSpc>
              <a:spcAft>
                <a:spcPts val="0"/>
              </a:spcAft>
              <a:buNone/>
              <a:defRPr sz="2800" b="1">
                <a:solidFill>
                  <a:srgbClr val="FFFF00"/>
                </a:solidFill>
                <a:latin typeface="+mj-lt"/>
                <a:ea typeface="+mj-ea"/>
                <a:cs typeface="+mj-cs"/>
              </a:defRPr>
            </a:lvl1pPr>
          </a:lstStyle>
          <a:p>
            <a:pPr>
              <a:lnSpc>
                <a:spcPct val="100000"/>
              </a:lnSpc>
            </a:pPr>
            <a:r>
              <a:rPr lang="zh-CN" altLang="en-US" b="0" dirty="0">
                <a:solidFill>
                  <a:schemeClr val="bg1"/>
                </a:solidFill>
              </a:rPr>
              <a:t>全球数据中心和骨干专线网络</a:t>
            </a:r>
            <a:endParaRPr lang="en-US" b="0" dirty="0">
              <a:solidFill>
                <a:schemeClr val="bg1"/>
              </a:solidFill>
            </a:endParaRPr>
          </a:p>
        </p:txBody>
      </p:sp>
      <p:sp>
        <p:nvSpPr>
          <p:cNvPr id="21" name="TextBox 8"/>
          <p:cNvSpPr txBox="1"/>
          <p:nvPr/>
        </p:nvSpPr>
        <p:spPr>
          <a:xfrm>
            <a:off x="564720" y="2253226"/>
            <a:ext cx="3432039" cy="1938992"/>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CN" altLang="en-US" sz="2000" dirty="0">
                <a:effectLst/>
                <a:latin typeface="微软雅黑" panose="020B0503020204020204" pitchFamily="34" charset="-122"/>
                <a:ea typeface="微软雅黑" panose="020B0503020204020204" pitchFamily="34" charset="-122"/>
              </a:rPr>
              <a:t>客户的海外业务需求可方便地利用爱科云通公司已建成的全球专线网及海外数据中心</a:t>
            </a:r>
            <a:r>
              <a:rPr lang="zh-CN" altLang="en-US" sz="2000" dirty="0">
                <a:latin typeface="微软雅黑" panose="020B0503020204020204" pitchFamily="34" charset="-122"/>
                <a:ea typeface="微软雅黑" panose="020B0503020204020204" pitchFamily="34" charset="-122"/>
              </a:rPr>
              <a:t>。</a:t>
            </a:r>
          </a:p>
        </p:txBody>
      </p:sp>
      <p:sp>
        <p:nvSpPr>
          <p:cNvPr id="2" name="矩形 1"/>
          <p:cNvSpPr/>
          <p:nvPr/>
        </p:nvSpPr>
        <p:spPr>
          <a:xfrm>
            <a:off x="2576581" y="5277504"/>
            <a:ext cx="1402632" cy="400110"/>
          </a:xfrm>
          <a:prstGeom prst="rect">
            <a:avLst/>
          </a:prstGeom>
          <a:solidFill>
            <a:srgbClr val="0070C0"/>
          </a:solidFill>
        </p:spPr>
        <p:txBody>
          <a:bodyPr>
            <a:normAutofit/>
          </a:bodyPr>
          <a:lstStyle/>
          <a:p>
            <a:pPr algn="ctr" defTabSz="914277" fontAlgn="auto">
              <a:spcAft>
                <a:spcPts val="0"/>
              </a:spcAft>
            </a:pPr>
            <a:r>
              <a:rPr lang="zh-CN" altLang="en-US" sz="2000" dirty="0">
                <a:solidFill>
                  <a:srgbClr val="FFFF00"/>
                </a:solidFill>
                <a:latin typeface="+mj-lt"/>
                <a:ea typeface="+mj-ea"/>
                <a:cs typeface="+mj-cs"/>
              </a:rPr>
              <a:t>提高效率</a:t>
            </a:r>
            <a:endParaRPr lang="en-US" altLang="en-US" sz="2000" dirty="0">
              <a:solidFill>
                <a:srgbClr val="FFFF00"/>
              </a:solidFill>
              <a:latin typeface="+mj-lt"/>
              <a:ea typeface="+mj-ea"/>
              <a:cs typeface="+mj-cs"/>
            </a:endParaRPr>
          </a:p>
        </p:txBody>
      </p:sp>
      <p:sp>
        <p:nvSpPr>
          <p:cNvPr id="5" name="矩形 4"/>
          <p:cNvSpPr/>
          <p:nvPr/>
        </p:nvSpPr>
        <p:spPr>
          <a:xfrm>
            <a:off x="869431" y="4585007"/>
            <a:ext cx="1411309" cy="409456"/>
          </a:xfrm>
          <a:prstGeom prst="rect">
            <a:avLst/>
          </a:prstGeom>
          <a:solidFill>
            <a:srgbClr val="0070C0"/>
          </a:solidFill>
        </p:spPr>
        <p:txBody>
          <a:bodyPr>
            <a:normAutofit/>
          </a:bodyPr>
          <a:lstStyle/>
          <a:p>
            <a:pPr algn="ctr" defTabSz="914277" fontAlgn="auto">
              <a:spcAft>
                <a:spcPts val="0"/>
              </a:spcAft>
            </a:pPr>
            <a:r>
              <a:rPr lang="zh-CN" altLang="en-US" sz="2000" dirty="0">
                <a:solidFill>
                  <a:srgbClr val="FFFF00"/>
                </a:solidFill>
                <a:latin typeface="+mj-lt"/>
                <a:ea typeface="+mj-ea"/>
                <a:cs typeface="+mj-cs"/>
              </a:rPr>
              <a:t>就近接入</a:t>
            </a:r>
          </a:p>
        </p:txBody>
      </p:sp>
      <p:sp>
        <p:nvSpPr>
          <p:cNvPr id="6" name="矩形 5"/>
          <p:cNvSpPr/>
          <p:nvPr/>
        </p:nvSpPr>
        <p:spPr>
          <a:xfrm>
            <a:off x="2576581" y="4581972"/>
            <a:ext cx="1402632" cy="400110"/>
          </a:xfrm>
          <a:prstGeom prst="rect">
            <a:avLst/>
          </a:prstGeom>
          <a:solidFill>
            <a:srgbClr val="0070C0"/>
          </a:solidFill>
        </p:spPr>
        <p:txBody>
          <a:bodyPr>
            <a:normAutofit/>
          </a:bodyPr>
          <a:lstStyle/>
          <a:p>
            <a:pPr algn="ctr" defTabSz="914277" fontAlgn="auto">
              <a:spcAft>
                <a:spcPts val="0"/>
              </a:spcAft>
            </a:pPr>
            <a:r>
              <a:rPr lang="zh-CN" altLang="en-US" sz="2000" dirty="0">
                <a:solidFill>
                  <a:srgbClr val="FFFF00"/>
                </a:solidFill>
                <a:latin typeface="+mj-lt"/>
                <a:ea typeface="+mj-ea"/>
                <a:cs typeface="+mj-cs"/>
              </a:rPr>
              <a:t>通达全球</a:t>
            </a:r>
          </a:p>
        </p:txBody>
      </p:sp>
      <p:sp>
        <p:nvSpPr>
          <p:cNvPr id="8" name="矩形 7"/>
          <p:cNvSpPr/>
          <p:nvPr/>
        </p:nvSpPr>
        <p:spPr>
          <a:xfrm>
            <a:off x="854585" y="5268412"/>
            <a:ext cx="1426155" cy="400110"/>
          </a:xfrm>
          <a:prstGeom prst="rect">
            <a:avLst/>
          </a:prstGeom>
          <a:solidFill>
            <a:srgbClr val="0070C0"/>
          </a:solidFill>
        </p:spPr>
        <p:txBody>
          <a:bodyPr>
            <a:normAutofit/>
          </a:bodyPr>
          <a:lstStyle/>
          <a:p>
            <a:pPr algn="ctr" defTabSz="914277" fontAlgn="auto">
              <a:spcAft>
                <a:spcPts val="0"/>
              </a:spcAft>
            </a:pPr>
            <a:r>
              <a:rPr lang="zh-CN" altLang="en-US" sz="2000" dirty="0">
                <a:solidFill>
                  <a:srgbClr val="FFFF00"/>
                </a:solidFill>
                <a:latin typeface="+mj-lt"/>
                <a:ea typeface="+mj-ea"/>
                <a:cs typeface="+mj-cs"/>
              </a:rPr>
              <a:t>减少投资</a:t>
            </a:r>
          </a:p>
        </p:txBody>
      </p:sp>
      <p:sp>
        <p:nvSpPr>
          <p:cNvPr id="23" name="标题 1"/>
          <p:cNvSpPr txBox="1">
            <a:spLocks/>
          </p:cNvSpPr>
          <p:nvPr/>
        </p:nvSpPr>
        <p:spPr>
          <a:xfrm>
            <a:off x="730422" y="229312"/>
            <a:ext cx="5860479" cy="523191"/>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66943" fontAlgn="auto">
              <a:lnSpc>
                <a:spcPct val="100000"/>
              </a:lnSpc>
              <a:spcBef>
                <a:spcPts val="0"/>
              </a:spcBef>
              <a:spcAft>
                <a:spcPts val="0"/>
              </a:spcAft>
            </a:pPr>
            <a:r>
              <a:rPr lang="zh-CN" altLang="en-US" sz="2400" b="1" dirty="0">
                <a:solidFill>
                  <a:schemeClr val="tx1">
                    <a:lumMod val="75000"/>
                    <a:lumOff val="25000"/>
                  </a:schemeClr>
                </a:solidFill>
                <a:latin typeface="微软雅黑"/>
                <a:ea typeface="微软雅黑"/>
              </a:rPr>
              <a:t>公司介绍</a:t>
            </a:r>
            <a:endParaRPr lang="zh-CN" altLang="en-US" sz="2400" b="1" dirty="0">
              <a:solidFill>
                <a:schemeClr val="tx1">
                  <a:lumMod val="75000"/>
                  <a:lumOff val="25000"/>
                </a:schemeClr>
              </a:solidFill>
              <a:latin typeface="Franklin Gothic Medium" panose="020B0603020102020204" pitchFamily="34" charset="0"/>
              <a:ea typeface="微软雅黑" panose="020B0503020204020204" pitchFamily="34" charset="-122"/>
            </a:endParaRPr>
          </a:p>
        </p:txBody>
      </p:sp>
    </p:spTree>
    <p:extLst>
      <p:ext uri="{BB962C8B-B14F-4D97-AF65-F5344CB8AC3E}">
        <p14:creationId xmlns:p14="http://schemas.microsoft.com/office/powerpoint/2010/main" val="3578500740"/>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srcRect l="-1" r="48095"/>
          <a:stretch/>
        </p:blipFill>
        <p:spPr>
          <a:xfrm>
            <a:off x="0" y="0"/>
            <a:ext cx="5375920" cy="6858000"/>
          </a:xfrm>
          <a:prstGeom prst="rect">
            <a:avLst/>
          </a:prstGeom>
        </p:spPr>
      </p:pic>
      <p:sp>
        <p:nvSpPr>
          <p:cNvPr id="9" name="流程图: 可选过程 8"/>
          <p:cNvSpPr/>
          <p:nvPr/>
        </p:nvSpPr>
        <p:spPr>
          <a:xfrm>
            <a:off x="5030811" y="1357786"/>
            <a:ext cx="595394" cy="595394"/>
          </a:xfrm>
          <a:prstGeom prst="flowChartAlternateProcess">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Aharoni" panose="02010803020104030203" pitchFamily="2" charset="-79"/>
                <a:cs typeface="Aharoni" panose="02010803020104030203" pitchFamily="2" charset="-79"/>
              </a:rPr>
              <a:t>01</a:t>
            </a:r>
            <a:endParaRPr lang="zh-CN" altLang="en-US" sz="2800" b="1" dirty="0">
              <a:latin typeface="Aharoni" panose="02010803020104030203" pitchFamily="2" charset="-79"/>
              <a:cs typeface="Aharoni" panose="02010803020104030203" pitchFamily="2" charset="-79"/>
            </a:endParaRPr>
          </a:p>
        </p:txBody>
      </p:sp>
      <p:sp>
        <p:nvSpPr>
          <p:cNvPr id="8" name="矩形 7"/>
          <p:cNvSpPr/>
          <p:nvPr/>
        </p:nvSpPr>
        <p:spPr>
          <a:xfrm>
            <a:off x="1714602" y="692582"/>
            <a:ext cx="2214197" cy="1569660"/>
          </a:xfrm>
          <a:prstGeom prst="rect">
            <a:avLst/>
          </a:prstGeom>
          <a:noFill/>
        </p:spPr>
        <p:txBody>
          <a:bodyPr vert="horz" wrap="none">
            <a:spAutoFit/>
          </a:bodyPr>
          <a:lstStyle/>
          <a:p>
            <a:pPr algn="ctr"/>
            <a:r>
              <a:rPr lang="zh-CN" altLang="en-US" sz="6000" b="1" dirty="0">
                <a:solidFill>
                  <a:schemeClr val="bg1">
                    <a:lumMod val="95000"/>
                  </a:schemeClr>
                </a:solidFill>
                <a:latin typeface="微软雅黑" panose="020B0503020204020204" pitchFamily="34" charset="-122"/>
                <a:ea typeface="微软雅黑" panose="020B0503020204020204" pitchFamily="34" charset="-122"/>
              </a:rPr>
              <a:t>目 录</a:t>
            </a:r>
            <a:endParaRPr lang="en-US" altLang="zh-CN" sz="6000" b="1" dirty="0">
              <a:solidFill>
                <a:schemeClr val="bg1">
                  <a:lumMod val="95000"/>
                </a:schemeClr>
              </a:solidFill>
              <a:latin typeface="微软雅黑" panose="020B0503020204020204" pitchFamily="34" charset="-122"/>
              <a:ea typeface="微软雅黑" panose="020B0503020204020204" pitchFamily="34" charset="-122"/>
            </a:endParaRPr>
          </a:p>
          <a:p>
            <a:pPr algn="ctr"/>
            <a:r>
              <a:rPr lang="en-US" altLang="zh-CN" sz="3600" dirty="0">
                <a:solidFill>
                  <a:schemeClr val="bg1">
                    <a:lumMod val="95000"/>
                  </a:schemeClr>
                </a:solidFill>
              </a:rPr>
              <a:t>CONTENTS</a:t>
            </a:r>
          </a:p>
        </p:txBody>
      </p:sp>
      <p:sp>
        <p:nvSpPr>
          <p:cNvPr id="5" name="矩形 4"/>
          <p:cNvSpPr/>
          <p:nvPr/>
        </p:nvSpPr>
        <p:spPr>
          <a:xfrm>
            <a:off x="5879976" y="1268760"/>
            <a:ext cx="3057247" cy="738664"/>
          </a:xfrm>
          <a:prstGeom prst="rect">
            <a:avLst/>
          </a:prstGeom>
        </p:spPr>
        <p:txBody>
          <a:bodyPr wrap="none">
            <a:spAutoFit/>
          </a:bodyPr>
          <a:lstStyle/>
          <a:p>
            <a:pPr>
              <a:lnSpc>
                <a:spcPct val="150000"/>
              </a:lnSpc>
              <a:buClr>
                <a:srgbClr val="00B0F0"/>
              </a:buClr>
            </a:pPr>
            <a:r>
              <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rPr>
              <a:t>非洲中文卫星电视</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流程图: 可选过程 19"/>
          <p:cNvSpPr/>
          <p:nvPr/>
        </p:nvSpPr>
        <p:spPr>
          <a:xfrm>
            <a:off x="5022246" y="2262242"/>
            <a:ext cx="595394" cy="595394"/>
          </a:xfrm>
          <a:prstGeom prst="flowChartAlternateProcess">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Aharoni" panose="02010803020104030203" pitchFamily="2" charset="-79"/>
                <a:cs typeface="Aharoni" panose="02010803020104030203" pitchFamily="2" charset="-79"/>
              </a:rPr>
              <a:t>02</a:t>
            </a:r>
            <a:endParaRPr lang="zh-CN" altLang="en-US" sz="2800" b="1" dirty="0">
              <a:latin typeface="Aharoni" panose="02010803020104030203" pitchFamily="2" charset="-79"/>
              <a:cs typeface="Aharoni" panose="02010803020104030203" pitchFamily="2" charset="-79"/>
            </a:endParaRPr>
          </a:p>
        </p:txBody>
      </p:sp>
      <p:sp>
        <p:nvSpPr>
          <p:cNvPr id="21" name="矩形 20"/>
          <p:cNvSpPr/>
          <p:nvPr/>
        </p:nvSpPr>
        <p:spPr>
          <a:xfrm>
            <a:off x="5879976" y="2235465"/>
            <a:ext cx="4134465" cy="657872"/>
          </a:xfrm>
          <a:prstGeom prst="rect">
            <a:avLst/>
          </a:prstGeom>
        </p:spPr>
        <p:txBody>
          <a:bodyPr wrap="none">
            <a:spAutoFit/>
          </a:bodyPr>
          <a:lstStyle/>
          <a:p>
            <a:pPr>
              <a:lnSpc>
                <a:spcPct val="150000"/>
              </a:lnSpc>
              <a:buClr>
                <a:srgbClr val="00B0F0"/>
              </a:buClr>
            </a:pPr>
            <a:r>
              <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rPr>
              <a:t>长城平台中文互联网电视</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流程图: 可选过程 21"/>
          <p:cNvSpPr/>
          <p:nvPr/>
        </p:nvSpPr>
        <p:spPr>
          <a:xfrm>
            <a:off x="5013681" y="3166698"/>
            <a:ext cx="595394" cy="595394"/>
          </a:xfrm>
          <a:prstGeom prst="flowChartAlternateProcess">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Aharoni" panose="02010803020104030203" pitchFamily="2" charset="-79"/>
                <a:cs typeface="Aharoni" panose="02010803020104030203" pitchFamily="2" charset="-79"/>
              </a:rPr>
              <a:t>03</a:t>
            </a:r>
            <a:endParaRPr lang="zh-CN" altLang="en-US" sz="2800" b="1" dirty="0">
              <a:latin typeface="Aharoni" panose="02010803020104030203" pitchFamily="2" charset="-79"/>
              <a:cs typeface="Aharoni" panose="02010803020104030203" pitchFamily="2" charset="-79"/>
            </a:endParaRPr>
          </a:p>
        </p:txBody>
      </p:sp>
      <p:sp>
        <p:nvSpPr>
          <p:cNvPr id="23" name="矩形 22"/>
          <p:cNvSpPr/>
          <p:nvPr/>
        </p:nvSpPr>
        <p:spPr>
          <a:xfrm>
            <a:off x="5879976" y="3121378"/>
            <a:ext cx="5211683" cy="664862"/>
          </a:xfrm>
          <a:prstGeom prst="rect">
            <a:avLst/>
          </a:prstGeom>
        </p:spPr>
        <p:txBody>
          <a:bodyPr wrap="none">
            <a:spAutoFit/>
          </a:bodyPr>
          <a:lstStyle/>
          <a:p>
            <a:pPr>
              <a:lnSpc>
                <a:spcPct val="150000"/>
              </a:lnSpc>
              <a:buClr>
                <a:srgbClr val="00B0F0"/>
              </a:buClr>
            </a:pPr>
            <a:r>
              <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rPr>
              <a:t>中文直播电视海外集成分发平台</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流程图: 可选过程 23"/>
          <p:cNvSpPr/>
          <p:nvPr/>
        </p:nvSpPr>
        <p:spPr>
          <a:xfrm>
            <a:off x="5030085" y="4054621"/>
            <a:ext cx="595394" cy="595394"/>
          </a:xfrm>
          <a:prstGeom prst="flowChartAlternateProcess">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Aharoni" panose="02010803020104030203" pitchFamily="2" charset="-79"/>
                <a:cs typeface="Aharoni" panose="02010803020104030203" pitchFamily="2" charset="-79"/>
              </a:rPr>
              <a:t>04</a:t>
            </a:r>
            <a:endParaRPr lang="zh-CN" altLang="en-US" sz="2800" b="1" dirty="0">
              <a:latin typeface="Aharoni" panose="02010803020104030203" pitchFamily="2" charset="-79"/>
              <a:cs typeface="Aharoni" panose="02010803020104030203" pitchFamily="2" charset="-79"/>
            </a:endParaRPr>
          </a:p>
        </p:txBody>
      </p:sp>
      <p:sp>
        <p:nvSpPr>
          <p:cNvPr id="25" name="矩形 24"/>
          <p:cNvSpPr/>
          <p:nvPr/>
        </p:nvSpPr>
        <p:spPr>
          <a:xfrm>
            <a:off x="5879976" y="4014281"/>
            <a:ext cx="3967433" cy="657872"/>
          </a:xfrm>
          <a:prstGeom prst="rect">
            <a:avLst/>
          </a:prstGeom>
        </p:spPr>
        <p:txBody>
          <a:bodyPr wrap="none">
            <a:spAutoFit/>
          </a:bodyPr>
          <a:lstStyle/>
          <a:p>
            <a:pPr>
              <a:lnSpc>
                <a:spcPct val="150000"/>
              </a:lnSpc>
              <a:buClr>
                <a:srgbClr val="00B0F0"/>
              </a:buClr>
            </a:pPr>
            <a:r>
              <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rPr>
              <a:t>海外</a:t>
            </a:r>
            <a:r>
              <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rPr>
              <a:t>IPTV/OTT</a:t>
            </a:r>
            <a:r>
              <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rPr>
              <a:t>系统租赁</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流程图: 可选过程 29"/>
          <p:cNvSpPr/>
          <p:nvPr/>
        </p:nvSpPr>
        <p:spPr>
          <a:xfrm>
            <a:off x="5013681" y="4962673"/>
            <a:ext cx="595394" cy="595394"/>
          </a:xfrm>
          <a:prstGeom prst="flowChartAlternateProcess">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Aharoni" panose="02010803020104030203" pitchFamily="2" charset="-79"/>
                <a:cs typeface="Aharoni" panose="02010803020104030203" pitchFamily="2" charset="-79"/>
              </a:rPr>
              <a:t>05</a:t>
            </a:r>
            <a:endParaRPr lang="zh-CN" altLang="en-US" sz="2800" b="1" dirty="0">
              <a:latin typeface="Aharoni" panose="02010803020104030203" pitchFamily="2" charset="-79"/>
              <a:cs typeface="Aharoni" panose="02010803020104030203" pitchFamily="2" charset="-79"/>
            </a:endParaRPr>
          </a:p>
        </p:txBody>
      </p:sp>
      <p:sp>
        <p:nvSpPr>
          <p:cNvPr id="31" name="矩形 30"/>
          <p:cNvSpPr/>
          <p:nvPr/>
        </p:nvSpPr>
        <p:spPr>
          <a:xfrm>
            <a:off x="5879976" y="4900195"/>
            <a:ext cx="4134465" cy="657872"/>
          </a:xfrm>
          <a:prstGeom prst="rect">
            <a:avLst/>
          </a:prstGeom>
        </p:spPr>
        <p:txBody>
          <a:bodyPr wrap="none">
            <a:spAutoFit/>
          </a:bodyPr>
          <a:lstStyle/>
          <a:p>
            <a:pPr>
              <a:lnSpc>
                <a:spcPct val="150000"/>
              </a:lnSpc>
              <a:buClr>
                <a:srgbClr val="00B0F0"/>
              </a:buClr>
            </a:pPr>
            <a:r>
              <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rPr>
              <a:t>多语种智能字幕翻译平台</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0" y="1412776"/>
            <a:ext cx="5663952" cy="54452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598" y="220110"/>
            <a:ext cx="401031" cy="4098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14" name="矩形 13"/>
          <p:cNvSpPr/>
          <p:nvPr/>
        </p:nvSpPr>
        <p:spPr>
          <a:xfrm>
            <a:off x="456300" y="228647"/>
            <a:ext cx="181751" cy="4013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pic>
        <p:nvPicPr>
          <p:cNvPr id="15" name="图片 14"/>
          <p:cNvPicPr>
            <a:picLocks noChangeAspect="1"/>
          </p:cNvPicPr>
          <p:nvPr/>
        </p:nvPicPr>
        <p:blipFill>
          <a:blip r:embed="rId3">
            <a:clrChange>
              <a:clrFrom>
                <a:srgbClr val="FFFFFF"/>
              </a:clrFrom>
              <a:clrTo>
                <a:srgbClr val="FFFFFF">
                  <a:alpha val="0"/>
                </a:srgbClr>
              </a:clrTo>
            </a:clrChange>
          </a:blip>
          <a:stretch>
            <a:fillRect/>
          </a:stretch>
        </p:blipFill>
        <p:spPr>
          <a:xfrm>
            <a:off x="10920536" y="5734733"/>
            <a:ext cx="1038225" cy="1095375"/>
          </a:xfrm>
          <a:prstGeom prst="rect">
            <a:avLst/>
          </a:prstGeom>
        </p:spPr>
      </p:pic>
      <p:sp>
        <p:nvSpPr>
          <p:cNvPr id="11" name="矩形 10"/>
          <p:cNvSpPr/>
          <p:nvPr/>
        </p:nvSpPr>
        <p:spPr>
          <a:xfrm>
            <a:off x="707806" y="220110"/>
            <a:ext cx="8052490" cy="461665"/>
          </a:xfrm>
          <a:prstGeom prst="rect">
            <a:avLst/>
          </a:prstGeom>
          <a:noFill/>
        </p:spPr>
        <p:txBody>
          <a:bodyPr/>
          <a:lstStyle/>
          <a:p>
            <a:pPr defTabSz="866943" fontAlgn="auto">
              <a:spcBef>
                <a:spcPts val="0"/>
              </a:spcBef>
              <a:spcAft>
                <a:spcPts val="0"/>
              </a:spcAft>
            </a:pPr>
            <a:r>
              <a:rPr lang="zh-CN" altLang="en-US" sz="2400" b="1" dirty="0">
                <a:solidFill>
                  <a:schemeClr val="tx1">
                    <a:lumMod val="75000"/>
                    <a:lumOff val="25000"/>
                  </a:schemeClr>
                </a:solidFill>
                <a:latin typeface="微软雅黑"/>
                <a:ea typeface="微软雅黑"/>
                <a:cs typeface="+mj-cs"/>
              </a:rPr>
              <a:t>一、非洲中文卫星电视</a:t>
            </a:r>
            <a:endParaRPr lang="en-US" altLang="zh-CN" sz="2400" b="1" dirty="0">
              <a:solidFill>
                <a:srgbClr val="0070C0"/>
              </a:solidFill>
              <a:latin typeface="微软雅黑"/>
              <a:ea typeface="微软雅黑"/>
              <a:cs typeface="+mj-cs"/>
            </a:endParaRPr>
          </a:p>
        </p:txBody>
      </p:sp>
      <p:sp>
        <p:nvSpPr>
          <p:cNvPr id="16" name="标题 1"/>
          <p:cNvSpPr txBox="1">
            <a:spLocks/>
          </p:cNvSpPr>
          <p:nvPr/>
        </p:nvSpPr>
        <p:spPr>
          <a:xfrm>
            <a:off x="1559496" y="1164926"/>
            <a:ext cx="2846804" cy="527812"/>
          </a:xfrm>
          <a:prstGeom prst="rect">
            <a:avLst/>
          </a:prstGeom>
          <a:solidFill>
            <a:srgbClr val="0070C0"/>
          </a:solidFill>
          <a:effectLst>
            <a:outerShdw blurRad="63500" sx="102000" sy="102000" algn="ctr" rotWithShape="0">
              <a:prstClr val="black">
                <a:alpha val="40000"/>
              </a:prstClr>
            </a:outerShdw>
          </a:effectLst>
        </p:spPr>
        <p:txBody>
          <a:bodyPr>
            <a:normAutofit/>
          </a:bodyPr>
          <a:lstStyle>
            <a:defPPr>
              <a:defRPr lang="zh-CN"/>
            </a:defPPr>
            <a:lvl1pPr algn="ctr" defTabSz="914277" eaLnBrk="1" fontAlgn="auto" latinLnBrk="0" hangingPunct="1">
              <a:lnSpc>
                <a:spcPct val="100000"/>
              </a:lnSpc>
              <a:spcAft>
                <a:spcPts val="0"/>
              </a:spcAft>
              <a:buNone/>
              <a:defRPr sz="2800" b="0">
                <a:solidFill>
                  <a:srgbClr val="FFFF00"/>
                </a:solidFill>
                <a:latin typeface="+mj-lt"/>
                <a:ea typeface="+mj-ea"/>
                <a:cs typeface="+mj-cs"/>
              </a:defRPr>
            </a:lvl1pPr>
          </a:lstStyle>
          <a:p>
            <a:r>
              <a:rPr lang="zh-CN" altLang="en-US" dirty="0">
                <a:solidFill>
                  <a:schemeClr val="bg1"/>
                </a:solidFill>
                <a:latin typeface="微软雅黑" panose="020B0503020204020204" pitchFamily="34" charset="-122"/>
                <a:ea typeface="微软雅黑" panose="020B0503020204020204" pitchFamily="34" charset="-122"/>
              </a:rPr>
              <a:t>市场背景</a:t>
            </a:r>
          </a:p>
        </p:txBody>
      </p:sp>
      <p:sp>
        <p:nvSpPr>
          <p:cNvPr id="2" name="矩形 1"/>
          <p:cNvSpPr/>
          <p:nvPr/>
        </p:nvSpPr>
        <p:spPr>
          <a:xfrm>
            <a:off x="456300" y="1874104"/>
            <a:ext cx="4919620" cy="2336537"/>
          </a:xfrm>
          <a:prstGeom prst="rect">
            <a:avLst/>
          </a:prstGeom>
          <a:noFill/>
        </p:spPr>
        <p:txBody>
          <a:bodyPr wrap="square">
            <a:spAutoFit/>
          </a:bodyPr>
          <a:lstStyle/>
          <a:p>
            <a:pPr>
              <a:lnSpc>
                <a:spcPts val="3500"/>
              </a:lnSpc>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2018</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年，习近平在中非合作论坛表示，为推进中非全面战略合作伙伴关系，中方在三年内共提供</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600</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亿美元分别用于优惠性质贷款及出口信贷、中非发展基金、非洲中小企业发展专项贷款、中非产能合作基金等。</a:t>
            </a:r>
            <a:endParaRPr lang="en-US" altLang="zh-CN"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92007"/>
            <a:ext cx="5663952" cy="2438101"/>
          </a:xfrm>
          <a:prstGeom prst="rect">
            <a:avLst/>
          </a:prstGeom>
        </p:spPr>
      </p:pic>
      <p:sp>
        <p:nvSpPr>
          <p:cNvPr id="25" name="TextBox 78"/>
          <p:cNvSpPr txBox="1"/>
          <p:nvPr/>
        </p:nvSpPr>
        <p:spPr>
          <a:xfrm>
            <a:off x="7104112" y="1412776"/>
            <a:ext cx="4537084" cy="1200329"/>
          </a:xfrm>
          <a:prstGeom prst="rect">
            <a:avLst/>
          </a:prstGeom>
          <a:noFill/>
        </p:spPr>
        <p:txBody>
          <a:bodyPr wrap="square" rtlCol="0">
            <a:spAutoFit/>
          </a:bodyPr>
          <a:lstStyle/>
          <a:p>
            <a:pPr algn="l">
              <a:lnSpc>
                <a:spcPct val="150000"/>
              </a:lnSpc>
              <a:defRPr/>
            </a:pPr>
            <a:r>
              <a:rPr lang="zh-CN" altLang="en-US" sz="1600" dirty="0">
                <a:solidFill>
                  <a:schemeClr val="tx1">
                    <a:lumMod val="65000"/>
                    <a:lumOff val="35000"/>
                  </a:schemeClr>
                </a:solidFill>
                <a:effectLst/>
                <a:latin typeface="微软雅黑" panose="020B0503020204020204" pitchFamily="34" charset="-122"/>
                <a:ea typeface="微软雅黑" panose="020B0503020204020204" pitchFamily="34" charset="-122"/>
              </a:rPr>
              <a:t>截止</a:t>
            </a:r>
            <a:r>
              <a:rPr lang="en-US" altLang="zh-CN" sz="1600" dirty="0">
                <a:solidFill>
                  <a:schemeClr val="tx1">
                    <a:lumMod val="65000"/>
                    <a:lumOff val="35000"/>
                  </a:schemeClr>
                </a:solidFill>
                <a:effectLst/>
                <a:latin typeface="微软雅黑" panose="020B0503020204020204" pitchFamily="34" charset="-122"/>
                <a:ea typeface="微软雅黑" panose="020B0503020204020204" pitchFamily="34" charset="-122"/>
              </a:rPr>
              <a:t>2018</a:t>
            </a:r>
            <a:r>
              <a:rPr lang="zh-CN" altLang="en-US" sz="1600" dirty="0">
                <a:solidFill>
                  <a:schemeClr val="tx1">
                    <a:lumMod val="65000"/>
                    <a:lumOff val="35000"/>
                  </a:schemeClr>
                </a:solidFill>
                <a:effectLst/>
                <a:latin typeface="微软雅黑" panose="020B0503020204020204" pitchFamily="34" charset="-122"/>
                <a:ea typeface="微软雅黑" panose="020B0503020204020204" pitchFamily="34" charset="-122"/>
              </a:rPr>
              <a:t>年底，各类在非洲华人华侨总数超过</a:t>
            </a:r>
            <a:r>
              <a:rPr lang="en-US" altLang="zh-CN" sz="1600" dirty="0">
                <a:solidFill>
                  <a:schemeClr val="tx1">
                    <a:lumMod val="65000"/>
                    <a:lumOff val="35000"/>
                  </a:schemeClr>
                </a:solidFill>
                <a:effectLst/>
                <a:latin typeface="微软雅黑" panose="020B0503020204020204" pitchFamily="34" charset="-122"/>
                <a:ea typeface="微软雅黑" panose="020B0503020204020204" pitchFamily="34" charset="-122"/>
              </a:rPr>
              <a:t>200</a:t>
            </a:r>
            <a:r>
              <a:rPr lang="zh-CN" altLang="en-US" sz="1600" dirty="0">
                <a:solidFill>
                  <a:schemeClr val="tx1">
                    <a:lumMod val="65000"/>
                    <a:lumOff val="35000"/>
                  </a:schemeClr>
                </a:solidFill>
                <a:effectLst/>
                <a:latin typeface="微软雅黑" panose="020B0503020204020204" pitchFamily="34" charset="-122"/>
                <a:ea typeface="微软雅黑" panose="020B0503020204020204" pitchFamily="34" charset="-122"/>
              </a:rPr>
              <a:t>万人，随着中国对非投资的增长，在非华人数量呈逐年增长趋势。</a:t>
            </a:r>
            <a:endParaRPr lang="en-US" altLang="zh-CN" sz="1600" dirty="0">
              <a:solidFill>
                <a:schemeClr val="tx1">
                  <a:lumMod val="65000"/>
                  <a:lumOff val="35000"/>
                </a:schemeClr>
              </a:solidFill>
              <a:effectLst/>
              <a:latin typeface="微软雅黑" panose="020B0503020204020204" pitchFamily="34" charset="-122"/>
              <a:ea typeface="微软雅黑" panose="020B0503020204020204" pitchFamily="34" charset="-122"/>
              <a:cs typeface="Open Sans" panose="020B0606030504020204" pitchFamily="34" charset="0"/>
            </a:endParaRPr>
          </a:p>
        </p:txBody>
      </p:sp>
      <p:sp>
        <p:nvSpPr>
          <p:cNvPr id="26" name="TextBox 80"/>
          <p:cNvSpPr txBox="1"/>
          <p:nvPr/>
        </p:nvSpPr>
        <p:spPr>
          <a:xfrm>
            <a:off x="7104112" y="2753032"/>
            <a:ext cx="4537084" cy="830997"/>
          </a:xfrm>
          <a:prstGeom prst="rect">
            <a:avLst/>
          </a:prstGeom>
          <a:noFill/>
        </p:spPr>
        <p:txBody>
          <a:bodyPr wrap="square" rtlCol="0">
            <a:spAutoFit/>
          </a:bodyPr>
          <a:lstStyle/>
          <a:p>
            <a:pPr algn="l">
              <a:lnSpc>
                <a:spcPct val="150000"/>
              </a:lnSpc>
              <a:defRPr/>
            </a:pPr>
            <a:r>
              <a:rPr lang="zh-CN" altLang="en-US" sz="1600" dirty="0">
                <a:solidFill>
                  <a:schemeClr val="tx1">
                    <a:lumMod val="65000"/>
                    <a:lumOff val="35000"/>
                  </a:schemeClr>
                </a:solidFill>
                <a:effectLst/>
                <a:latin typeface="微软雅黑" panose="020B0503020204020204" pitchFamily="34" charset="-122"/>
                <a:ea typeface="微软雅黑" panose="020B0503020204020204" pitchFamily="34" charset="-122"/>
                <a:cs typeface="Open Sans" panose="020B0606030504020204" pitchFamily="34" charset="0"/>
              </a:rPr>
              <a:t>广大在非洲工作生活的中国人心系祖国，有及时了解国内动态和资讯的需求。</a:t>
            </a:r>
            <a:endParaRPr lang="en-US" altLang="zh-CN" sz="1600" dirty="0">
              <a:solidFill>
                <a:schemeClr val="tx1">
                  <a:lumMod val="65000"/>
                  <a:lumOff val="35000"/>
                </a:schemeClr>
              </a:solidFill>
              <a:effectLst/>
              <a:latin typeface="微软雅黑" panose="020B0503020204020204" pitchFamily="34" charset="-122"/>
              <a:ea typeface="微软雅黑" panose="020B0503020204020204" pitchFamily="34" charset="-122"/>
              <a:cs typeface="Open Sans" panose="020B0606030504020204" pitchFamily="34" charset="0"/>
            </a:endParaRPr>
          </a:p>
        </p:txBody>
      </p:sp>
      <p:sp>
        <p:nvSpPr>
          <p:cNvPr id="27" name="TextBox 82"/>
          <p:cNvSpPr txBox="1"/>
          <p:nvPr/>
        </p:nvSpPr>
        <p:spPr>
          <a:xfrm>
            <a:off x="7095655" y="3714124"/>
            <a:ext cx="4515788" cy="1200329"/>
          </a:xfrm>
          <a:prstGeom prst="rect">
            <a:avLst/>
          </a:prstGeom>
          <a:noFill/>
        </p:spPr>
        <p:txBody>
          <a:bodyPr wrap="square" rtlCol="0">
            <a:spAutoFit/>
          </a:bodyPr>
          <a:lstStyle/>
          <a:p>
            <a:pPr algn="l">
              <a:lnSpc>
                <a:spcPct val="150000"/>
              </a:lnSpc>
              <a:defRPr/>
            </a:pPr>
            <a:r>
              <a:rPr lang="zh-CN" altLang="en-US" sz="1600" dirty="0">
                <a:solidFill>
                  <a:schemeClr val="tx1">
                    <a:lumMod val="65000"/>
                    <a:lumOff val="35000"/>
                  </a:schemeClr>
                </a:solidFill>
                <a:effectLst/>
                <a:latin typeface="微软雅黑" panose="020B0503020204020204" pitchFamily="34" charset="-122"/>
                <a:ea typeface="微软雅黑" panose="020B0503020204020204" pitchFamily="34" charset="-122"/>
                <a:cs typeface="Open Sans" panose="020B0606030504020204" pitchFamily="34" charset="0"/>
              </a:rPr>
              <a:t>由于在非中资机构的营地大多地处野外，营地的生活非常单调。即便在这些国家的首都，也很少有适合中国人的娱乐活动。</a:t>
            </a:r>
            <a:endParaRPr lang="en-US" altLang="zh-CN" sz="1600" dirty="0">
              <a:solidFill>
                <a:schemeClr val="tx1">
                  <a:lumMod val="65000"/>
                  <a:lumOff val="35000"/>
                </a:schemeClr>
              </a:solidFill>
              <a:effectLst/>
              <a:latin typeface="微软雅黑" panose="020B0503020204020204" pitchFamily="34" charset="-122"/>
              <a:ea typeface="微软雅黑" panose="020B0503020204020204" pitchFamily="34" charset="-122"/>
              <a:cs typeface="Open Sans" panose="020B0606030504020204" pitchFamily="34" charset="0"/>
            </a:endParaRPr>
          </a:p>
        </p:txBody>
      </p:sp>
      <p:grpSp>
        <p:nvGrpSpPr>
          <p:cNvPr id="8" name="组合 7"/>
          <p:cNvGrpSpPr/>
          <p:nvPr/>
        </p:nvGrpSpPr>
        <p:grpSpPr>
          <a:xfrm>
            <a:off x="6001527" y="1693867"/>
            <a:ext cx="563939" cy="562016"/>
            <a:chOff x="5892101" y="1631256"/>
            <a:chExt cx="720080" cy="717624"/>
          </a:xfrm>
        </p:grpSpPr>
        <p:sp>
          <p:nvSpPr>
            <p:cNvPr id="29" name="Oval 145"/>
            <p:cNvSpPr>
              <a:spLocks noChangeAspect="1"/>
            </p:cNvSpPr>
            <p:nvPr/>
          </p:nvSpPr>
          <p:spPr>
            <a:xfrm>
              <a:off x="5894749" y="1631256"/>
              <a:ext cx="717432" cy="717624"/>
            </a:xfrm>
            <a:prstGeom prst="ellipse">
              <a:avLst/>
            </a:prstGeom>
            <a:noFill/>
            <a:ln w="38100" cap="flat" cmpd="sng" algn="ctr">
              <a:solidFill>
                <a:srgbClr val="0070C0">
                  <a:alpha val="83000"/>
                </a:srgbClr>
              </a:solidFill>
              <a:prstDash val="solid"/>
              <a:miter lim="800000"/>
            </a:ln>
            <a:effectLst/>
          </p:spPr>
          <p:txBody>
            <a:bodyPr lIns="121899" tIns="60950" rIns="121899" bIns="60950" rtlCol="0" anchor="ctr"/>
            <a:lstStyle/>
            <a:p>
              <a:pPr marL="0" marR="0" lvl="0" indent="0" algn="ctr" defTabSz="914400" eaLnBrk="1" fontAlgn="auto" latinLnBrk="0" hangingPunct="1">
                <a:lnSpc>
                  <a:spcPts val="2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Arial"/>
              </a:endParaRPr>
            </a:p>
          </p:txBody>
        </p:sp>
        <p:sp>
          <p:nvSpPr>
            <p:cNvPr id="4" name="文本框 3"/>
            <p:cNvSpPr txBox="1"/>
            <p:nvPr/>
          </p:nvSpPr>
          <p:spPr>
            <a:xfrm>
              <a:off x="5892101" y="1709761"/>
              <a:ext cx="720080" cy="512126"/>
            </a:xfrm>
            <a:prstGeom prst="rect">
              <a:avLst/>
            </a:prstGeom>
          </p:spPr>
          <p:txBody>
            <a:bodyPr wrap="square" rtlCol="0">
              <a:noAutofit/>
            </a:bodyPr>
            <a:lstStyle/>
            <a:p>
              <a:pPr algn="ctr" fontAlgn="auto">
                <a:spcAft>
                  <a:spcPts val="0"/>
                </a:spcAft>
              </a:pPr>
              <a:r>
                <a:rPr lang="en-US" altLang="zh-CN" sz="2400" dirty="0">
                  <a:solidFill>
                    <a:srgbClr val="4392C5"/>
                  </a:solidFill>
                </a:rPr>
                <a:t>01</a:t>
              </a:r>
              <a:endParaRPr lang="zh-CN" altLang="en-US" sz="2400" dirty="0">
                <a:solidFill>
                  <a:srgbClr val="4392C5"/>
                </a:solidFill>
              </a:endParaRPr>
            </a:p>
          </p:txBody>
        </p:sp>
      </p:grpSp>
      <p:cxnSp>
        <p:nvCxnSpPr>
          <p:cNvPr id="6" name="直接连接符 5"/>
          <p:cNvCxnSpPr/>
          <p:nvPr/>
        </p:nvCxnSpPr>
        <p:spPr>
          <a:xfrm>
            <a:off x="6888088" y="1631256"/>
            <a:ext cx="0" cy="717624"/>
          </a:xfrm>
          <a:prstGeom prst="line">
            <a:avLst/>
          </a:prstGeom>
          <a:ln w="31750">
            <a:solidFill>
              <a:srgbClr val="0070C0">
                <a:alpha val="65000"/>
              </a:srgbClr>
            </a:solidFill>
          </a:ln>
        </p:spPr>
        <p:style>
          <a:lnRef idx="1">
            <a:schemeClr val="accent1"/>
          </a:lnRef>
          <a:fillRef idx="0">
            <a:schemeClr val="accent1"/>
          </a:fillRef>
          <a:effectRef idx="0">
            <a:schemeClr val="accent1"/>
          </a:effectRef>
          <a:fontRef idx="minor">
            <a:schemeClr val="tx1"/>
          </a:fontRef>
        </p:style>
      </p:cxnSp>
      <p:grpSp>
        <p:nvGrpSpPr>
          <p:cNvPr id="30" name="组合 29"/>
          <p:cNvGrpSpPr/>
          <p:nvPr/>
        </p:nvGrpSpPr>
        <p:grpSpPr>
          <a:xfrm>
            <a:off x="5994050" y="2893513"/>
            <a:ext cx="563939" cy="562016"/>
            <a:chOff x="5892101" y="1631256"/>
            <a:chExt cx="720080" cy="717624"/>
          </a:xfrm>
        </p:grpSpPr>
        <p:sp>
          <p:nvSpPr>
            <p:cNvPr id="31" name="Oval 145"/>
            <p:cNvSpPr>
              <a:spLocks noChangeAspect="1"/>
            </p:cNvSpPr>
            <p:nvPr/>
          </p:nvSpPr>
          <p:spPr>
            <a:xfrm>
              <a:off x="5894749" y="1631256"/>
              <a:ext cx="717432" cy="717624"/>
            </a:xfrm>
            <a:prstGeom prst="ellipse">
              <a:avLst/>
            </a:prstGeom>
            <a:noFill/>
            <a:ln w="38100" cap="flat" cmpd="sng" algn="ctr">
              <a:solidFill>
                <a:srgbClr val="0070C0">
                  <a:alpha val="83000"/>
                </a:srgbClr>
              </a:solidFill>
              <a:prstDash val="solid"/>
              <a:miter lim="800000"/>
            </a:ln>
            <a:effectLst/>
          </p:spPr>
          <p:txBody>
            <a:bodyPr lIns="121899" tIns="60950" rIns="121899" bIns="60950" rtlCol="0" anchor="ctr"/>
            <a:lstStyle/>
            <a:p>
              <a:pPr marL="0" marR="0" lvl="0" indent="0" algn="ctr" defTabSz="914400" eaLnBrk="1" fontAlgn="auto" latinLnBrk="0" hangingPunct="1">
                <a:lnSpc>
                  <a:spcPts val="2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Arial"/>
              </a:endParaRPr>
            </a:p>
          </p:txBody>
        </p:sp>
        <p:sp>
          <p:nvSpPr>
            <p:cNvPr id="32" name="文本框 31"/>
            <p:cNvSpPr txBox="1"/>
            <p:nvPr/>
          </p:nvSpPr>
          <p:spPr>
            <a:xfrm>
              <a:off x="5892101" y="1709761"/>
              <a:ext cx="720080" cy="512126"/>
            </a:xfrm>
            <a:prstGeom prst="rect">
              <a:avLst/>
            </a:prstGeom>
          </p:spPr>
          <p:txBody>
            <a:bodyPr wrap="square" rtlCol="0">
              <a:noAutofit/>
            </a:bodyPr>
            <a:lstStyle/>
            <a:p>
              <a:pPr algn="ctr" fontAlgn="auto">
                <a:spcAft>
                  <a:spcPts val="0"/>
                </a:spcAft>
              </a:pPr>
              <a:r>
                <a:rPr lang="en-US" altLang="zh-CN" sz="2400" dirty="0">
                  <a:solidFill>
                    <a:srgbClr val="4392C5"/>
                  </a:solidFill>
                </a:rPr>
                <a:t>02</a:t>
              </a:r>
              <a:endParaRPr lang="zh-CN" altLang="en-US" sz="2400" dirty="0">
                <a:solidFill>
                  <a:srgbClr val="4392C5"/>
                </a:solidFill>
              </a:endParaRPr>
            </a:p>
          </p:txBody>
        </p:sp>
      </p:grpSp>
      <p:cxnSp>
        <p:nvCxnSpPr>
          <p:cNvPr id="33" name="直接连接符 32"/>
          <p:cNvCxnSpPr/>
          <p:nvPr/>
        </p:nvCxnSpPr>
        <p:spPr>
          <a:xfrm>
            <a:off x="6880611" y="2830902"/>
            <a:ext cx="0" cy="717624"/>
          </a:xfrm>
          <a:prstGeom prst="line">
            <a:avLst/>
          </a:prstGeom>
          <a:ln w="31750">
            <a:solidFill>
              <a:srgbClr val="0070C0">
                <a:alpha val="65000"/>
              </a:srgbClr>
            </a:solidFill>
          </a:ln>
        </p:spPr>
        <p:style>
          <a:lnRef idx="1">
            <a:schemeClr val="accent1"/>
          </a:lnRef>
          <a:fillRef idx="0">
            <a:schemeClr val="accent1"/>
          </a:fillRef>
          <a:effectRef idx="0">
            <a:schemeClr val="accent1"/>
          </a:effectRef>
          <a:fontRef idx="minor">
            <a:schemeClr val="tx1"/>
          </a:fontRef>
        </p:style>
      </p:cxnSp>
      <p:grpSp>
        <p:nvGrpSpPr>
          <p:cNvPr id="34" name="组合 33"/>
          <p:cNvGrpSpPr/>
          <p:nvPr/>
        </p:nvGrpSpPr>
        <p:grpSpPr>
          <a:xfrm>
            <a:off x="5981855" y="3993932"/>
            <a:ext cx="563939" cy="562016"/>
            <a:chOff x="5892101" y="1631256"/>
            <a:chExt cx="720080" cy="717624"/>
          </a:xfrm>
        </p:grpSpPr>
        <p:sp>
          <p:nvSpPr>
            <p:cNvPr id="35" name="Oval 145"/>
            <p:cNvSpPr>
              <a:spLocks noChangeAspect="1"/>
            </p:cNvSpPr>
            <p:nvPr/>
          </p:nvSpPr>
          <p:spPr>
            <a:xfrm>
              <a:off x="5894749" y="1631256"/>
              <a:ext cx="717432" cy="717624"/>
            </a:xfrm>
            <a:prstGeom prst="ellipse">
              <a:avLst/>
            </a:prstGeom>
            <a:noFill/>
            <a:ln w="38100" cap="flat" cmpd="sng" algn="ctr">
              <a:solidFill>
                <a:srgbClr val="0070C0">
                  <a:alpha val="83000"/>
                </a:srgbClr>
              </a:solidFill>
              <a:prstDash val="solid"/>
              <a:miter lim="800000"/>
            </a:ln>
            <a:effectLst/>
          </p:spPr>
          <p:txBody>
            <a:bodyPr lIns="121899" tIns="60950" rIns="121899" bIns="60950" rtlCol="0" anchor="ctr"/>
            <a:lstStyle/>
            <a:p>
              <a:pPr marL="0" marR="0" lvl="0" indent="0" algn="ctr" defTabSz="914400" eaLnBrk="1" fontAlgn="auto" latinLnBrk="0" hangingPunct="1">
                <a:lnSpc>
                  <a:spcPts val="2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Arial"/>
              </a:endParaRPr>
            </a:p>
          </p:txBody>
        </p:sp>
        <p:sp>
          <p:nvSpPr>
            <p:cNvPr id="36" name="文本框 35"/>
            <p:cNvSpPr txBox="1"/>
            <p:nvPr/>
          </p:nvSpPr>
          <p:spPr>
            <a:xfrm>
              <a:off x="5892101" y="1709761"/>
              <a:ext cx="720080" cy="512126"/>
            </a:xfrm>
            <a:prstGeom prst="rect">
              <a:avLst/>
            </a:prstGeom>
          </p:spPr>
          <p:txBody>
            <a:bodyPr wrap="square" rtlCol="0">
              <a:noAutofit/>
            </a:bodyPr>
            <a:lstStyle/>
            <a:p>
              <a:pPr algn="ctr" fontAlgn="auto">
                <a:spcAft>
                  <a:spcPts val="0"/>
                </a:spcAft>
              </a:pPr>
              <a:r>
                <a:rPr lang="en-US" altLang="zh-CN" sz="2400" dirty="0">
                  <a:solidFill>
                    <a:srgbClr val="4392C5"/>
                  </a:solidFill>
                </a:rPr>
                <a:t>03</a:t>
              </a:r>
              <a:endParaRPr lang="zh-CN" altLang="en-US" sz="2400" dirty="0">
                <a:solidFill>
                  <a:srgbClr val="4392C5"/>
                </a:solidFill>
              </a:endParaRPr>
            </a:p>
          </p:txBody>
        </p:sp>
      </p:grpSp>
      <p:cxnSp>
        <p:nvCxnSpPr>
          <p:cNvPr id="37" name="直接连接符 36"/>
          <p:cNvCxnSpPr/>
          <p:nvPr/>
        </p:nvCxnSpPr>
        <p:spPr>
          <a:xfrm>
            <a:off x="6868416" y="3931321"/>
            <a:ext cx="0" cy="717624"/>
          </a:xfrm>
          <a:prstGeom prst="line">
            <a:avLst/>
          </a:prstGeom>
          <a:ln w="31750">
            <a:solidFill>
              <a:srgbClr val="0070C0">
                <a:alpha val="65000"/>
              </a:srgbClr>
            </a:solidFill>
          </a:ln>
        </p:spPr>
        <p:style>
          <a:lnRef idx="1">
            <a:schemeClr val="accent1"/>
          </a:lnRef>
          <a:fillRef idx="0">
            <a:schemeClr val="accent1"/>
          </a:fillRef>
          <a:effectRef idx="0">
            <a:schemeClr val="accent1"/>
          </a:effectRef>
          <a:fontRef idx="minor">
            <a:schemeClr val="tx1"/>
          </a:fontRef>
        </p:style>
      </p:cxnSp>
      <p:sp>
        <p:nvSpPr>
          <p:cNvPr id="38" name="TextBox 154"/>
          <p:cNvSpPr txBox="1"/>
          <p:nvPr/>
        </p:nvSpPr>
        <p:spPr>
          <a:xfrm>
            <a:off x="6075838" y="4959369"/>
            <a:ext cx="5535605" cy="836398"/>
          </a:xfrm>
          <a:prstGeom prst="rect">
            <a:avLst/>
          </a:prstGeom>
          <a:solidFill>
            <a:srgbClr val="0070C0"/>
          </a:solidFill>
          <a:effectLst>
            <a:outerShdw blurRad="63500" sx="102000" sy="102000" algn="ctr" rotWithShape="0">
              <a:prstClr val="black">
                <a:alpha val="40000"/>
              </a:prstClr>
            </a:outerShdw>
          </a:effectLst>
        </p:spPr>
        <p:txBody>
          <a:bodyPr>
            <a:noAutofit/>
          </a:bodyPr>
          <a:lstStyle>
            <a:defPPr>
              <a:defRPr lang="zh-CN"/>
            </a:defPPr>
            <a:lvl1pPr algn="ctr" defTabSz="914277" eaLnBrk="1" fontAlgn="auto" latinLnBrk="0" hangingPunct="1">
              <a:lnSpc>
                <a:spcPct val="100000"/>
              </a:lnSpc>
              <a:spcAft>
                <a:spcPts val="0"/>
              </a:spcAft>
              <a:buNone/>
              <a:defRPr sz="2800" b="1">
                <a:solidFill>
                  <a:srgbClr val="FFFF00"/>
                </a:solidFill>
                <a:latin typeface="微软雅黑" panose="020B0503020204020204" pitchFamily="34" charset="-122"/>
                <a:ea typeface="微软雅黑" panose="020B0503020204020204" pitchFamily="34" charset="-122"/>
                <a:cs typeface="+mj-cs"/>
              </a:defRPr>
            </a:lvl1pPr>
          </a:lstStyle>
          <a:p>
            <a:pPr>
              <a:lnSpc>
                <a:spcPct val="150000"/>
              </a:lnSpc>
            </a:pPr>
            <a:r>
              <a:rPr lang="zh-CN" altLang="en-US" sz="1600" b="0" dirty="0">
                <a:solidFill>
                  <a:schemeClr val="bg1"/>
                </a:solidFill>
              </a:rPr>
              <a:t>源于以上需求，爱视</a:t>
            </a:r>
            <a:r>
              <a:rPr lang="en-US" altLang="zh-CN" sz="1600" b="0" dirty="0">
                <a:solidFill>
                  <a:schemeClr val="bg1"/>
                </a:solidFill>
              </a:rPr>
              <a:t>TV</a:t>
            </a:r>
            <a:r>
              <a:rPr lang="zh-CN" altLang="en-US" sz="1600" b="0" dirty="0">
                <a:solidFill>
                  <a:schemeClr val="bg1"/>
                </a:solidFill>
              </a:rPr>
              <a:t>中文卫星电视应运而生，</a:t>
            </a:r>
            <a:endParaRPr lang="en-US" altLang="zh-CN" sz="1600" b="0" dirty="0">
              <a:solidFill>
                <a:schemeClr val="bg1"/>
              </a:solidFill>
            </a:endParaRPr>
          </a:p>
          <a:p>
            <a:pPr>
              <a:lnSpc>
                <a:spcPct val="150000"/>
              </a:lnSpc>
            </a:pPr>
            <a:r>
              <a:rPr lang="zh-CN" altLang="en-US" sz="1600" b="0" dirty="0">
                <a:solidFill>
                  <a:schemeClr val="bg1"/>
                </a:solidFill>
              </a:rPr>
              <a:t>并成为非洲华人不可或缺的“生活伴侣”。</a:t>
            </a:r>
          </a:p>
        </p:txBody>
      </p:sp>
    </p:spTree>
    <p:extLst>
      <p:ext uri="{BB962C8B-B14F-4D97-AF65-F5344CB8AC3E}">
        <p14:creationId xmlns:p14="http://schemas.microsoft.com/office/powerpoint/2010/main" val="2672959173"/>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10A C波段波束图"/>
          <p:cNvPicPr/>
          <p:nvPr/>
        </p:nvPicPr>
        <p:blipFill>
          <a:blip r:embed="rId3" cstate="email">
            <a:extLst>
              <a:ext uri="{28A0092B-C50C-407E-A947-70E740481C1C}">
                <a14:useLocalDpi xmlns:a14="http://schemas.microsoft.com/office/drawing/2010/main"/>
              </a:ext>
            </a:extLst>
          </a:blip>
          <a:srcRect/>
          <a:stretch>
            <a:fillRect/>
          </a:stretch>
        </p:blipFill>
        <p:spPr bwMode="auto">
          <a:xfrm>
            <a:off x="5519936" y="980728"/>
            <a:ext cx="6672064" cy="5892788"/>
          </a:xfrm>
          <a:prstGeom prst="rect">
            <a:avLst/>
          </a:prstGeom>
          <a:noFill/>
          <a:ln w="9525">
            <a:noFill/>
            <a:miter lim="800000"/>
            <a:headEnd/>
            <a:tailEnd/>
          </a:ln>
        </p:spPr>
      </p:pic>
      <p:sp>
        <p:nvSpPr>
          <p:cNvPr id="18" name="矩形 17"/>
          <p:cNvSpPr/>
          <p:nvPr/>
        </p:nvSpPr>
        <p:spPr>
          <a:xfrm>
            <a:off x="-3598" y="220110"/>
            <a:ext cx="401031" cy="4098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19" name="矩形 18"/>
          <p:cNvSpPr/>
          <p:nvPr/>
        </p:nvSpPr>
        <p:spPr>
          <a:xfrm>
            <a:off x="456300" y="228647"/>
            <a:ext cx="181751" cy="4013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20" name="矩形 19"/>
          <p:cNvSpPr/>
          <p:nvPr/>
        </p:nvSpPr>
        <p:spPr>
          <a:xfrm>
            <a:off x="707806" y="220110"/>
            <a:ext cx="8052490" cy="461665"/>
          </a:xfrm>
          <a:prstGeom prst="rect">
            <a:avLst/>
          </a:prstGeom>
          <a:noFill/>
        </p:spPr>
        <p:txBody>
          <a:bodyPr/>
          <a:lstStyle/>
          <a:p>
            <a:pPr defTabSz="866943" fontAlgn="auto">
              <a:spcBef>
                <a:spcPts val="0"/>
              </a:spcBef>
              <a:spcAft>
                <a:spcPts val="0"/>
              </a:spcAft>
            </a:pPr>
            <a:r>
              <a:rPr lang="zh-CN" altLang="en-US" sz="2400" b="1" dirty="0">
                <a:solidFill>
                  <a:schemeClr val="tx1">
                    <a:lumMod val="75000"/>
                    <a:lumOff val="25000"/>
                  </a:schemeClr>
                </a:solidFill>
                <a:latin typeface="微软雅黑"/>
                <a:ea typeface="微软雅黑"/>
                <a:cs typeface="+mj-cs"/>
              </a:rPr>
              <a:t>一、非洲中文卫星电视</a:t>
            </a:r>
            <a:endParaRPr lang="en-US" altLang="zh-CN" sz="2400" b="1" dirty="0">
              <a:solidFill>
                <a:srgbClr val="0070C0"/>
              </a:solidFill>
              <a:latin typeface="微软雅黑"/>
              <a:ea typeface="微软雅黑"/>
              <a:cs typeface="+mj-cs"/>
            </a:endParaRPr>
          </a:p>
        </p:txBody>
      </p:sp>
      <p:sp>
        <p:nvSpPr>
          <p:cNvPr id="21" name="标题 5"/>
          <p:cNvSpPr txBox="1">
            <a:spLocks/>
          </p:cNvSpPr>
          <p:nvPr/>
        </p:nvSpPr>
        <p:spPr>
          <a:xfrm>
            <a:off x="5548754" y="5949280"/>
            <a:ext cx="6648182" cy="648072"/>
          </a:xfrm>
          <a:prstGeom prst="rect">
            <a:avLst/>
          </a:prstGeom>
          <a:solidFill>
            <a:srgbClr val="0070C0"/>
          </a:solidFill>
          <a:effectLst>
            <a:outerShdw blurRad="63500" sx="102000" sy="102000" algn="ctr" rotWithShape="0">
              <a:prstClr val="black">
                <a:alpha val="40000"/>
              </a:prstClr>
            </a:outerShdw>
          </a:effectLst>
        </p:spPr>
        <p:txBody>
          <a:bodyPr>
            <a:noAutofit/>
          </a:bodyPr>
          <a:lstStyle>
            <a:defPPr>
              <a:defRPr lang="zh-CN"/>
            </a:defPPr>
            <a:lvl1pPr algn="ctr" defTabSz="914277" eaLnBrk="1" fontAlgn="auto" latinLnBrk="0" hangingPunct="1">
              <a:lnSpc>
                <a:spcPct val="150000"/>
              </a:lnSpc>
              <a:spcAft>
                <a:spcPts val="0"/>
              </a:spcAft>
              <a:buNone/>
              <a:defRPr sz="1600" b="0">
                <a:solidFill>
                  <a:srgbClr val="FFFF00"/>
                </a:solidFill>
                <a:latin typeface="微软雅黑" panose="020B0503020204020204" pitchFamily="34" charset="-122"/>
                <a:ea typeface="微软雅黑" panose="020B0503020204020204" pitchFamily="34" charset="-122"/>
                <a:cs typeface="+mj-cs"/>
              </a:defRPr>
            </a:lvl1pPr>
          </a:lstStyle>
          <a:p>
            <a:r>
              <a:rPr lang="zh-CN" altLang="en-US" sz="2400" dirty="0"/>
              <a:t>爱视</a:t>
            </a:r>
            <a:r>
              <a:rPr lang="en-US" altLang="zh-CN" sz="2400" dirty="0"/>
              <a:t>TV</a:t>
            </a:r>
            <a:r>
              <a:rPr lang="en-US" altLang="zh-CN" sz="2400" dirty="0">
                <a:solidFill>
                  <a:schemeClr val="bg1"/>
                </a:solidFill>
              </a:rPr>
              <a:t>——</a:t>
            </a:r>
            <a:r>
              <a:rPr lang="zh-CN" altLang="en-US" sz="2400" dirty="0">
                <a:solidFill>
                  <a:schemeClr val="bg1"/>
                </a:solidFill>
              </a:rPr>
              <a:t>走进非洲的中文电视</a:t>
            </a:r>
          </a:p>
        </p:txBody>
      </p:sp>
      <p:pic>
        <p:nvPicPr>
          <p:cNvPr id="22" name="图片 2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9416" y="1170973"/>
            <a:ext cx="1008112" cy="1149247"/>
          </a:xfrm>
          <a:prstGeom prst="rect">
            <a:avLst/>
          </a:prstGeom>
        </p:spPr>
      </p:pic>
      <p:sp>
        <p:nvSpPr>
          <p:cNvPr id="2" name="矩形 1"/>
          <p:cNvSpPr/>
          <p:nvPr/>
        </p:nvSpPr>
        <p:spPr>
          <a:xfrm>
            <a:off x="1991544" y="1324624"/>
            <a:ext cx="1913537" cy="707886"/>
          </a:xfrm>
          <a:prstGeom prst="rect">
            <a:avLst/>
          </a:prstGeom>
        </p:spPr>
        <p:txBody>
          <a:bodyPr wrap="none">
            <a:spAutoFit/>
          </a:bodyPr>
          <a:lstStyle/>
          <a:p>
            <a:r>
              <a:rPr lang="zh-CN" altLang="zh-CN" sz="4000" b="1" dirty="0">
                <a:solidFill>
                  <a:srgbClr val="F38339"/>
                </a:solidFill>
                <a:latin typeface="微软雅黑" panose="020B0503020204020204" pitchFamily="34" charset="-122"/>
                <a:ea typeface="微软雅黑" panose="020B0503020204020204" pitchFamily="34" charset="-122"/>
              </a:rPr>
              <a:t>爱视</a:t>
            </a:r>
            <a:r>
              <a:rPr lang="en-US" altLang="zh-CN" sz="4000" b="1" dirty="0">
                <a:solidFill>
                  <a:srgbClr val="F38339"/>
                </a:solidFill>
                <a:latin typeface="微软雅黑" panose="020B0503020204020204" pitchFamily="34" charset="-122"/>
                <a:ea typeface="微软雅黑" panose="020B0503020204020204" pitchFamily="34" charset="-122"/>
              </a:rPr>
              <a:t>TV</a:t>
            </a:r>
            <a:endParaRPr lang="zh-CN" altLang="en-US" sz="4000" dirty="0"/>
          </a:p>
        </p:txBody>
      </p:sp>
      <p:sp>
        <p:nvSpPr>
          <p:cNvPr id="3" name="矩形 2"/>
          <p:cNvSpPr/>
          <p:nvPr/>
        </p:nvSpPr>
        <p:spPr>
          <a:xfrm>
            <a:off x="839416" y="2441498"/>
            <a:ext cx="3960440" cy="3831818"/>
          </a:xfrm>
          <a:prstGeom prst="rect">
            <a:avLst/>
          </a:prstGeom>
        </p:spPr>
        <p:txBody>
          <a:bodyPr wrap="square">
            <a:spAutoFit/>
          </a:bodyPr>
          <a:lstStyle/>
          <a:p>
            <a:pPr marL="0" indent="0">
              <a:lnSpc>
                <a:spcPct val="150000"/>
              </a:lnSpc>
              <a:buNone/>
            </a:pPr>
            <a:r>
              <a:rPr lang="zh-CN" altLang="zh-CN" dirty="0">
                <a:latin typeface="微软雅黑" panose="020B0503020204020204" pitchFamily="34" charset="-122"/>
                <a:ea typeface="微软雅黑" panose="020B0503020204020204" pitchFamily="34" charset="-122"/>
              </a:rPr>
              <a:t>是</a:t>
            </a:r>
            <a:r>
              <a:rPr lang="zh-CN" altLang="en-US" dirty="0">
                <a:latin typeface="微软雅黑" panose="020B0503020204020204" pitchFamily="34" charset="-122"/>
                <a:ea typeface="微软雅黑" panose="020B0503020204020204" pitchFamily="34" charset="-122"/>
              </a:rPr>
              <a:t>爱科云通</a:t>
            </a:r>
            <a:r>
              <a:rPr lang="zh-CN" altLang="zh-CN" dirty="0">
                <a:latin typeface="微软雅黑" panose="020B0503020204020204" pitchFamily="34" charset="-122"/>
                <a:ea typeface="微软雅黑" panose="020B0503020204020204" pitchFamily="34" charset="-122"/>
              </a:rPr>
              <a:t>打造的专注于</a:t>
            </a:r>
            <a:r>
              <a:rPr lang="zh-CN" altLang="zh-CN" b="1" dirty="0">
                <a:latin typeface="微软雅黑" panose="020B0503020204020204" pitchFamily="34" charset="-122"/>
                <a:ea typeface="微软雅黑" panose="020B0503020204020204" pitchFamily="34" charset="-122"/>
              </a:rPr>
              <a:t>华人市场</a:t>
            </a:r>
            <a:r>
              <a:rPr lang="zh-CN" altLang="zh-CN" dirty="0">
                <a:latin typeface="微软雅黑" panose="020B0503020204020204" pitchFamily="34" charset="-122"/>
                <a:ea typeface="微软雅黑" panose="020B0503020204020204" pitchFamily="34" charset="-122"/>
              </a:rPr>
              <a:t>的卫星电视平台，目前已与</a:t>
            </a:r>
            <a:r>
              <a:rPr lang="zh-CN" altLang="zh-CN" b="1" dirty="0">
                <a:latin typeface="微软雅黑" panose="020B0503020204020204" pitchFamily="34" charset="-122"/>
                <a:ea typeface="微软雅黑" panose="020B0503020204020204" pitchFamily="34" charset="-122"/>
              </a:rPr>
              <a:t>中国国际电视总公司、</a:t>
            </a:r>
            <a:r>
              <a:rPr lang="zh-CN" altLang="en-US" b="1" dirty="0">
                <a:latin typeface="微软雅黑" panose="020B0503020204020204" pitchFamily="34" charset="-122"/>
                <a:ea typeface="微软雅黑" panose="020B0503020204020204" pitchFamily="34" charset="-122"/>
              </a:rPr>
              <a:t>欧洲卫星公司</a:t>
            </a:r>
            <a:r>
              <a:rPr lang="zh-CN" altLang="zh-CN" dirty="0">
                <a:latin typeface="微软雅黑" panose="020B0503020204020204" pitchFamily="34" charset="-122"/>
                <a:ea typeface="微软雅黑" panose="020B0503020204020204" pitchFamily="34" charset="-122"/>
              </a:rPr>
              <a:t>等各大强势媒体</a:t>
            </a:r>
            <a:r>
              <a:rPr lang="zh-CN" altLang="en-US" dirty="0">
                <a:latin typeface="微软雅黑" panose="020B0503020204020204" pitchFamily="34" charset="-122"/>
                <a:ea typeface="微软雅黑" panose="020B0503020204020204" pitchFamily="34" charset="-122"/>
              </a:rPr>
              <a:t>和技术公司</a:t>
            </a:r>
            <a:r>
              <a:rPr lang="zh-CN" altLang="zh-CN" dirty="0">
                <a:latin typeface="微软雅黑" panose="020B0503020204020204" pitchFamily="34" charset="-122"/>
                <a:ea typeface="微软雅黑" panose="020B0503020204020204" pitchFamily="34" charset="-122"/>
              </a:rPr>
              <a:t>合作，提供</a:t>
            </a:r>
            <a:r>
              <a:rPr lang="zh-CN" altLang="zh-CN" b="1" dirty="0">
                <a:latin typeface="微软雅黑" panose="020B0503020204020204" pitchFamily="34" charset="-122"/>
                <a:ea typeface="微软雅黑" panose="020B0503020204020204" pitchFamily="34" charset="-122"/>
              </a:rPr>
              <a:t>覆盖非洲、欧洲、中东以及南美</a:t>
            </a:r>
            <a:r>
              <a:rPr lang="zh-CN" altLang="zh-CN" dirty="0">
                <a:latin typeface="微软雅黑" panose="020B0503020204020204" pitchFamily="34" charset="-122"/>
                <a:ea typeface="微软雅黑" panose="020B0503020204020204" pitchFamily="34" charset="-122"/>
              </a:rPr>
              <a:t>地区一百多个国家的卫星电视（</a:t>
            </a:r>
            <a:r>
              <a:rPr lang="en-US" altLang="zh-CN" dirty="0">
                <a:latin typeface="微软雅黑" panose="020B0503020204020204" pitchFamily="34" charset="-122"/>
                <a:ea typeface="微软雅黑" panose="020B0503020204020204" pitchFamily="34" charset="-122"/>
              </a:rPr>
              <a:t>DTH</a:t>
            </a:r>
            <a:r>
              <a:rPr lang="zh-CN" altLang="zh-CN" dirty="0">
                <a:latin typeface="微软雅黑" panose="020B0503020204020204" pitchFamily="34" charset="-122"/>
                <a:ea typeface="微软雅黑" panose="020B0503020204020204" pitchFamily="34" charset="-122"/>
              </a:rPr>
              <a:t>）服务，</a:t>
            </a:r>
            <a:r>
              <a:rPr lang="zh-CN" altLang="zh-CN" b="1" dirty="0">
                <a:latin typeface="微软雅黑" panose="020B0503020204020204" pitchFamily="34" charset="-122"/>
                <a:ea typeface="微软雅黑" panose="020B0503020204020204" pitchFamily="34" charset="-122"/>
              </a:rPr>
              <a:t>覆盖人口多达十几亿</a:t>
            </a:r>
            <a:r>
              <a:rPr lang="zh-CN" altLang="zh-CN" dirty="0">
                <a:latin typeface="微软雅黑" panose="020B0503020204020204" pitchFamily="34" charset="-122"/>
                <a:ea typeface="微软雅黑" panose="020B0503020204020204" pitchFamily="34" charset="-122"/>
              </a:rPr>
              <a:t>，节目内容包括电影、电视剧、时事、经济、文化、旅游和娱乐资讯等。</a:t>
            </a:r>
          </a:p>
        </p:txBody>
      </p:sp>
      <p:cxnSp>
        <p:nvCxnSpPr>
          <p:cNvPr id="5" name="直接连接符 4"/>
          <p:cNvCxnSpPr/>
          <p:nvPr/>
        </p:nvCxnSpPr>
        <p:spPr>
          <a:xfrm>
            <a:off x="2099556" y="2174155"/>
            <a:ext cx="1620180" cy="0"/>
          </a:xfrm>
          <a:prstGeom prst="line">
            <a:avLst/>
          </a:prstGeom>
          <a:ln w="476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30" name="图片 29"/>
          <p:cNvPicPr>
            <a:picLocks noChangeAspect="1"/>
          </p:cNvPicPr>
          <p:nvPr/>
        </p:nvPicPr>
        <p:blipFill>
          <a:blip r:embed="rId5">
            <a:clrChange>
              <a:clrFrom>
                <a:srgbClr val="FFFFFF"/>
              </a:clrFrom>
              <a:clrTo>
                <a:srgbClr val="FFFFFF">
                  <a:alpha val="0"/>
                </a:srgbClr>
              </a:clrTo>
            </a:clrChange>
          </a:blip>
          <a:stretch>
            <a:fillRect/>
          </a:stretch>
        </p:blipFill>
        <p:spPr>
          <a:xfrm>
            <a:off x="10920536" y="5734733"/>
            <a:ext cx="1038225" cy="1095375"/>
          </a:xfrm>
          <a:prstGeom prst="rect">
            <a:avLst/>
          </a:prstGeom>
        </p:spPr>
      </p:pic>
    </p:spTree>
    <p:extLst>
      <p:ext uri="{BB962C8B-B14F-4D97-AF65-F5344CB8AC3E}">
        <p14:creationId xmlns:p14="http://schemas.microsoft.com/office/powerpoint/2010/main" val="1312574827"/>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CF85A99-DCEF-4374-9CFA-8543D8A70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2615" y="4663685"/>
            <a:ext cx="1943197" cy="1185350"/>
          </a:xfrm>
          <a:prstGeom prst="rect">
            <a:avLst/>
          </a:prstGeom>
        </p:spPr>
      </p:pic>
      <p:sp>
        <p:nvSpPr>
          <p:cNvPr id="18" name="矩形 17"/>
          <p:cNvSpPr/>
          <p:nvPr/>
        </p:nvSpPr>
        <p:spPr>
          <a:xfrm>
            <a:off x="-3598" y="220110"/>
            <a:ext cx="401031" cy="4098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19" name="矩形 18"/>
          <p:cNvSpPr/>
          <p:nvPr/>
        </p:nvSpPr>
        <p:spPr>
          <a:xfrm>
            <a:off x="456300" y="228647"/>
            <a:ext cx="181751" cy="4013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fontAlgn="auto">
              <a:spcBef>
                <a:spcPts val="0"/>
              </a:spcBef>
              <a:spcAft>
                <a:spcPts val="0"/>
              </a:spcAft>
            </a:pPr>
            <a:endParaRPr lang="zh-CN" altLang="en-US" sz="1799">
              <a:solidFill>
                <a:srgbClr val="FFFFFF"/>
              </a:solidFill>
              <a:latin typeface="微软雅黑"/>
              <a:ea typeface="微软雅黑"/>
            </a:endParaRPr>
          </a:p>
        </p:txBody>
      </p:sp>
      <p:sp>
        <p:nvSpPr>
          <p:cNvPr id="20" name="矩形 19"/>
          <p:cNvSpPr/>
          <p:nvPr/>
        </p:nvSpPr>
        <p:spPr>
          <a:xfrm>
            <a:off x="707806" y="220110"/>
            <a:ext cx="8052490" cy="461665"/>
          </a:xfrm>
          <a:prstGeom prst="rect">
            <a:avLst/>
          </a:prstGeom>
          <a:noFill/>
        </p:spPr>
        <p:txBody>
          <a:bodyPr/>
          <a:lstStyle/>
          <a:p>
            <a:pPr defTabSz="866943" fontAlgn="auto">
              <a:spcBef>
                <a:spcPts val="0"/>
              </a:spcBef>
              <a:spcAft>
                <a:spcPts val="0"/>
              </a:spcAft>
            </a:pPr>
            <a:r>
              <a:rPr lang="zh-CN" altLang="en-US" sz="2400" b="1" dirty="0">
                <a:solidFill>
                  <a:schemeClr val="tx1">
                    <a:lumMod val="75000"/>
                    <a:lumOff val="25000"/>
                  </a:schemeClr>
                </a:solidFill>
                <a:latin typeface="微软雅黑"/>
                <a:ea typeface="微软雅黑"/>
                <a:cs typeface="+mj-cs"/>
              </a:rPr>
              <a:t>一、非洲中文卫星电视</a:t>
            </a:r>
            <a:endParaRPr lang="en-US" altLang="zh-CN" sz="2400" b="1" dirty="0">
              <a:solidFill>
                <a:srgbClr val="0070C0"/>
              </a:solidFill>
              <a:latin typeface="微软雅黑"/>
              <a:ea typeface="微软雅黑"/>
              <a:cs typeface="+mj-cs"/>
            </a:endParaRPr>
          </a:p>
        </p:txBody>
      </p:sp>
      <p:sp>
        <p:nvSpPr>
          <p:cNvPr id="11" name="标题 5"/>
          <p:cNvSpPr txBox="1">
            <a:spLocks/>
          </p:cNvSpPr>
          <p:nvPr/>
        </p:nvSpPr>
        <p:spPr>
          <a:xfrm>
            <a:off x="691832" y="1107917"/>
            <a:ext cx="10786541" cy="533391"/>
          </a:xfrm>
          <a:prstGeom prst="rect">
            <a:avLst/>
          </a:prstGeom>
          <a:solidFill>
            <a:srgbClr val="0070C0"/>
          </a:solidFill>
        </p:spPr>
        <p:txBody>
          <a:bodyPr>
            <a:normAutofit/>
          </a:bodyPr>
          <a:lstStyle>
            <a:defPPr>
              <a:defRPr lang="zh-CN"/>
            </a:defPPr>
            <a:lvl1pPr algn="ctr" defTabSz="914277" eaLnBrk="1" fontAlgn="auto" latinLnBrk="0" hangingPunct="1">
              <a:lnSpc>
                <a:spcPct val="100000"/>
              </a:lnSpc>
              <a:spcAft>
                <a:spcPts val="0"/>
              </a:spcAft>
              <a:buNone/>
              <a:defRPr sz="2800" b="0">
                <a:solidFill>
                  <a:srgbClr val="FFFF00"/>
                </a:solidFill>
                <a:latin typeface="+mj-lt"/>
                <a:ea typeface="+mj-ea"/>
                <a:cs typeface="+mj-cs"/>
              </a:defRPr>
            </a:lvl1pPr>
          </a:lstStyle>
          <a:p>
            <a:r>
              <a:rPr lang="zh-CN" altLang="en-US" dirty="0">
                <a:solidFill>
                  <a:schemeClr val="bg1"/>
                </a:solidFill>
                <a:latin typeface="微软雅黑" panose="020B0503020204020204" pitchFamily="34" charset="-122"/>
                <a:ea typeface="微软雅黑" panose="020B0503020204020204" pitchFamily="34" charset="-122"/>
              </a:rPr>
              <a:t>中文卫星电视业务的</a:t>
            </a:r>
            <a:r>
              <a:rPr lang="zh-CN" altLang="en-US" dirty="0">
                <a:latin typeface="微软雅黑" panose="020B0503020204020204" pitchFamily="34" charset="-122"/>
                <a:ea typeface="微软雅黑" panose="020B0503020204020204" pitchFamily="34" charset="-122"/>
              </a:rPr>
              <a:t>合作伙伴</a:t>
            </a:r>
          </a:p>
        </p:txBody>
      </p:sp>
      <p:pic>
        <p:nvPicPr>
          <p:cNvPr id="24" name="图片 23"/>
          <p:cNvPicPr>
            <a:picLocks noChangeAspect="1"/>
          </p:cNvPicPr>
          <p:nvPr/>
        </p:nvPicPr>
        <p:blipFill>
          <a:blip r:embed="rId4">
            <a:clrChange>
              <a:clrFrom>
                <a:srgbClr val="FFFFFF"/>
              </a:clrFrom>
              <a:clrTo>
                <a:srgbClr val="FFFFFF">
                  <a:alpha val="0"/>
                </a:srgbClr>
              </a:clrTo>
            </a:clrChange>
          </a:blip>
          <a:stretch>
            <a:fillRect/>
          </a:stretch>
        </p:blipFill>
        <p:spPr>
          <a:xfrm>
            <a:off x="10920536" y="5734733"/>
            <a:ext cx="1038225" cy="1095375"/>
          </a:xfrm>
          <a:prstGeom prst="rect">
            <a:avLst/>
          </a:prstGeom>
        </p:spPr>
      </p:pic>
      <p:grpSp>
        <p:nvGrpSpPr>
          <p:cNvPr id="2" name="组合 1"/>
          <p:cNvGrpSpPr/>
          <p:nvPr/>
        </p:nvGrpSpPr>
        <p:grpSpPr>
          <a:xfrm>
            <a:off x="638051" y="2582194"/>
            <a:ext cx="4143918" cy="2606574"/>
            <a:chOff x="511521" y="2344114"/>
            <a:chExt cx="4971353" cy="3127041"/>
          </a:xfrm>
        </p:grpSpPr>
        <p:sp>
          <p:nvSpPr>
            <p:cNvPr id="51" name="íṧ1ïdé"/>
            <p:cNvSpPr/>
            <p:nvPr/>
          </p:nvSpPr>
          <p:spPr>
            <a:xfrm rot="13500000">
              <a:off x="811055" y="2893797"/>
              <a:ext cx="2001508" cy="2001507"/>
            </a:xfrm>
            <a:prstGeom prst="rect">
              <a:avLst/>
            </a:prstGeom>
            <a:solidFill>
              <a:srgbClr val="000000">
                <a:lumMod val="10000"/>
                <a:lumOff val="90000"/>
              </a:srgbClr>
            </a:solidFill>
            <a:ln w="12700" cap="flat" cmpd="sng" algn="ctr">
              <a:solidFill>
                <a:srgbClr val="FFFFFF">
                  <a:lumMod val="75000"/>
                </a:srgbClr>
              </a:solidFill>
              <a:prstDash val="solid"/>
              <a:miter lim="800000"/>
            </a:ln>
            <a:effectLst/>
          </p:spPr>
          <p:txBody>
            <a:bodyPr anchor="ctr"/>
            <a:lstStyle/>
            <a:p>
              <a:pPr marL="0" marR="0" lvl="0" indent="0" algn="ctr" defTabSz="453211"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FFFFFF"/>
                </a:solidFill>
                <a:effectLst/>
                <a:uLnTx/>
                <a:uFillTx/>
                <a:latin typeface="Calibri"/>
                <a:ea typeface="+mn-ea"/>
                <a:cs typeface="+mn-cs"/>
              </a:endParaRPr>
            </a:p>
          </p:txBody>
        </p:sp>
        <p:sp>
          <p:nvSpPr>
            <p:cNvPr id="52" name="iŝḷíḋè"/>
            <p:cNvSpPr/>
            <p:nvPr/>
          </p:nvSpPr>
          <p:spPr>
            <a:xfrm rot="18900000" flipH="1">
              <a:off x="2914333" y="2685307"/>
              <a:ext cx="900641" cy="900641"/>
            </a:xfrm>
            <a:prstGeom prst="rect">
              <a:avLst/>
            </a:prstGeom>
            <a:solidFill>
              <a:srgbClr val="03679F"/>
            </a:solidFill>
            <a:ln w="12700" cap="flat" cmpd="sng" algn="ctr">
              <a:noFill/>
              <a:prstDash val="solid"/>
              <a:miter lim="800000"/>
            </a:ln>
            <a:effectLst/>
          </p:spPr>
          <p:txBody>
            <a:bodyPr anchor="ctr"/>
            <a:lstStyle/>
            <a:p>
              <a:pPr marL="0" marR="0" lvl="0" indent="0" algn="ctr" defTabSz="453211"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FFFFFF"/>
                </a:solidFill>
                <a:effectLst/>
                <a:uLnTx/>
                <a:uFillTx/>
                <a:latin typeface="Calibri"/>
                <a:ea typeface="+mn-ea"/>
                <a:cs typeface="+mn-cs"/>
              </a:endParaRPr>
            </a:p>
          </p:txBody>
        </p:sp>
        <p:sp>
          <p:nvSpPr>
            <p:cNvPr id="53" name="ïṡ1îḓè"/>
            <p:cNvSpPr/>
            <p:nvPr/>
          </p:nvSpPr>
          <p:spPr>
            <a:xfrm rot="13500000" flipH="1">
              <a:off x="2917962" y="4210978"/>
              <a:ext cx="900641" cy="900641"/>
            </a:xfrm>
            <a:prstGeom prst="rect">
              <a:avLst/>
            </a:prstGeom>
            <a:solidFill>
              <a:srgbClr val="0575B2"/>
            </a:solidFill>
            <a:ln w="12700" cap="flat" cmpd="sng" algn="ctr">
              <a:noFill/>
              <a:prstDash val="solid"/>
              <a:miter lim="800000"/>
            </a:ln>
            <a:effectLst/>
          </p:spPr>
          <p:txBody>
            <a:bodyPr anchor="ctr"/>
            <a:lstStyle/>
            <a:p>
              <a:pPr marL="0" marR="0" lvl="0" indent="0" algn="ctr" defTabSz="453211"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FFFFFF"/>
                </a:solidFill>
                <a:effectLst/>
                <a:uLnTx/>
                <a:uFillTx/>
                <a:latin typeface="Calibri"/>
                <a:ea typeface="+mn-ea"/>
                <a:cs typeface="+mn-cs"/>
              </a:endParaRPr>
            </a:p>
          </p:txBody>
        </p:sp>
        <p:sp>
          <p:nvSpPr>
            <p:cNvPr id="54" name="îSliďé"/>
            <p:cNvSpPr/>
            <p:nvPr/>
          </p:nvSpPr>
          <p:spPr>
            <a:xfrm rot="18900000" flipH="1">
              <a:off x="3705832" y="3445626"/>
              <a:ext cx="900641" cy="900644"/>
            </a:xfrm>
            <a:prstGeom prst="rect">
              <a:avLst/>
            </a:prstGeom>
            <a:solidFill>
              <a:srgbClr val="2A7ECD"/>
            </a:solidFill>
            <a:ln w="12700" cap="flat" cmpd="sng" algn="ctr">
              <a:noFill/>
              <a:prstDash val="solid"/>
              <a:miter lim="800000"/>
            </a:ln>
            <a:effectLst/>
          </p:spPr>
          <p:txBody>
            <a:bodyPr anchor="ctr"/>
            <a:lstStyle/>
            <a:p>
              <a:pPr marL="0" marR="0" lvl="0" indent="0" algn="ctr" defTabSz="453211"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FFFFFF"/>
                </a:solidFill>
                <a:effectLst/>
                <a:uLnTx/>
                <a:uFillTx/>
                <a:latin typeface="Calibri"/>
                <a:ea typeface="+mn-ea"/>
                <a:cs typeface="+mn-cs"/>
              </a:endParaRPr>
            </a:p>
          </p:txBody>
        </p:sp>
        <p:grpSp>
          <p:nvGrpSpPr>
            <p:cNvPr id="55" name="ïṡ1íḋè"/>
            <p:cNvGrpSpPr/>
            <p:nvPr/>
          </p:nvGrpSpPr>
          <p:grpSpPr>
            <a:xfrm>
              <a:off x="3639637" y="2344114"/>
              <a:ext cx="1785751" cy="444992"/>
              <a:chOff x="5170018" y="1564582"/>
              <a:chExt cx="1378818" cy="555110"/>
            </a:xfrm>
          </p:grpSpPr>
          <p:cxnSp>
            <p:nvCxnSpPr>
              <p:cNvPr id="75" name="Straight Connector 51"/>
              <p:cNvCxnSpPr/>
              <p:nvPr/>
            </p:nvCxnSpPr>
            <p:spPr>
              <a:xfrm flipV="1">
                <a:off x="5170018" y="1564582"/>
                <a:ext cx="542842" cy="555110"/>
              </a:xfrm>
              <a:prstGeom prst="line">
                <a:avLst/>
              </a:prstGeom>
              <a:noFill/>
              <a:ln w="19050" cap="flat" cmpd="sng" algn="ctr">
                <a:solidFill>
                  <a:srgbClr val="FFFFFF">
                    <a:lumMod val="75000"/>
                  </a:srgbClr>
                </a:solidFill>
                <a:prstDash val="sysDash"/>
                <a:miter lim="800000"/>
              </a:ln>
              <a:effectLst/>
            </p:spPr>
          </p:cxnSp>
          <p:cxnSp>
            <p:nvCxnSpPr>
              <p:cNvPr id="76" name="Straight Connector 52"/>
              <p:cNvCxnSpPr>
                <a:cxnSpLocks/>
              </p:cNvCxnSpPr>
              <p:nvPr/>
            </p:nvCxnSpPr>
            <p:spPr>
              <a:xfrm flipV="1">
                <a:off x="5704923" y="1564582"/>
                <a:ext cx="843913" cy="2380"/>
              </a:xfrm>
              <a:prstGeom prst="line">
                <a:avLst/>
              </a:prstGeom>
              <a:noFill/>
              <a:ln w="19050" cap="flat" cmpd="sng" algn="ctr">
                <a:solidFill>
                  <a:srgbClr val="FFFFFF">
                    <a:lumMod val="75000"/>
                  </a:srgbClr>
                </a:solidFill>
                <a:prstDash val="sysDash"/>
                <a:miter lim="800000"/>
                <a:tailEnd type="oval"/>
              </a:ln>
              <a:effectLst/>
            </p:spPr>
          </p:cxnSp>
        </p:grpSp>
        <p:cxnSp>
          <p:nvCxnSpPr>
            <p:cNvPr id="56" name="Straight Connector 62"/>
            <p:cNvCxnSpPr>
              <a:cxnSpLocks/>
            </p:cNvCxnSpPr>
            <p:nvPr/>
          </p:nvCxnSpPr>
          <p:spPr>
            <a:xfrm flipV="1">
              <a:off x="4801866" y="3894550"/>
              <a:ext cx="623521" cy="13493"/>
            </a:xfrm>
            <a:prstGeom prst="line">
              <a:avLst/>
            </a:prstGeom>
            <a:noFill/>
            <a:ln w="19050" cap="flat" cmpd="sng" algn="ctr">
              <a:solidFill>
                <a:srgbClr val="FFFFFF">
                  <a:lumMod val="75000"/>
                </a:srgbClr>
              </a:solidFill>
              <a:prstDash val="sysDash"/>
              <a:miter lim="800000"/>
              <a:tailEnd type="oval"/>
            </a:ln>
            <a:effectLst/>
          </p:spPr>
        </p:cxnSp>
        <p:grpSp>
          <p:nvGrpSpPr>
            <p:cNvPr id="57" name="işľíḓe"/>
            <p:cNvGrpSpPr/>
            <p:nvPr/>
          </p:nvGrpSpPr>
          <p:grpSpPr>
            <a:xfrm flipV="1">
              <a:off x="3639635" y="5026163"/>
              <a:ext cx="1843239" cy="444992"/>
              <a:chOff x="5170018" y="1564582"/>
              <a:chExt cx="1423206" cy="555110"/>
            </a:xfrm>
          </p:grpSpPr>
          <p:cxnSp>
            <p:nvCxnSpPr>
              <p:cNvPr id="73" name="Straight Connector 64"/>
              <p:cNvCxnSpPr/>
              <p:nvPr/>
            </p:nvCxnSpPr>
            <p:spPr>
              <a:xfrm flipV="1">
                <a:off x="5170018" y="1564582"/>
                <a:ext cx="542842" cy="555110"/>
              </a:xfrm>
              <a:prstGeom prst="line">
                <a:avLst/>
              </a:prstGeom>
              <a:noFill/>
              <a:ln w="19050" cap="flat" cmpd="sng" algn="ctr">
                <a:solidFill>
                  <a:srgbClr val="FFFFFF">
                    <a:lumMod val="75000"/>
                  </a:srgbClr>
                </a:solidFill>
                <a:prstDash val="sysDash"/>
                <a:miter lim="800000"/>
              </a:ln>
              <a:effectLst/>
            </p:spPr>
          </p:cxnSp>
          <p:cxnSp>
            <p:nvCxnSpPr>
              <p:cNvPr id="74" name="Straight Connector 65"/>
              <p:cNvCxnSpPr>
                <a:cxnSpLocks/>
              </p:cNvCxnSpPr>
              <p:nvPr/>
            </p:nvCxnSpPr>
            <p:spPr>
              <a:xfrm flipV="1">
                <a:off x="5704923" y="1566962"/>
                <a:ext cx="888301" cy="0"/>
              </a:xfrm>
              <a:prstGeom prst="line">
                <a:avLst/>
              </a:prstGeom>
              <a:noFill/>
              <a:ln w="19050" cap="flat" cmpd="sng" algn="ctr">
                <a:solidFill>
                  <a:srgbClr val="FFFFFF">
                    <a:lumMod val="75000"/>
                  </a:srgbClr>
                </a:solidFill>
                <a:prstDash val="sysDash"/>
                <a:miter lim="800000"/>
                <a:tailEnd type="oval"/>
              </a:ln>
              <a:effectLst/>
            </p:spPr>
          </p:cxnSp>
        </p:grpSp>
        <p:sp>
          <p:nvSpPr>
            <p:cNvPr id="58" name="ïṣḷîḍê"/>
            <p:cNvSpPr>
              <a:spLocks/>
            </p:cNvSpPr>
            <p:nvPr/>
          </p:nvSpPr>
          <p:spPr bwMode="auto">
            <a:xfrm>
              <a:off x="3071588" y="2825051"/>
              <a:ext cx="596125" cy="596124"/>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rgbClr val="FFFFFF"/>
            </a:solidFill>
            <a:ln>
              <a:noFill/>
            </a:ln>
            <a:extLst/>
          </p:spPr>
          <p:txBody>
            <a:bodyPr anchor="ctr"/>
            <a:lstStyle/>
            <a:p>
              <a:pPr marL="0" marR="0" lvl="0" indent="0" algn="ctr" defTabSz="453211"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latin typeface="Calibri"/>
                <a:ea typeface="+mn-ea"/>
              </a:endParaRPr>
            </a:p>
          </p:txBody>
        </p:sp>
        <p:sp>
          <p:nvSpPr>
            <p:cNvPr id="59" name="ïšḷíďê"/>
            <p:cNvSpPr>
              <a:spLocks/>
            </p:cNvSpPr>
            <p:nvPr/>
          </p:nvSpPr>
          <p:spPr bwMode="auto">
            <a:xfrm>
              <a:off x="3070767" y="4334252"/>
              <a:ext cx="587772" cy="587772"/>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06 w 236"/>
                <a:gd name="T11" fmla="*/ 171 h 236"/>
                <a:gd name="T12" fmla="*/ 54 w 236"/>
                <a:gd name="T13" fmla="*/ 163 h 236"/>
                <a:gd name="T14" fmla="*/ 54 w 236"/>
                <a:gd name="T15" fmla="*/ 121 h 236"/>
                <a:gd name="T16" fmla="*/ 106 w 236"/>
                <a:gd name="T17" fmla="*/ 121 h 236"/>
                <a:gd name="T18" fmla="*/ 106 w 236"/>
                <a:gd name="T19" fmla="*/ 171 h 236"/>
                <a:gd name="T20" fmla="*/ 106 w 236"/>
                <a:gd name="T21" fmla="*/ 114 h 236"/>
                <a:gd name="T22" fmla="*/ 54 w 236"/>
                <a:gd name="T23" fmla="*/ 114 h 236"/>
                <a:gd name="T24" fmla="*/ 54 w 236"/>
                <a:gd name="T25" fmla="*/ 72 h 236"/>
                <a:gd name="T26" fmla="*/ 106 w 236"/>
                <a:gd name="T27" fmla="*/ 64 h 236"/>
                <a:gd name="T28" fmla="*/ 106 w 236"/>
                <a:gd name="T29" fmla="*/ 114 h 236"/>
                <a:gd name="T30" fmla="*/ 182 w 236"/>
                <a:gd name="T31" fmla="*/ 182 h 236"/>
                <a:gd name="T32" fmla="*/ 113 w 236"/>
                <a:gd name="T33" fmla="*/ 172 h 236"/>
                <a:gd name="T34" fmla="*/ 113 w 236"/>
                <a:gd name="T35" fmla="*/ 121 h 236"/>
                <a:gd name="T36" fmla="*/ 182 w 236"/>
                <a:gd name="T37" fmla="*/ 121 h 236"/>
                <a:gd name="T38" fmla="*/ 182 w 236"/>
                <a:gd name="T39" fmla="*/ 182 h 236"/>
                <a:gd name="T40" fmla="*/ 182 w 236"/>
                <a:gd name="T41" fmla="*/ 114 h 236"/>
                <a:gd name="T42" fmla="*/ 113 w 236"/>
                <a:gd name="T43" fmla="*/ 114 h 236"/>
                <a:gd name="T44" fmla="*/ 113 w 236"/>
                <a:gd name="T45" fmla="*/ 63 h 236"/>
                <a:gd name="T46" fmla="*/ 182 w 236"/>
                <a:gd name="T47" fmla="*/ 53 h 236"/>
                <a:gd name="T48" fmla="*/ 182 w 236"/>
                <a:gd name="T49" fmla="*/ 11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06" y="171"/>
                  </a:moveTo>
                  <a:cubicBezTo>
                    <a:pt x="54" y="163"/>
                    <a:pt x="54" y="163"/>
                    <a:pt x="54" y="163"/>
                  </a:cubicBezTo>
                  <a:cubicBezTo>
                    <a:pt x="54" y="121"/>
                    <a:pt x="54" y="121"/>
                    <a:pt x="54" y="121"/>
                  </a:cubicBezTo>
                  <a:cubicBezTo>
                    <a:pt x="106" y="121"/>
                    <a:pt x="106" y="121"/>
                    <a:pt x="106" y="121"/>
                  </a:cubicBezTo>
                  <a:lnTo>
                    <a:pt x="106" y="171"/>
                  </a:lnTo>
                  <a:close/>
                  <a:moveTo>
                    <a:pt x="106" y="114"/>
                  </a:moveTo>
                  <a:cubicBezTo>
                    <a:pt x="54" y="114"/>
                    <a:pt x="54" y="114"/>
                    <a:pt x="54" y="114"/>
                  </a:cubicBezTo>
                  <a:cubicBezTo>
                    <a:pt x="54" y="72"/>
                    <a:pt x="54" y="72"/>
                    <a:pt x="54" y="72"/>
                  </a:cubicBezTo>
                  <a:cubicBezTo>
                    <a:pt x="106" y="64"/>
                    <a:pt x="106" y="64"/>
                    <a:pt x="106" y="64"/>
                  </a:cubicBezTo>
                  <a:lnTo>
                    <a:pt x="106" y="114"/>
                  </a:lnTo>
                  <a:close/>
                  <a:moveTo>
                    <a:pt x="182" y="182"/>
                  </a:moveTo>
                  <a:cubicBezTo>
                    <a:pt x="113" y="172"/>
                    <a:pt x="113" y="172"/>
                    <a:pt x="113" y="172"/>
                  </a:cubicBezTo>
                  <a:cubicBezTo>
                    <a:pt x="113" y="121"/>
                    <a:pt x="113" y="121"/>
                    <a:pt x="113" y="121"/>
                  </a:cubicBezTo>
                  <a:cubicBezTo>
                    <a:pt x="182" y="121"/>
                    <a:pt x="182" y="121"/>
                    <a:pt x="182" y="121"/>
                  </a:cubicBezTo>
                  <a:lnTo>
                    <a:pt x="182" y="182"/>
                  </a:lnTo>
                  <a:close/>
                  <a:moveTo>
                    <a:pt x="182" y="114"/>
                  </a:moveTo>
                  <a:cubicBezTo>
                    <a:pt x="113" y="114"/>
                    <a:pt x="113" y="114"/>
                    <a:pt x="113" y="114"/>
                  </a:cubicBezTo>
                  <a:cubicBezTo>
                    <a:pt x="113" y="63"/>
                    <a:pt x="113" y="63"/>
                    <a:pt x="113" y="63"/>
                  </a:cubicBezTo>
                  <a:cubicBezTo>
                    <a:pt x="182" y="53"/>
                    <a:pt x="182" y="53"/>
                    <a:pt x="182" y="53"/>
                  </a:cubicBezTo>
                  <a:lnTo>
                    <a:pt x="182" y="114"/>
                  </a:lnTo>
                  <a:close/>
                </a:path>
              </a:pathLst>
            </a:custGeom>
            <a:solidFill>
              <a:srgbClr val="FFFFFF"/>
            </a:solidFill>
            <a:ln>
              <a:noFill/>
            </a:ln>
            <a:extLst/>
          </p:spPr>
          <p:txBody>
            <a:bodyPr anchor="ctr"/>
            <a:lstStyle/>
            <a:p>
              <a:pPr marL="0" marR="0" lvl="0" indent="0" algn="ctr" defTabSz="453211"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latin typeface="Calibri"/>
                <a:ea typeface="+mn-ea"/>
              </a:endParaRPr>
            </a:p>
          </p:txBody>
        </p:sp>
        <p:sp>
          <p:nvSpPr>
            <p:cNvPr id="60" name="ïšḻíḓè"/>
            <p:cNvSpPr>
              <a:spLocks/>
            </p:cNvSpPr>
            <p:nvPr/>
          </p:nvSpPr>
          <p:spPr bwMode="auto">
            <a:xfrm>
              <a:off x="3862266" y="3604578"/>
              <a:ext cx="587772" cy="587772"/>
            </a:xfrm>
            <a:custGeom>
              <a:avLst/>
              <a:gdLst>
                <a:gd name="T0" fmla="*/ 130 w 236"/>
                <a:gd name="T1" fmla="*/ 1 h 236"/>
                <a:gd name="T2" fmla="*/ 118 w 236"/>
                <a:gd name="T3" fmla="*/ 0 h 236"/>
                <a:gd name="T4" fmla="*/ 30 w 236"/>
                <a:gd name="T5" fmla="*/ 40 h 236"/>
                <a:gd name="T6" fmla="*/ 68 w 236"/>
                <a:gd name="T7" fmla="*/ 105 h 236"/>
                <a:gd name="T8" fmla="*/ 130 w 236"/>
                <a:gd name="T9" fmla="*/ 1 h 236"/>
                <a:gd name="T10" fmla="*/ 20 w 236"/>
                <a:gd name="T11" fmla="*/ 52 h 236"/>
                <a:gd name="T12" fmla="*/ 0 w 236"/>
                <a:gd name="T13" fmla="*/ 118 h 236"/>
                <a:gd name="T14" fmla="*/ 5 w 236"/>
                <a:gd name="T15" fmla="*/ 153 h 236"/>
                <a:gd name="T16" fmla="*/ 81 w 236"/>
                <a:gd name="T17" fmla="*/ 153 h 236"/>
                <a:gd name="T18" fmla="*/ 20 w 236"/>
                <a:gd name="T19" fmla="*/ 52 h 236"/>
                <a:gd name="T20" fmla="*/ 225 w 236"/>
                <a:gd name="T21" fmla="*/ 68 h 236"/>
                <a:gd name="T22" fmla="*/ 145 w 236"/>
                <a:gd name="T23" fmla="*/ 3 h 236"/>
                <a:gd name="T24" fmla="*/ 106 w 236"/>
                <a:gd name="T25" fmla="*/ 68 h 236"/>
                <a:gd name="T26" fmla="*/ 225 w 236"/>
                <a:gd name="T27" fmla="*/ 68 h 236"/>
                <a:gd name="T28" fmla="*/ 130 w 236"/>
                <a:gd name="T29" fmla="*/ 167 h 236"/>
                <a:gd name="T30" fmla="*/ 11 w 236"/>
                <a:gd name="T31" fmla="*/ 167 h 236"/>
                <a:gd name="T32" fmla="*/ 96 w 236"/>
                <a:gd name="T33" fmla="*/ 234 h 236"/>
                <a:gd name="T34" fmla="*/ 93 w 236"/>
                <a:gd name="T35" fmla="*/ 232 h 236"/>
                <a:gd name="T36" fmla="*/ 130 w 236"/>
                <a:gd name="T37" fmla="*/ 167 h 236"/>
                <a:gd name="T38" fmla="*/ 230 w 236"/>
                <a:gd name="T39" fmla="*/ 82 h 236"/>
                <a:gd name="T40" fmla="*/ 155 w 236"/>
                <a:gd name="T41" fmla="*/ 82 h 236"/>
                <a:gd name="T42" fmla="*/ 215 w 236"/>
                <a:gd name="T43" fmla="*/ 186 h 236"/>
                <a:gd name="T44" fmla="*/ 236 w 236"/>
                <a:gd name="T45" fmla="*/ 118 h 236"/>
                <a:gd name="T46" fmla="*/ 230 w 236"/>
                <a:gd name="T47" fmla="*/ 82 h 236"/>
                <a:gd name="T48" fmla="*/ 108 w 236"/>
                <a:gd name="T49" fmla="*/ 236 h 236"/>
                <a:gd name="T50" fmla="*/ 118 w 236"/>
                <a:gd name="T51" fmla="*/ 236 h 236"/>
                <a:gd name="T52" fmla="*/ 205 w 236"/>
                <a:gd name="T53" fmla="*/ 198 h 236"/>
                <a:gd name="T54" fmla="*/ 167 w 236"/>
                <a:gd name="T55" fmla="*/ 132 h 236"/>
                <a:gd name="T56" fmla="*/ 108 w 236"/>
                <a:gd name="T57"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 h="236">
                  <a:moveTo>
                    <a:pt x="130" y="1"/>
                  </a:moveTo>
                  <a:cubicBezTo>
                    <a:pt x="126" y="0"/>
                    <a:pt x="122" y="0"/>
                    <a:pt x="118" y="0"/>
                  </a:cubicBezTo>
                  <a:cubicBezTo>
                    <a:pt x="83" y="0"/>
                    <a:pt x="51" y="16"/>
                    <a:pt x="30" y="40"/>
                  </a:cubicBezTo>
                  <a:cubicBezTo>
                    <a:pt x="68" y="105"/>
                    <a:pt x="68" y="105"/>
                    <a:pt x="68" y="105"/>
                  </a:cubicBezTo>
                  <a:lnTo>
                    <a:pt x="130" y="1"/>
                  </a:lnTo>
                  <a:close/>
                  <a:moveTo>
                    <a:pt x="20" y="52"/>
                  </a:moveTo>
                  <a:cubicBezTo>
                    <a:pt x="7" y="71"/>
                    <a:pt x="0" y="94"/>
                    <a:pt x="0" y="118"/>
                  </a:cubicBezTo>
                  <a:cubicBezTo>
                    <a:pt x="0" y="130"/>
                    <a:pt x="2" y="142"/>
                    <a:pt x="5" y="153"/>
                  </a:cubicBezTo>
                  <a:cubicBezTo>
                    <a:pt x="81" y="153"/>
                    <a:pt x="81" y="153"/>
                    <a:pt x="81" y="153"/>
                  </a:cubicBezTo>
                  <a:lnTo>
                    <a:pt x="20" y="52"/>
                  </a:lnTo>
                  <a:close/>
                  <a:moveTo>
                    <a:pt x="225" y="68"/>
                  </a:moveTo>
                  <a:cubicBezTo>
                    <a:pt x="210" y="36"/>
                    <a:pt x="180" y="11"/>
                    <a:pt x="145" y="3"/>
                  </a:cubicBezTo>
                  <a:cubicBezTo>
                    <a:pt x="106" y="68"/>
                    <a:pt x="106" y="68"/>
                    <a:pt x="106" y="68"/>
                  </a:cubicBezTo>
                  <a:lnTo>
                    <a:pt x="225" y="68"/>
                  </a:lnTo>
                  <a:close/>
                  <a:moveTo>
                    <a:pt x="130" y="167"/>
                  </a:moveTo>
                  <a:cubicBezTo>
                    <a:pt x="11" y="167"/>
                    <a:pt x="11" y="167"/>
                    <a:pt x="11" y="167"/>
                  </a:cubicBezTo>
                  <a:cubicBezTo>
                    <a:pt x="26" y="201"/>
                    <a:pt x="58" y="227"/>
                    <a:pt x="96" y="234"/>
                  </a:cubicBezTo>
                  <a:cubicBezTo>
                    <a:pt x="93" y="232"/>
                    <a:pt x="93" y="232"/>
                    <a:pt x="93" y="232"/>
                  </a:cubicBezTo>
                  <a:lnTo>
                    <a:pt x="130" y="167"/>
                  </a:lnTo>
                  <a:close/>
                  <a:moveTo>
                    <a:pt x="230" y="82"/>
                  </a:moveTo>
                  <a:cubicBezTo>
                    <a:pt x="155" y="82"/>
                    <a:pt x="155" y="82"/>
                    <a:pt x="155" y="82"/>
                  </a:cubicBezTo>
                  <a:cubicBezTo>
                    <a:pt x="215" y="186"/>
                    <a:pt x="215" y="186"/>
                    <a:pt x="215" y="186"/>
                  </a:cubicBezTo>
                  <a:cubicBezTo>
                    <a:pt x="228" y="167"/>
                    <a:pt x="236" y="143"/>
                    <a:pt x="236" y="118"/>
                  </a:cubicBezTo>
                  <a:cubicBezTo>
                    <a:pt x="236" y="106"/>
                    <a:pt x="234" y="94"/>
                    <a:pt x="230" y="82"/>
                  </a:cubicBezTo>
                  <a:close/>
                  <a:moveTo>
                    <a:pt x="108" y="236"/>
                  </a:moveTo>
                  <a:cubicBezTo>
                    <a:pt x="111" y="236"/>
                    <a:pt x="115" y="236"/>
                    <a:pt x="118" y="236"/>
                  </a:cubicBezTo>
                  <a:cubicBezTo>
                    <a:pt x="152" y="236"/>
                    <a:pt x="183" y="221"/>
                    <a:pt x="205" y="198"/>
                  </a:cubicBezTo>
                  <a:cubicBezTo>
                    <a:pt x="167" y="132"/>
                    <a:pt x="167" y="132"/>
                    <a:pt x="167" y="132"/>
                  </a:cubicBezTo>
                  <a:lnTo>
                    <a:pt x="108" y="236"/>
                  </a:lnTo>
                  <a:close/>
                </a:path>
              </a:pathLst>
            </a:custGeom>
            <a:solidFill>
              <a:srgbClr val="FFFFFF"/>
            </a:solidFill>
            <a:ln>
              <a:noFill/>
            </a:ln>
            <a:extLst/>
          </p:spPr>
          <p:txBody>
            <a:bodyPr anchor="ctr"/>
            <a:lstStyle/>
            <a:p>
              <a:pPr marL="0" marR="0" lvl="0" indent="0" algn="ctr" defTabSz="453211"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rgbClr val="000000"/>
                </a:solidFill>
                <a:effectLst/>
                <a:uLnTx/>
                <a:uFillTx/>
                <a:latin typeface="Calibri"/>
                <a:ea typeface="+mn-ea"/>
              </a:endParaRPr>
            </a:p>
          </p:txBody>
        </p:sp>
        <p:sp>
          <p:nvSpPr>
            <p:cNvPr id="66" name="îsḻîḍé"/>
            <p:cNvSpPr txBox="1">
              <a:spLocks/>
            </p:cNvSpPr>
            <p:nvPr/>
          </p:nvSpPr>
          <p:spPr bwMode="auto">
            <a:xfrm>
              <a:off x="511521" y="3612402"/>
              <a:ext cx="2482038" cy="579947"/>
            </a:xfrm>
            <a:prstGeom prst="rect">
              <a:avLst/>
            </a:prstGeom>
            <a:noFill/>
            <a:extLst/>
          </p:spPr>
          <p:txBody>
            <a:bodyPr wrap="square" lIns="0" tIns="0" rIns="0" bIns="0">
              <a:noAutofit/>
            </a:bodyPr>
            <a:lstStyle/>
            <a:p>
              <a:pPr marL="0" marR="0" lvl="0" indent="0" algn="ctr" defTabSz="453211" eaLnBrk="1" fontAlgn="auto" latinLnBrk="0" hangingPunct="1">
                <a:spcBef>
                  <a:spcPts val="0"/>
                </a:spcBef>
                <a:spcAft>
                  <a:spcPts val="0"/>
                </a:spcAft>
                <a:buClrTx/>
                <a:buSzTx/>
                <a:buFontTx/>
                <a:buNone/>
                <a:tabLst/>
                <a:defRPr/>
              </a:pPr>
              <a:r>
                <a:rPr lang="zh-CN" altLang="en-US" sz="3200" kern="0" dirty="0">
                  <a:solidFill>
                    <a:srgbClr val="000000"/>
                  </a:solidFill>
                  <a:latin typeface="Calibri"/>
                  <a:ea typeface="微软雅黑" panose="020B0503020204020204" pitchFamily="34" charset="-122"/>
                </a:rPr>
                <a:t>合作伙伴</a:t>
              </a:r>
              <a:endParaRPr kumimoji="0" lang="zh-CN" altLang="en-US" sz="3200" b="0" i="0" u="none" strike="noStrike" kern="0" cap="none" spc="0" normalizeH="0" baseline="0" noProof="0" dirty="0">
                <a:ln>
                  <a:noFill/>
                </a:ln>
                <a:solidFill>
                  <a:srgbClr val="000000"/>
                </a:solidFill>
                <a:effectLst/>
                <a:uLnTx/>
                <a:uFillTx/>
                <a:latin typeface="Calibri"/>
                <a:ea typeface="微软雅黑" panose="020B0503020204020204" pitchFamily="34" charset="-122"/>
              </a:endParaRPr>
            </a:p>
          </p:txBody>
        </p:sp>
      </p:grpSp>
      <p:sp>
        <p:nvSpPr>
          <p:cNvPr id="78" name="矩形 77"/>
          <p:cNvSpPr/>
          <p:nvPr/>
        </p:nvSpPr>
        <p:spPr>
          <a:xfrm>
            <a:off x="6600057" y="1914064"/>
            <a:ext cx="5112568" cy="1246495"/>
          </a:xfrm>
          <a:prstGeom prst="rect">
            <a:avLst/>
          </a:prstGeom>
        </p:spPr>
        <p:txBody>
          <a:bodyPr wrap="square">
            <a:spAutoFit/>
          </a:bodyPr>
          <a:lstStyle/>
          <a:p>
            <a:pPr>
              <a:lnSpc>
                <a:spcPts val="3000"/>
              </a:lnSpc>
            </a:pPr>
            <a:r>
              <a:rPr lang="zh-CN" altLang="en-US" sz="1600" b="1" dirty="0">
                <a:solidFill>
                  <a:srgbClr val="0070C0"/>
                </a:solidFill>
                <a:ea typeface="微软雅黑" pitchFamily="34" charset="-122"/>
              </a:rPr>
              <a:t>中国国际电视总公司</a:t>
            </a:r>
            <a:r>
              <a:rPr lang="zh-CN" altLang="en-US" sz="1600" dirty="0">
                <a:solidFill>
                  <a:prstClr val="black"/>
                </a:solidFill>
                <a:ea typeface="微软雅黑" pitchFamily="34" charset="-122"/>
              </a:rPr>
              <a:t>是中央电视台全额投资的大型国有企业，其旗下“中国长城平台”的运营公司</a:t>
            </a:r>
            <a:r>
              <a:rPr lang="en-US" altLang="zh-CN" sz="1600" dirty="0">
                <a:solidFill>
                  <a:prstClr val="black"/>
                </a:solidFill>
                <a:ea typeface="微软雅黑" pitchFamily="34" charset="-122"/>
              </a:rPr>
              <a:t>--</a:t>
            </a:r>
            <a:r>
              <a:rPr lang="zh-CN" altLang="en-US" sz="1600" dirty="0">
                <a:solidFill>
                  <a:prstClr val="black"/>
                </a:solidFill>
                <a:ea typeface="微软雅黑" pitchFamily="34" charset="-122"/>
              </a:rPr>
              <a:t>中视国际传媒为爱视</a:t>
            </a:r>
            <a:r>
              <a:rPr lang="en-US" altLang="zh-CN" sz="1600" dirty="0">
                <a:solidFill>
                  <a:prstClr val="black"/>
                </a:solidFill>
                <a:ea typeface="微软雅黑" pitchFamily="34" charset="-122"/>
              </a:rPr>
              <a:t>TV</a:t>
            </a:r>
            <a:r>
              <a:rPr lang="zh-CN" altLang="en-US" sz="1600" dirty="0">
                <a:solidFill>
                  <a:prstClr val="black"/>
                </a:solidFill>
                <a:ea typeface="微软雅黑" pitchFamily="34" charset="-122"/>
              </a:rPr>
              <a:t>非洲中文卫星项目提供合作电视内容。</a:t>
            </a:r>
          </a:p>
        </p:txBody>
      </p:sp>
      <p:sp>
        <p:nvSpPr>
          <p:cNvPr id="80" name="矩形 79"/>
          <p:cNvSpPr/>
          <p:nvPr/>
        </p:nvSpPr>
        <p:spPr>
          <a:xfrm>
            <a:off x="6649043" y="3573574"/>
            <a:ext cx="5063582" cy="861774"/>
          </a:xfrm>
          <a:prstGeom prst="rect">
            <a:avLst/>
          </a:prstGeom>
        </p:spPr>
        <p:txBody>
          <a:bodyPr wrap="square">
            <a:spAutoFit/>
          </a:bodyPr>
          <a:lstStyle/>
          <a:p>
            <a:pPr>
              <a:lnSpc>
                <a:spcPts val="3000"/>
              </a:lnSpc>
            </a:pPr>
            <a:r>
              <a:rPr lang="zh-CN" altLang="en-US" sz="1600" b="1" dirty="0">
                <a:solidFill>
                  <a:srgbClr val="0070C0"/>
                </a:solidFill>
                <a:ea typeface="微软雅黑" pitchFamily="34" charset="-122"/>
              </a:rPr>
              <a:t>欧洲通信卫星公司</a:t>
            </a:r>
            <a:r>
              <a:rPr lang="zh-CN" altLang="en-US" sz="1600" dirty="0">
                <a:solidFill>
                  <a:prstClr val="black"/>
                </a:solidFill>
                <a:ea typeface="微软雅黑" pitchFamily="34" charset="-122"/>
              </a:rPr>
              <a:t>为客户提供电视、广播和多媒体直接到户的信息传送服务，是世界第二大卫星运营商。</a:t>
            </a:r>
            <a:endParaRPr lang="en-US" altLang="zh-CN" sz="1600" dirty="0">
              <a:solidFill>
                <a:prstClr val="black"/>
              </a:solidFill>
              <a:ea typeface="微软雅黑" pitchFamily="34" charset="-122"/>
            </a:endParaRPr>
          </a:p>
        </p:txBody>
      </p:sp>
      <p:sp>
        <p:nvSpPr>
          <p:cNvPr id="82" name="矩形 81"/>
          <p:cNvSpPr/>
          <p:nvPr/>
        </p:nvSpPr>
        <p:spPr>
          <a:xfrm>
            <a:off x="6714333" y="4806816"/>
            <a:ext cx="4822252" cy="1246495"/>
          </a:xfrm>
          <a:prstGeom prst="rect">
            <a:avLst/>
          </a:prstGeom>
        </p:spPr>
        <p:txBody>
          <a:bodyPr wrap="square">
            <a:spAutoFit/>
          </a:bodyPr>
          <a:lstStyle/>
          <a:p>
            <a:pPr>
              <a:lnSpc>
                <a:spcPts val="3000"/>
              </a:lnSpc>
            </a:pPr>
            <a:r>
              <a:rPr lang="zh-CN" altLang="en-US" sz="1600" b="1" dirty="0">
                <a:solidFill>
                  <a:srgbClr val="0070C0"/>
                </a:solidFill>
                <a:ea typeface="微软雅黑" pitchFamily="34" charset="-122"/>
              </a:rPr>
              <a:t>中兴通讯</a:t>
            </a:r>
            <a:r>
              <a:rPr lang="zh-CN" altLang="en-US" sz="1600" dirty="0">
                <a:solidFill>
                  <a:prstClr val="black"/>
                </a:solidFill>
                <a:ea typeface="微软雅黑" pitchFamily="34" charset="-122"/>
              </a:rPr>
              <a:t>是全球领先的综合通信解决方案提供商，中国最大的通信设备上市公司。提供全球</a:t>
            </a:r>
            <a:r>
              <a:rPr lang="en-US" altLang="zh-CN" sz="1600" dirty="0">
                <a:solidFill>
                  <a:prstClr val="black"/>
                </a:solidFill>
                <a:ea typeface="微软雅黑" pitchFamily="34" charset="-122"/>
              </a:rPr>
              <a:t>160</a:t>
            </a:r>
            <a:r>
              <a:rPr lang="zh-CN" altLang="en-US" sz="1600" dirty="0">
                <a:solidFill>
                  <a:prstClr val="black"/>
                </a:solidFill>
                <a:ea typeface="微软雅黑" pitchFamily="34" charset="-122"/>
              </a:rPr>
              <a:t>多个国家和地区的市场拓展和售后服务。</a:t>
            </a:r>
          </a:p>
        </p:txBody>
      </p:sp>
      <p:cxnSp>
        <p:nvCxnSpPr>
          <p:cNvPr id="83" name="Straight Connector 52"/>
          <p:cNvCxnSpPr/>
          <p:nvPr/>
        </p:nvCxnSpPr>
        <p:spPr>
          <a:xfrm>
            <a:off x="6714333" y="3344886"/>
            <a:ext cx="4725315" cy="0"/>
          </a:xfrm>
          <a:prstGeom prst="line">
            <a:avLst/>
          </a:prstGeom>
          <a:noFill/>
          <a:ln w="19050" cap="flat" cmpd="sng" algn="ctr">
            <a:solidFill>
              <a:srgbClr val="FFFFFF">
                <a:lumMod val="75000"/>
              </a:srgbClr>
            </a:solidFill>
            <a:prstDash val="sysDash"/>
            <a:miter lim="800000"/>
            <a:tailEnd type="oval"/>
          </a:ln>
          <a:effectLst/>
        </p:spPr>
      </p:cxnSp>
      <p:cxnSp>
        <p:nvCxnSpPr>
          <p:cNvPr id="84" name="Straight Connector 52"/>
          <p:cNvCxnSpPr/>
          <p:nvPr/>
        </p:nvCxnSpPr>
        <p:spPr>
          <a:xfrm>
            <a:off x="6753058" y="4678166"/>
            <a:ext cx="4725315" cy="0"/>
          </a:xfrm>
          <a:prstGeom prst="line">
            <a:avLst/>
          </a:prstGeom>
          <a:noFill/>
          <a:ln w="19050" cap="flat" cmpd="sng" algn="ctr">
            <a:solidFill>
              <a:srgbClr val="FFFFFF">
                <a:lumMod val="75000"/>
              </a:srgbClr>
            </a:solidFill>
            <a:prstDash val="sysDash"/>
            <a:miter lim="800000"/>
            <a:tailEnd type="oval"/>
          </a:ln>
          <a:effectLst/>
        </p:spPr>
      </p:cxnSp>
      <p:pic>
        <p:nvPicPr>
          <p:cNvPr id="4" name="图片 3">
            <a:extLst>
              <a:ext uri="{FF2B5EF4-FFF2-40B4-BE49-F238E27FC236}">
                <a16:creationId xmlns:a16="http://schemas.microsoft.com/office/drawing/2014/main" id="{A1765E1B-0BE9-4B36-B7E9-1D339EF659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0639" y="2009593"/>
            <a:ext cx="1778161" cy="1207557"/>
          </a:xfrm>
          <a:prstGeom prst="rect">
            <a:avLst/>
          </a:prstGeom>
        </p:spPr>
      </p:pic>
      <p:pic>
        <p:nvPicPr>
          <p:cNvPr id="6" name="图片 5">
            <a:extLst>
              <a:ext uri="{FF2B5EF4-FFF2-40B4-BE49-F238E27FC236}">
                <a16:creationId xmlns:a16="http://schemas.microsoft.com/office/drawing/2014/main" id="{E0A298C7-3418-4B88-BD10-DC9E3339FA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0284" y="3686888"/>
            <a:ext cx="1749773" cy="442714"/>
          </a:xfrm>
          <a:prstGeom prst="rect">
            <a:avLst/>
          </a:prstGeom>
        </p:spPr>
      </p:pic>
      <p:sp>
        <p:nvSpPr>
          <p:cNvPr id="17" name="矩形: 圆角 16">
            <a:extLst>
              <a:ext uri="{FF2B5EF4-FFF2-40B4-BE49-F238E27FC236}">
                <a16:creationId xmlns:a16="http://schemas.microsoft.com/office/drawing/2014/main" id="{CEC72318-D1A4-4202-9F9E-DDEF755A93D5}"/>
              </a:ext>
            </a:extLst>
          </p:cNvPr>
          <p:cNvSpPr/>
          <p:nvPr/>
        </p:nvSpPr>
        <p:spPr>
          <a:xfrm>
            <a:off x="4787134" y="2191476"/>
            <a:ext cx="1825169" cy="882979"/>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圆角 44">
            <a:extLst>
              <a:ext uri="{FF2B5EF4-FFF2-40B4-BE49-F238E27FC236}">
                <a16:creationId xmlns:a16="http://schemas.microsoft.com/office/drawing/2014/main" id="{E736F1C0-55F9-4F39-B980-113AD3D1C20B}"/>
              </a:ext>
            </a:extLst>
          </p:cNvPr>
          <p:cNvSpPr/>
          <p:nvPr/>
        </p:nvSpPr>
        <p:spPr>
          <a:xfrm>
            <a:off x="4808881" y="3411042"/>
            <a:ext cx="1825169" cy="882979"/>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圆角 45">
            <a:extLst>
              <a:ext uri="{FF2B5EF4-FFF2-40B4-BE49-F238E27FC236}">
                <a16:creationId xmlns:a16="http://schemas.microsoft.com/office/drawing/2014/main" id="{B231DC72-4F71-4FF0-B04E-285BE1222478}"/>
              </a:ext>
            </a:extLst>
          </p:cNvPr>
          <p:cNvSpPr/>
          <p:nvPr/>
        </p:nvSpPr>
        <p:spPr>
          <a:xfrm>
            <a:off x="4820444" y="4707036"/>
            <a:ext cx="1825169" cy="882979"/>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07427925"/>
      </p:ext>
    </p:extLst>
  </p:cSld>
  <p:clrMapOvr>
    <a:masterClrMapping/>
  </p:clrMapOvr>
  <p:transition spd="slow">
    <p:wipe dir="u"/>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6.09.30"/>
  <p:tag name="AS_TITLE" val="Aspose.Slides for .NET 2.0"/>
  <p:tag name="AS_VERSION" val="16.9.0.0"/>
  <p:tag name="ISPRING_PRESENTATION_TITLE" val="2.pptx"/>
  <p:tag name="ISPRING_SCORM_RATE_SLIDES" val="0"/>
</p:tagLst>
</file>

<file path=ppt/theme/theme1.xml><?xml version="1.0" encoding="utf-8"?>
<a:theme xmlns:a="http://schemas.openxmlformats.org/drawingml/2006/main" name="1_自定义设计方案">
  <a:themeElements>
    <a:clrScheme name="自定义 2">
      <a:dk1>
        <a:sysClr val="windowText" lastClr="000000"/>
      </a:dk1>
      <a:lt1>
        <a:sysClr val="window" lastClr="FFFFFF"/>
      </a:lt1>
      <a:dk2>
        <a:srgbClr val="242852"/>
      </a:dk2>
      <a:lt2>
        <a:srgbClr val="242852"/>
      </a:lt2>
      <a:accent1>
        <a:srgbClr val="242852"/>
      </a:accent1>
      <a:accent2>
        <a:srgbClr val="242852"/>
      </a:accent2>
      <a:accent3>
        <a:srgbClr val="242852"/>
      </a:accent3>
      <a:accent4>
        <a:srgbClr val="242852"/>
      </a:accent4>
      <a:accent5>
        <a:srgbClr val="242852"/>
      </a:accent5>
      <a:accent6>
        <a:srgbClr val="9D90A0"/>
      </a:accent6>
      <a:hlink>
        <a:srgbClr val="242852"/>
      </a:hlink>
      <a:folHlink>
        <a:srgbClr val="24285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DP01">
      <a:dk1>
        <a:srgbClr val="000000"/>
      </a:dk1>
      <a:lt1>
        <a:srgbClr val="FFFFFF"/>
      </a:lt1>
      <a:dk2>
        <a:srgbClr val="44546A"/>
      </a:dk2>
      <a:lt2>
        <a:srgbClr val="E7E6E6"/>
      </a:lt2>
      <a:accent1>
        <a:srgbClr val="548280"/>
      </a:accent1>
      <a:accent2>
        <a:srgbClr val="3F3F3F"/>
      </a:accent2>
      <a:accent3>
        <a:srgbClr val="7F7F7F"/>
      </a:accent3>
      <a:accent4>
        <a:srgbClr val="A5A5A5"/>
      </a:accent4>
      <a:accent5>
        <a:srgbClr val="D8D8D8"/>
      </a:accent5>
      <a:accent6>
        <a:srgbClr val="F2F2F2"/>
      </a:accent6>
      <a:hlink>
        <a:srgbClr val="FF0000"/>
      </a:hlink>
      <a:folHlink>
        <a:srgbClr val="954F72"/>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707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a:normAutofit fontScale="92500" lnSpcReduction="10000"/>
      </a:bodyPr>
      <a:lstStyle>
        <a:defPPr algn="ctr" fontAlgn="auto">
          <a:spcAft>
            <a:spcPts val="0"/>
          </a:spcAft>
          <a:defRPr sz="280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4_CN_内部公开_0601">
  <a:themeElements>
    <a:clrScheme name="zte template">
      <a:dk1>
        <a:sysClr val="windowText" lastClr="000000"/>
      </a:dk1>
      <a:lt1>
        <a:sysClr val="window" lastClr="FFFFFF"/>
      </a:lt1>
      <a:dk2>
        <a:srgbClr val="005BAB"/>
      </a:dk2>
      <a:lt2>
        <a:srgbClr val="EEECE1"/>
      </a:lt2>
      <a:accent1>
        <a:srgbClr val="0089CF"/>
      </a:accent1>
      <a:accent2>
        <a:srgbClr val="C0504D"/>
      </a:accent2>
      <a:accent3>
        <a:srgbClr val="9BBB59"/>
      </a:accent3>
      <a:accent4>
        <a:srgbClr val="8064A2"/>
      </a:accent4>
      <a:accent5>
        <a:srgbClr val="00AEEF"/>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cap="flat" cmpd="sng" algn="ctr">
          <a:solidFill>
            <a:sysClr val="window" lastClr="FFFFFF">
              <a:lumMod val="75000"/>
            </a:sysClr>
          </a:solidFill>
          <a:prstDash val="solid"/>
        </a:ln>
        <a:effectLst>
          <a:outerShdw blurRad="40000" dist="20000" dir="5400000" rotWithShape="0">
            <a:srgbClr val="000000">
              <a:alpha val="38000"/>
            </a:srgbClr>
          </a:outerShdw>
          <a:reflection blurRad="6350" stA="52000" endA="300" endPos="35000" dir="5400000" sy="-100000" algn="bl" rotWithShape="0"/>
        </a:effectLst>
      </a:spPr>
      <a:bodyPr anchor="ctr"/>
      <a:lstStyle>
        <a:defPPr algn="l">
          <a:buClr>
            <a:srgbClr val="00B0F0"/>
          </a:buClr>
          <a:buSzPct val="100000"/>
          <a:buFont typeface="Wingdings" pitchFamily="2" charset="2"/>
          <a:buChar char="u"/>
          <a:defRPr sz="1600" dirty="0" smtClean="0">
            <a:effectLst/>
            <a:latin typeface="微软雅黑" pitchFamily="34" charset="-122"/>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5_CN_内部公开_0601">
  <a:themeElements>
    <a:clrScheme name="zte template">
      <a:dk1>
        <a:sysClr val="windowText" lastClr="000000"/>
      </a:dk1>
      <a:lt1>
        <a:sysClr val="window" lastClr="FFFFFF"/>
      </a:lt1>
      <a:dk2>
        <a:srgbClr val="005BAB"/>
      </a:dk2>
      <a:lt2>
        <a:srgbClr val="EEECE1"/>
      </a:lt2>
      <a:accent1>
        <a:srgbClr val="0089CF"/>
      </a:accent1>
      <a:accent2>
        <a:srgbClr val="C0504D"/>
      </a:accent2>
      <a:accent3>
        <a:srgbClr val="9BBB59"/>
      </a:accent3>
      <a:accent4>
        <a:srgbClr val="8064A2"/>
      </a:accent4>
      <a:accent5>
        <a:srgbClr val="00AEEF"/>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cap="flat" cmpd="sng" algn="ctr">
          <a:solidFill>
            <a:sysClr val="window" lastClr="FFFFFF">
              <a:lumMod val="75000"/>
            </a:sysClr>
          </a:solidFill>
          <a:prstDash val="solid"/>
        </a:ln>
        <a:effectLst>
          <a:outerShdw blurRad="40000" dist="20000" dir="5400000" rotWithShape="0">
            <a:srgbClr val="000000">
              <a:alpha val="38000"/>
            </a:srgbClr>
          </a:outerShdw>
          <a:reflection blurRad="6350" stA="52000" endA="300" endPos="35000" dir="5400000" sy="-100000" algn="bl" rotWithShape="0"/>
        </a:effectLst>
      </a:spPr>
      <a:bodyPr anchor="ctr"/>
      <a:lstStyle>
        <a:defPPr algn="l">
          <a:buClr>
            <a:srgbClr val="00B0F0"/>
          </a:buClr>
          <a:buSzPct val="100000"/>
          <a:buFont typeface="Wingdings" pitchFamily="2" charset="2"/>
          <a:buChar char="u"/>
          <a:defRPr sz="1600" dirty="0" smtClean="0">
            <a:effectLst/>
            <a:latin typeface="微软雅黑" pitchFamily="34" charset="-122"/>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6_CN_内部公开_0601">
  <a:themeElements>
    <a:clrScheme name="zte template">
      <a:dk1>
        <a:sysClr val="windowText" lastClr="000000"/>
      </a:dk1>
      <a:lt1>
        <a:sysClr val="window" lastClr="FFFFFF"/>
      </a:lt1>
      <a:dk2>
        <a:srgbClr val="005BAB"/>
      </a:dk2>
      <a:lt2>
        <a:srgbClr val="EEECE1"/>
      </a:lt2>
      <a:accent1>
        <a:srgbClr val="0089CF"/>
      </a:accent1>
      <a:accent2>
        <a:srgbClr val="C0504D"/>
      </a:accent2>
      <a:accent3>
        <a:srgbClr val="9BBB59"/>
      </a:accent3>
      <a:accent4>
        <a:srgbClr val="8064A2"/>
      </a:accent4>
      <a:accent5>
        <a:srgbClr val="00AEEF"/>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cap="flat" cmpd="sng" algn="ctr">
          <a:solidFill>
            <a:sysClr val="window" lastClr="FFFFFF">
              <a:lumMod val="75000"/>
            </a:sysClr>
          </a:solidFill>
          <a:prstDash val="solid"/>
        </a:ln>
        <a:effectLst>
          <a:outerShdw blurRad="40000" dist="20000" dir="5400000" rotWithShape="0">
            <a:srgbClr val="000000">
              <a:alpha val="38000"/>
            </a:srgbClr>
          </a:outerShdw>
          <a:reflection blurRad="6350" stA="52000" endA="300" endPos="35000" dir="5400000" sy="-100000" algn="bl" rotWithShape="0"/>
        </a:effectLst>
      </a:spPr>
      <a:bodyPr anchor="ctr"/>
      <a:lstStyle>
        <a:defPPr algn="l">
          <a:buClr>
            <a:srgbClr val="00B0F0"/>
          </a:buClr>
          <a:buSzPct val="100000"/>
          <a:buFont typeface="Wingdings" pitchFamily="2" charset="2"/>
          <a:buChar char="u"/>
          <a:defRPr sz="1600" dirty="0" smtClean="0">
            <a:effectLst/>
            <a:latin typeface="微软雅黑" pitchFamily="34" charset="-122"/>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7_CN_内部公开_0601">
  <a:themeElements>
    <a:clrScheme name="zte template">
      <a:dk1>
        <a:sysClr val="windowText" lastClr="000000"/>
      </a:dk1>
      <a:lt1>
        <a:sysClr val="window" lastClr="FFFFFF"/>
      </a:lt1>
      <a:dk2>
        <a:srgbClr val="005BAB"/>
      </a:dk2>
      <a:lt2>
        <a:srgbClr val="EEECE1"/>
      </a:lt2>
      <a:accent1>
        <a:srgbClr val="0089CF"/>
      </a:accent1>
      <a:accent2>
        <a:srgbClr val="C0504D"/>
      </a:accent2>
      <a:accent3>
        <a:srgbClr val="9BBB59"/>
      </a:accent3>
      <a:accent4>
        <a:srgbClr val="8064A2"/>
      </a:accent4>
      <a:accent5>
        <a:srgbClr val="00AEEF"/>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cap="flat" cmpd="sng" algn="ctr">
          <a:solidFill>
            <a:sysClr val="window" lastClr="FFFFFF">
              <a:lumMod val="75000"/>
            </a:sysClr>
          </a:solidFill>
          <a:prstDash val="solid"/>
        </a:ln>
        <a:effectLst>
          <a:outerShdw blurRad="40000" dist="20000" dir="5400000" rotWithShape="0">
            <a:srgbClr val="000000">
              <a:alpha val="38000"/>
            </a:srgbClr>
          </a:outerShdw>
          <a:reflection blurRad="6350" stA="52000" endA="300" endPos="35000" dir="5400000" sy="-100000" algn="bl" rotWithShape="0"/>
        </a:effectLst>
      </a:spPr>
      <a:bodyPr anchor="ctr"/>
      <a:lstStyle>
        <a:defPPr algn="l">
          <a:buClr>
            <a:srgbClr val="00B0F0"/>
          </a:buClr>
          <a:buSzPct val="100000"/>
          <a:buFont typeface="Wingdings" pitchFamily="2" charset="2"/>
          <a:buChar char="u"/>
          <a:defRPr sz="1600" dirty="0" smtClean="0">
            <a:effectLst/>
            <a:latin typeface="微软雅黑" pitchFamily="34" charset="-122"/>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8_CN_内部公开_0601">
  <a:themeElements>
    <a:clrScheme name="zte template">
      <a:dk1>
        <a:sysClr val="windowText" lastClr="000000"/>
      </a:dk1>
      <a:lt1>
        <a:sysClr val="window" lastClr="FFFFFF"/>
      </a:lt1>
      <a:dk2>
        <a:srgbClr val="005BAB"/>
      </a:dk2>
      <a:lt2>
        <a:srgbClr val="EEECE1"/>
      </a:lt2>
      <a:accent1>
        <a:srgbClr val="0089CF"/>
      </a:accent1>
      <a:accent2>
        <a:srgbClr val="C0504D"/>
      </a:accent2>
      <a:accent3>
        <a:srgbClr val="9BBB59"/>
      </a:accent3>
      <a:accent4>
        <a:srgbClr val="8064A2"/>
      </a:accent4>
      <a:accent5>
        <a:srgbClr val="00AEEF"/>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cap="flat" cmpd="sng" algn="ctr">
          <a:solidFill>
            <a:sysClr val="window" lastClr="FFFFFF">
              <a:lumMod val="75000"/>
            </a:sysClr>
          </a:solidFill>
          <a:prstDash val="solid"/>
        </a:ln>
        <a:effectLst>
          <a:outerShdw blurRad="40000" dist="20000" dir="5400000" rotWithShape="0">
            <a:srgbClr val="000000">
              <a:alpha val="38000"/>
            </a:srgbClr>
          </a:outerShdw>
          <a:reflection blurRad="6350" stA="52000" endA="300" endPos="35000" dir="5400000" sy="-100000" algn="bl" rotWithShape="0"/>
        </a:effectLst>
      </a:spPr>
      <a:bodyPr anchor="ctr"/>
      <a:lstStyle>
        <a:defPPr algn="l">
          <a:buClr>
            <a:srgbClr val="00B0F0"/>
          </a:buClr>
          <a:buSzPct val="100000"/>
          <a:buFont typeface="Wingdings" pitchFamily="2" charset="2"/>
          <a:buChar char="u"/>
          <a:defRPr sz="1600" dirty="0" smtClean="0">
            <a:effectLst/>
            <a:latin typeface="微软雅黑" pitchFamily="34" charset="-122"/>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第一PPT，www.1ppt.com">
  <a:themeElements>
    <a:clrScheme name="自定义 3">
      <a:dk1>
        <a:sysClr val="windowText" lastClr="000000"/>
      </a:dk1>
      <a:lt1>
        <a:sysClr val="window" lastClr="FFFFFF"/>
      </a:lt1>
      <a:dk2>
        <a:srgbClr val="44546A"/>
      </a:dk2>
      <a:lt2>
        <a:srgbClr val="E7E6E6"/>
      </a:lt2>
      <a:accent1>
        <a:srgbClr val="FE5817"/>
      </a:accent1>
      <a:accent2>
        <a:srgbClr val="FE5817"/>
      </a:accent2>
      <a:accent3>
        <a:srgbClr val="FE5817"/>
      </a:accent3>
      <a:accent4>
        <a:srgbClr val="FE5817"/>
      </a:accent4>
      <a:accent5>
        <a:srgbClr val="FE5817"/>
      </a:accent5>
      <a:accent6>
        <a:srgbClr val="FE5817"/>
      </a:accent6>
      <a:hlink>
        <a:srgbClr val="FE5817"/>
      </a:hlink>
      <a:folHlink>
        <a:srgbClr val="FE5817"/>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www.v5ppt.com</Template>
  <TotalTime>0</TotalTime>
  <Words>2627</Words>
  <Application>Microsoft Office PowerPoint</Application>
  <PresentationFormat>宽屏</PresentationFormat>
  <Paragraphs>445</Paragraphs>
  <Slides>31</Slides>
  <Notes>30</Notes>
  <HiddenSlides>0</HiddenSlides>
  <MMClips>0</MMClips>
  <ScaleCrop>false</ScaleCrop>
  <HeadingPairs>
    <vt:vector size="6" baseType="variant">
      <vt:variant>
        <vt:lpstr>已用的字体</vt:lpstr>
      </vt:variant>
      <vt:variant>
        <vt:i4>10</vt:i4>
      </vt:variant>
      <vt:variant>
        <vt:lpstr>主题</vt:lpstr>
      </vt:variant>
      <vt:variant>
        <vt:i4>8</vt:i4>
      </vt:variant>
      <vt:variant>
        <vt:lpstr>幻灯片标题</vt:lpstr>
      </vt:variant>
      <vt:variant>
        <vt:i4>31</vt:i4>
      </vt:variant>
    </vt:vector>
  </HeadingPairs>
  <TitlesOfParts>
    <vt:vector size="49" baseType="lpstr">
      <vt:lpstr>Calibri Light</vt:lpstr>
      <vt:lpstr>Wingdings</vt:lpstr>
      <vt:lpstr>Arial Black</vt:lpstr>
      <vt:lpstr>微软雅黑</vt:lpstr>
      <vt:lpstr>Arial</vt:lpstr>
      <vt:lpstr>Times</vt:lpstr>
      <vt:lpstr>华文新魏</vt:lpstr>
      <vt:lpstr>Calibri</vt:lpstr>
      <vt:lpstr>Aharoni</vt:lpstr>
      <vt:lpstr>Franklin Gothic Medium</vt:lpstr>
      <vt:lpstr>1_自定义设计方案</vt:lpstr>
      <vt:lpstr>第一PPT，www.1ppt.com</vt:lpstr>
      <vt:lpstr>44_CN_内部公开_0601</vt:lpstr>
      <vt:lpstr>45_CN_内部公开_0601</vt:lpstr>
      <vt:lpstr>46_CN_内部公开_0601</vt:lpstr>
      <vt:lpstr>47_CN_内部公开_0601</vt:lpstr>
      <vt:lpstr>48_CN_内部公开_0601</vt:lpstr>
      <vt:lpstr>6_第一PPT，www.1ppt.com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www.v5ppt.com</dc:title>
  <dc:subject>www.v5ppt.com</dc:subject>
  <dc:creator/>
  <cp:keywords>更多精品文档，请访问www.v5ppt.com</cp:keywords>
  <dc:description>更多精品文档，请访问www.v5ppt.com</dc:description>
  <cp:lastModifiedBy/>
  <cp:revision>119</cp:revision>
  <dcterms:created xsi:type="dcterms:W3CDTF">2016-10-17T14:00:00Z</dcterms:created>
  <dcterms:modified xsi:type="dcterms:W3CDTF">2019-04-09T07:26:38Z</dcterms:modified>
  <cp:category>www.v5ppt.com</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eFrom">
    <vt:lpwstr>www.v5ppt.com</vt:lpwstr>
  </property>
</Properties>
</file>