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Default Extension="vml" ContentType="application/vnd.openxmlformats-officedocument.vmlDrawing"/>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sldIdLst>
    <p:sldId id="282" r:id="rId3"/>
    <p:sldId id="283" r:id="rId4"/>
    <p:sldId id="262" r:id="rId5"/>
    <p:sldId id="267" r:id="rId6"/>
    <p:sldId id="292" r:id="rId7"/>
    <p:sldId id="257" r:id="rId8"/>
    <p:sldId id="275" r:id="rId9"/>
    <p:sldId id="270" r:id="rId10"/>
    <p:sldId id="293" r:id="rId11"/>
    <p:sldId id="272" r:id="rId12"/>
    <p:sldId id="277" r:id="rId13"/>
    <p:sldId id="266" r:id="rId14"/>
    <p:sldId id="297" r:id="rId15"/>
    <p:sldId id="298" r:id="rId16"/>
    <p:sldId id="276" r:id="rId17"/>
    <p:sldId id="278" r:id="rId18"/>
    <p:sldId id="296" r:id="rId19"/>
    <p:sldId id="290" r:id="rId20"/>
    <p:sldId id="294" r:id="rId21"/>
    <p:sldId id="291" r:id="rId22"/>
    <p:sldId id="273"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3300"/>
    <a:srgbClr val="D24726"/>
    <a:srgbClr val="9933FF"/>
    <a:srgbClr val="FF0066"/>
    <a:srgbClr val="990000"/>
    <a:srgbClr val="FF3300"/>
    <a:srgbClr val="DD462F"/>
    <a:srgbClr val="AEB785"/>
    <a:srgbClr val="734F2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4" autoAdjust="0"/>
    <p:restoredTop sz="94660"/>
  </p:normalViewPr>
  <p:slideViewPr>
    <p:cSldViewPr snapToGrid="0">
      <p:cViewPr varScale="1">
        <p:scale>
          <a:sx n="81" d="100"/>
          <a:sy n="81" d="100"/>
        </p:scale>
        <p:origin x="-84" y="-2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CAE44-4DA7-4146-94AC-5DB93EAA0537}" type="doc">
      <dgm:prSet loTypeId="urn:microsoft.com/office/officeart/2005/8/layout/arrow2" loCatId="process" qsTypeId="urn:microsoft.com/office/officeart/2005/8/quickstyle/simple1" qsCatId="simple" csTypeId="urn:microsoft.com/office/officeart/2005/8/colors/accent2_2" csCatId="accent2" phldr="1"/>
      <dgm:spPr/>
    </dgm:pt>
    <dgm:pt modelId="{D2EBC02B-C103-4403-955D-8DD796957194}">
      <dgm:prSet phldrT="[文本]" custT="1"/>
      <dgm:spPr/>
      <dgm:t>
        <a:bodyPr/>
        <a:lstStyle/>
        <a:p>
          <a:r>
            <a:rPr lang="en-US" altLang="zh-CN" sz="1600" b="1" dirty="0" smtClean="0">
              <a:solidFill>
                <a:srgbClr val="CC0000"/>
              </a:solidFill>
              <a:latin typeface="微软雅黑" pitchFamily="34" charset="-122"/>
              <a:ea typeface="微软雅黑" pitchFamily="34" charset="-122"/>
            </a:rPr>
            <a:t>30GB</a:t>
          </a:r>
          <a:endParaRPr lang="zh-CN" altLang="en-US" sz="1600" b="1" dirty="0">
            <a:solidFill>
              <a:srgbClr val="CC0000"/>
            </a:solidFill>
            <a:latin typeface="微软雅黑" pitchFamily="34" charset="-122"/>
            <a:ea typeface="微软雅黑" pitchFamily="34" charset="-122"/>
          </a:endParaRPr>
        </a:p>
      </dgm:t>
    </dgm:pt>
    <dgm:pt modelId="{F7F78A9C-B7FA-4C01-8964-68DCFC59F745}" type="parTrans" cxnId="{57B0426B-166B-4C87-B95A-9623607E4F92}">
      <dgm:prSet/>
      <dgm:spPr/>
      <dgm:t>
        <a:bodyPr/>
        <a:lstStyle/>
        <a:p>
          <a:endParaRPr lang="zh-CN" altLang="en-US"/>
        </a:p>
      </dgm:t>
    </dgm:pt>
    <dgm:pt modelId="{FA9FEBA1-7A12-4D1C-874A-FE329C35E90F}" type="sibTrans" cxnId="{57B0426B-166B-4C87-B95A-9623607E4F92}">
      <dgm:prSet/>
      <dgm:spPr/>
      <dgm:t>
        <a:bodyPr/>
        <a:lstStyle/>
        <a:p>
          <a:endParaRPr lang="zh-CN" altLang="en-US"/>
        </a:p>
      </dgm:t>
    </dgm:pt>
    <dgm:pt modelId="{C0B1B022-CB94-42D3-8330-BA96FD2F6F6D}">
      <dgm:prSet phldrT="[文本]" custT="1"/>
      <dgm:spPr/>
      <dgm:t>
        <a:bodyPr/>
        <a:lstStyle/>
        <a:p>
          <a:r>
            <a:rPr lang="en-US" altLang="zh-CN" sz="1600" b="1" dirty="0" smtClean="0">
              <a:solidFill>
                <a:srgbClr val="CC0000"/>
              </a:solidFill>
              <a:latin typeface="微软雅黑" pitchFamily="34" charset="-122"/>
              <a:ea typeface="微软雅黑" pitchFamily="34" charset="-122"/>
            </a:rPr>
            <a:t>50GB</a:t>
          </a:r>
          <a:endParaRPr lang="zh-CN" altLang="en-US" sz="1600" b="1" dirty="0">
            <a:solidFill>
              <a:srgbClr val="CC0000"/>
            </a:solidFill>
            <a:latin typeface="微软雅黑" pitchFamily="34" charset="-122"/>
            <a:ea typeface="微软雅黑" pitchFamily="34" charset="-122"/>
          </a:endParaRPr>
        </a:p>
      </dgm:t>
    </dgm:pt>
    <dgm:pt modelId="{D061B61C-39DC-4D5B-948F-A685A2FD5AFB}" type="parTrans" cxnId="{B307B889-91CC-41F9-9DC9-261083270852}">
      <dgm:prSet/>
      <dgm:spPr/>
      <dgm:t>
        <a:bodyPr/>
        <a:lstStyle/>
        <a:p>
          <a:endParaRPr lang="zh-CN" altLang="en-US"/>
        </a:p>
      </dgm:t>
    </dgm:pt>
    <dgm:pt modelId="{7EF0BD35-3CF3-4250-B0F6-359A508D5813}" type="sibTrans" cxnId="{B307B889-91CC-41F9-9DC9-261083270852}">
      <dgm:prSet/>
      <dgm:spPr/>
      <dgm:t>
        <a:bodyPr/>
        <a:lstStyle/>
        <a:p>
          <a:endParaRPr lang="zh-CN" altLang="en-US"/>
        </a:p>
      </dgm:t>
    </dgm:pt>
    <dgm:pt modelId="{5F5050A9-F951-4F77-9F63-2346D3914245}">
      <dgm:prSet phldrT="[文本]" custT="1"/>
      <dgm:spPr/>
      <dgm:t>
        <a:bodyPr/>
        <a:lstStyle/>
        <a:p>
          <a:r>
            <a:rPr lang="en-US" altLang="zh-CN" sz="1600" b="1" dirty="0" smtClean="0">
              <a:solidFill>
                <a:srgbClr val="CC0000"/>
              </a:solidFill>
              <a:latin typeface="微软雅黑" pitchFamily="34" charset="-122"/>
              <a:ea typeface="微软雅黑" pitchFamily="34" charset="-122"/>
            </a:rPr>
            <a:t>90GB</a:t>
          </a:r>
          <a:endParaRPr lang="zh-CN" altLang="en-US" sz="1600" b="1" dirty="0">
            <a:solidFill>
              <a:srgbClr val="CC0000"/>
            </a:solidFill>
            <a:latin typeface="微软雅黑" pitchFamily="34" charset="-122"/>
            <a:ea typeface="微软雅黑" pitchFamily="34" charset="-122"/>
          </a:endParaRPr>
        </a:p>
      </dgm:t>
    </dgm:pt>
    <dgm:pt modelId="{DB532E0D-E4FA-445E-88E3-5F18FD3D1F93}" type="parTrans" cxnId="{C27B8575-A992-4F2A-AA07-D2599345B51D}">
      <dgm:prSet/>
      <dgm:spPr/>
      <dgm:t>
        <a:bodyPr/>
        <a:lstStyle/>
        <a:p>
          <a:endParaRPr lang="zh-CN" altLang="en-US"/>
        </a:p>
      </dgm:t>
    </dgm:pt>
    <dgm:pt modelId="{A2848AEE-3628-47BD-9F6D-6D31B064D6FA}" type="sibTrans" cxnId="{C27B8575-A992-4F2A-AA07-D2599345B51D}">
      <dgm:prSet/>
      <dgm:spPr/>
      <dgm:t>
        <a:bodyPr/>
        <a:lstStyle/>
        <a:p>
          <a:endParaRPr lang="zh-CN" altLang="en-US"/>
        </a:p>
      </dgm:t>
    </dgm:pt>
    <dgm:pt modelId="{99E5617B-5DA6-40E5-BCC2-605A4C2A30C4}">
      <dgm:prSet custT="1"/>
      <dgm:spPr/>
      <dgm:t>
        <a:bodyPr/>
        <a:lstStyle/>
        <a:p>
          <a:r>
            <a:rPr lang="zh-CN" altLang="en-US" sz="1600" b="1" dirty="0" smtClean="0">
              <a:solidFill>
                <a:srgbClr val="CC0000"/>
              </a:solidFill>
              <a:latin typeface="微软雅黑" pitchFamily="34" charset="-122"/>
              <a:ea typeface="微软雅黑" pitchFamily="34" charset="-122"/>
            </a:rPr>
            <a:t>独享专线</a:t>
          </a:r>
          <a:endParaRPr lang="zh-CN" altLang="en-US" sz="1600" b="1" dirty="0">
            <a:solidFill>
              <a:srgbClr val="CC0000"/>
            </a:solidFill>
            <a:latin typeface="微软雅黑" pitchFamily="34" charset="-122"/>
            <a:ea typeface="微软雅黑" pitchFamily="34" charset="-122"/>
          </a:endParaRPr>
        </a:p>
      </dgm:t>
    </dgm:pt>
    <dgm:pt modelId="{5B01E3B2-FE64-40DF-9887-E6D21C348B7B}" type="parTrans" cxnId="{328764AD-038B-41EB-8765-EE97B672D62C}">
      <dgm:prSet/>
      <dgm:spPr/>
      <dgm:t>
        <a:bodyPr/>
        <a:lstStyle/>
        <a:p>
          <a:endParaRPr lang="zh-CN" altLang="en-US"/>
        </a:p>
      </dgm:t>
    </dgm:pt>
    <dgm:pt modelId="{76BB22A0-8498-4E5C-89A4-815B4AFA2DE8}" type="sibTrans" cxnId="{328764AD-038B-41EB-8765-EE97B672D62C}">
      <dgm:prSet/>
      <dgm:spPr/>
      <dgm:t>
        <a:bodyPr/>
        <a:lstStyle/>
        <a:p>
          <a:endParaRPr lang="zh-CN" altLang="en-US"/>
        </a:p>
      </dgm:t>
    </dgm:pt>
    <dgm:pt modelId="{CEE680FF-7A35-4B3E-A7E4-77219356E59F}">
      <dgm:prSet phldrT="[文本]" custT="1"/>
      <dgm:spPr/>
      <dgm:t>
        <a:bodyPr/>
        <a:lstStyle/>
        <a:p>
          <a:r>
            <a:rPr lang="en-US" altLang="zh-CN" sz="1600" b="1" dirty="0" smtClean="0">
              <a:solidFill>
                <a:srgbClr val="CC0000"/>
              </a:solidFill>
              <a:latin typeface="微软雅黑" pitchFamily="34" charset="-122"/>
              <a:ea typeface="微软雅黑" pitchFamily="34" charset="-122"/>
            </a:rPr>
            <a:t>120GB</a:t>
          </a:r>
          <a:endParaRPr lang="zh-CN" altLang="en-US" sz="1600" b="1" dirty="0">
            <a:solidFill>
              <a:srgbClr val="CC0000"/>
            </a:solidFill>
            <a:latin typeface="微软雅黑" pitchFamily="34" charset="-122"/>
            <a:ea typeface="微软雅黑" pitchFamily="34" charset="-122"/>
          </a:endParaRPr>
        </a:p>
      </dgm:t>
    </dgm:pt>
    <dgm:pt modelId="{0416A74F-729F-4A8B-8B3B-1E7406E22AE6}" type="parTrans" cxnId="{7ED2D8D8-091D-4C4D-9159-FE20FAD951D4}">
      <dgm:prSet/>
      <dgm:spPr/>
      <dgm:t>
        <a:bodyPr/>
        <a:lstStyle/>
        <a:p>
          <a:endParaRPr lang="zh-CN" altLang="en-US"/>
        </a:p>
      </dgm:t>
    </dgm:pt>
    <dgm:pt modelId="{6E3B6572-5451-4724-9506-34A8587D1F3C}" type="sibTrans" cxnId="{7ED2D8D8-091D-4C4D-9159-FE20FAD951D4}">
      <dgm:prSet/>
      <dgm:spPr/>
      <dgm:t>
        <a:bodyPr/>
        <a:lstStyle/>
        <a:p>
          <a:endParaRPr lang="zh-CN" altLang="en-US"/>
        </a:p>
      </dgm:t>
    </dgm:pt>
    <dgm:pt modelId="{98E8F8B0-717C-4183-B311-80A4B88EBCCE}" type="pres">
      <dgm:prSet presAssocID="{D9ACAE44-4DA7-4146-94AC-5DB93EAA0537}" presName="arrowDiagram" presStyleCnt="0">
        <dgm:presLayoutVars>
          <dgm:chMax val="5"/>
          <dgm:dir/>
          <dgm:resizeHandles val="exact"/>
        </dgm:presLayoutVars>
      </dgm:prSet>
      <dgm:spPr/>
    </dgm:pt>
    <dgm:pt modelId="{5C9AC585-2526-4A45-BEFE-F87FDD6F0B75}" type="pres">
      <dgm:prSet presAssocID="{D9ACAE44-4DA7-4146-94AC-5DB93EAA0537}" presName="arrow" presStyleLbl="bgShp" presStyleIdx="0" presStyleCnt="1"/>
      <dgm:spPr/>
    </dgm:pt>
    <dgm:pt modelId="{A8FABC87-8EAE-4E4E-ADC0-285289F0CFFB}" type="pres">
      <dgm:prSet presAssocID="{D9ACAE44-4DA7-4146-94AC-5DB93EAA0537}" presName="arrowDiagram5" presStyleCnt="0"/>
      <dgm:spPr/>
    </dgm:pt>
    <dgm:pt modelId="{2C17C050-64D4-4452-ABEF-045F1F4B2C95}" type="pres">
      <dgm:prSet presAssocID="{D2EBC02B-C103-4403-955D-8DD796957194}" presName="bullet5a" presStyleLbl="node1" presStyleIdx="0" presStyleCnt="5"/>
      <dgm:spPr/>
    </dgm:pt>
    <dgm:pt modelId="{C3E95F7F-3BCD-40AD-B1E0-9F4012CD4617}" type="pres">
      <dgm:prSet presAssocID="{D2EBC02B-C103-4403-955D-8DD796957194}" presName="textBox5a" presStyleLbl="revTx" presStyleIdx="0" presStyleCnt="5">
        <dgm:presLayoutVars>
          <dgm:bulletEnabled val="1"/>
        </dgm:presLayoutVars>
      </dgm:prSet>
      <dgm:spPr/>
      <dgm:t>
        <a:bodyPr/>
        <a:lstStyle/>
        <a:p>
          <a:endParaRPr lang="zh-CN" altLang="en-US"/>
        </a:p>
      </dgm:t>
    </dgm:pt>
    <dgm:pt modelId="{F20984DC-360A-45F3-89DA-A894E19456CF}" type="pres">
      <dgm:prSet presAssocID="{C0B1B022-CB94-42D3-8330-BA96FD2F6F6D}" presName="bullet5b" presStyleLbl="node1" presStyleIdx="1" presStyleCnt="5"/>
      <dgm:spPr/>
    </dgm:pt>
    <dgm:pt modelId="{656C9722-177B-46CE-BCED-4D91EEB1AAD4}" type="pres">
      <dgm:prSet presAssocID="{C0B1B022-CB94-42D3-8330-BA96FD2F6F6D}" presName="textBox5b" presStyleLbl="revTx" presStyleIdx="1" presStyleCnt="5">
        <dgm:presLayoutVars>
          <dgm:bulletEnabled val="1"/>
        </dgm:presLayoutVars>
      </dgm:prSet>
      <dgm:spPr/>
      <dgm:t>
        <a:bodyPr/>
        <a:lstStyle/>
        <a:p>
          <a:endParaRPr lang="zh-CN" altLang="en-US"/>
        </a:p>
      </dgm:t>
    </dgm:pt>
    <dgm:pt modelId="{011BD025-91BD-4B05-89CE-670A581DCA3F}" type="pres">
      <dgm:prSet presAssocID="{5F5050A9-F951-4F77-9F63-2346D3914245}" presName="bullet5c" presStyleLbl="node1" presStyleIdx="2" presStyleCnt="5"/>
      <dgm:spPr/>
    </dgm:pt>
    <dgm:pt modelId="{C0D5C418-72DD-4AA1-A35A-32EE8C68B3FC}" type="pres">
      <dgm:prSet presAssocID="{5F5050A9-F951-4F77-9F63-2346D3914245}" presName="textBox5c" presStyleLbl="revTx" presStyleIdx="2" presStyleCnt="5">
        <dgm:presLayoutVars>
          <dgm:bulletEnabled val="1"/>
        </dgm:presLayoutVars>
      </dgm:prSet>
      <dgm:spPr/>
      <dgm:t>
        <a:bodyPr/>
        <a:lstStyle/>
        <a:p>
          <a:endParaRPr lang="zh-CN" altLang="en-US"/>
        </a:p>
      </dgm:t>
    </dgm:pt>
    <dgm:pt modelId="{88C1531B-23CA-44B6-8250-C36189981C79}" type="pres">
      <dgm:prSet presAssocID="{CEE680FF-7A35-4B3E-A7E4-77219356E59F}" presName="bullet5d" presStyleLbl="node1" presStyleIdx="3" presStyleCnt="5"/>
      <dgm:spPr/>
    </dgm:pt>
    <dgm:pt modelId="{D80192EA-AC11-4FD1-BB71-D07DF960958C}" type="pres">
      <dgm:prSet presAssocID="{CEE680FF-7A35-4B3E-A7E4-77219356E59F}" presName="textBox5d" presStyleLbl="revTx" presStyleIdx="3" presStyleCnt="5">
        <dgm:presLayoutVars>
          <dgm:bulletEnabled val="1"/>
        </dgm:presLayoutVars>
      </dgm:prSet>
      <dgm:spPr/>
      <dgm:t>
        <a:bodyPr/>
        <a:lstStyle/>
        <a:p>
          <a:endParaRPr lang="zh-CN" altLang="en-US"/>
        </a:p>
      </dgm:t>
    </dgm:pt>
    <dgm:pt modelId="{80486A18-35B4-49B6-817D-50BF649B47AD}" type="pres">
      <dgm:prSet presAssocID="{99E5617B-5DA6-40E5-BCC2-605A4C2A30C4}" presName="bullet5e" presStyleLbl="node1" presStyleIdx="4" presStyleCnt="5"/>
      <dgm:spPr/>
    </dgm:pt>
    <dgm:pt modelId="{77876ABC-6835-40B8-86DD-66B8DBD29E15}" type="pres">
      <dgm:prSet presAssocID="{99E5617B-5DA6-40E5-BCC2-605A4C2A30C4}" presName="textBox5e" presStyleLbl="revTx" presStyleIdx="4" presStyleCnt="5" custScaleX="105250" custLinFactNeighborX="1020">
        <dgm:presLayoutVars>
          <dgm:bulletEnabled val="1"/>
        </dgm:presLayoutVars>
      </dgm:prSet>
      <dgm:spPr/>
      <dgm:t>
        <a:bodyPr/>
        <a:lstStyle/>
        <a:p>
          <a:endParaRPr lang="zh-CN" altLang="en-US"/>
        </a:p>
      </dgm:t>
    </dgm:pt>
  </dgm:ptLst>
  <dgm:cxnLst>
    <dgm:cxn modelId="{620A1958-FCFC-4654-88E3-CC35741D292B}" type="presOf" srcId="{CEE680FF-7A35-4B3E-A7E4-77219356E59F}" destId="{D80192EA-AC11-4FD1-BB71-D07DF960958C}" srcOrd="0" destOrd="0" presId="urn:microsoft.com/office/officeart/2005/8/layout/arrow2"/>
    <dgm:cxn modelId="{DEC91027-B9BB-4B99-A025-DCD722551515}" type="presOf" srcId="{C0B1B022-CB94-42D3-8330-BA96FD2F6F6D}" destId="{656C9722-177B-46CE-BCED-4D91EEB1AAD4}" srcOrd="0" destOrd="0" presId="urn:microsoft.com/office/officeart/2005/8/layout/arrow2"/>
    <dgm:cxn modelId="{328764AD-038B-41EB-8765-EE97B672D62C}" srcId="{D9ACAE44-4DA7-4146-94AC-5DB93EAA0537}" destId="{99E5617B-5DA6-40E5-BCC2-605A4C2A30C4}" srcOrd="4" destOrd="0" parTransId="{5B01E3B2-FE64-40DF-9887-E6D21C348B7B}" sibTransId="{76BB22A0-8498-4E5C-89A4-815B4AFA2DE8}"/>
    <dgm:cxn modelId="{57B0426B-166B-4C87-B95A-9623607E4F92}" srcId="{D9ACAE44-4DA7-4146-94AC-5DB93EAA0537}" destId="{D2EBC02B-C103-4403-955D-8DD796957194}" srcOrd="0" destOrd="0" parTransId="{F7F78A9C-B7FA-4C01-8964-68DCFC59F745}" sibTransId="{FA9FEBA1-7A12-4D1C-874A-FE329C35E90F}"/>
    <dgm:cxn modelId="{C27B8575-A992-4F2A-AA07-D2599345B51D}" srcId="{D9ACAE44-4DA7-4146-94AC-5DB93EAA0537}" destId="{5F5050A9-F951-4F77-9F63-2346D3914245}" srcOrd="2" destOrd="0" parTransId="{DB532E0D-E4FA-445E-88E3-5F18FD3D1F93}" sibTransId="{A2848AEE-3628-47BD-9F6D-6D31B064D6FA}"/>
    <dgm:cxn modelId="{2674A9ED-EEF1-417E-8BFC-0928F92866B0}" type="presOf" srcId="{D2EBC02B-C103-4403-955D-8DD796957194}" destId="{C3E95F7F-3BCD-40AD-B1E0-9F4012CD4617}" srcOrd="0" destOrd="0" presId="urn:microsoft.com/office/officeart/2005/8/layout/arrow2"/>
    <dgm:cxn modelId="{7ED2D8D8-091D-4C4D-9159-FE20FAD951D4}" srcId="{D9ACAE44-4DA7-4146-94AC-5DB93EAA0537}" destId="{CEE680FF-7A35-4B3E-A7E4-77219356E59F}" srcOrd="3" destOrd="0" parTransId="{0416A74F-729F-4A8B-8B3B-1E7406E22AE6}" sibTransId="{6E3B6572-5451-4724-9506-34A8587D1F3C}"/>
    <dgm:cxn modelId="{F7E1EF7F-8B1D-4BC0-877B-0F5D79C49F3F}" type="presOf" srcId="{D9ACAE44-4DA7-4146-94AC-5DB93EAA0537}" destId="{98E8F8B0-717C-4183-B311-80A4B88EBCCE}" srcOrd="0" destOrd="0" presId="urn:microsoft.com/office/officeart/2005/8/layout/arrow2"/>
    <dgm:cxn modelId="{1EBA4A8C-1C29-42C6-A780-A98BA7A1A2C9}" type="presOf" srcId="{5F5050A9-F951-4F77-9F63-2346D3914245}" destId="{C0D5C418-72DD-4AA1-A35A-32EE8C68B3FC}" srcOrd="0" destOrd="0" presId="urn:microsoft.com/office/officeart/2005/8/layout/arrow2"/>
    <dgm:cxn modelId="{B53A0361-48D6-49C4-9580-DC02F52FC339}" type="presOf" srcId="{99E5617B-5DA6-40E5-BCC2-605A4C2A30C4}" destId="{77876ABC-6835-40B8-86DD-66B8DBD29E15}" srcOrd="0" destOrd="0" presId="urn:microsoft.com/office/officeart/2005/8/layout/arrow2"/>
    <dgm:cxn modelId="{B307B889-91CC-41F9-9DC9-261083270852}" srcId="{D9ACAE44-4DA7-4146-94AC-5DB93EAA0537}" destId="{C0B1B022-CB94-42D3-8330-BA96FD2F6F6D}" srcOrd="1" destOrd="0" parTransId="{D061B61C-39DC-4D5B-948F-A685A2FD5AFB}" sibTransId="{7EF0BD35-3CF3-4250-B0F6-359A508D5813}"/>
    <dgm:cxn modelId="{0A4D8DA9-4D59-4AD6-B65D-7A22E1BE7D3A}" type="presParOf" srcId="{98E8F8B0-717C-4183-B311-80A4B88EBCCE}" destId="{5C9AC585-2526-4A45-BEFE-F87FDD6F0B75}" srcOrd="0" destOrd="0" presId="urn:microsoft.com/office/officeart/2005/8/layout/arrow2"/>
    <dgm:cxn modelId="{A25B63D8-C575-4580-B24C-8E0F71954DD6}" type="presParOf" srcId="{98E8F8B0-717C-4183-B311-80A4B88EBCCE}" destId="{A8FABC87-8EAE-4E4E-ADC0-285289F0CFFB}" srcOrd="1" destOrd="0" presId="urn:microsoft.com/office/officeart/2005/8/layout/arrow2"/>
    <dgm:cxn modelId="{A272ED13-3A84-4002-AA27-28586A1D7451}" type="presParOf" srcId="{A8FABC87-8EAE-4E4E-ADC0-285289F0CFFB}" destId="{2C17C050-64D4-4452-ABEF-045F1F4B2C95}" srcOrd="0" destOrd="0" presId="urn:microsoft.com/office/officeart/2005/8/layout/arrow2"/>
    <dgm:cxn modelId="{96349264-E058-482D-AF90-9146FFBD2FFB}" type="presParOf" srcId="{A8FABC87-8EAE-4E4E-ADC0-285289F0CFFB}" destId="{C3E95F7F-3BCD-40AD-B1E0-9F4012CD4617}" srcOrd="1" destOrd="0" presId="urn:microsoft.com/office/officeart/2005/8/layout/arrow2"/>
    <dgm:cxn modelId="{0EDF6DE4-E533-42CC-8247-F3AFF6FE2D17}" type="presParOf" srcId="{A8FABC87-8EAE-4E4E-ADC0-285289F0CFFB}" destId="{F20984DC-360A-45F3-89DA-A894E19456CF}" srcOrd="2" destOrd="0" presId="urn:microsoft.com/office/officeart/2005/8/layout/arrow2"/>
    <dgm:cxn modelId="{23105F95-09BE-41E7-BECE-295CDF3D3D4A}" type="presParOf" srcId="{A8FABC87-8EAE-4E4E-ADC0-285289F0CFFB}" destId="{656C9722-177B-46CE-BCED-4D91EEB1AAD4}" srcOrd="3" destOrd="0" presId="urn:microsoft.com/office/officeart/2005/8/layout/arrow2"/>
    <dgm:cxn modelId="{365F09C4-D44F-4A4A-A685-1E5A76E811FB}" type="presParOf" srcId="{A8FABC87-8EAE-4E4E-ADC0-285289F0CFFB}" destId="{011BD025-91BD-4B05-89CE-670A581DCA3F}" srcOrd="4" destOrd="0" presId="urn:microsoft.com/office/officeart/2005/8/layout/arrow2"/>
    <dgm:cxn modelId="{9D59E110-73E6-48A7-B9DE-783DC0E90E0E}" type="presParOf" srcId="{A8FABC87-8EAE-4E4E-ADC0-285289F0CFFB}" destId="{C0D5C418-72DD-4AA1-A35A-32EE8C68B3FC}" srcOrd="5" destOrd="0" presId="urn:microsoft.com/office/officeart/2005/8/layout/arrow2"/>
    <dgm:cxn modelId="{3EBFAE6D-0184-471F-B4D8-62E7B5515BFB}" type="presParOf" srcId="{A8FABC87-8EAE-4E4E-ADC0-285289F0CFFB}" destId="{88C1531B-23CA-44B6-8250-C36189981C79}" srcOrd="6" destOrd="0" presId="urn:microsoft.com/office/officeart/2005/8/layout/arrow2"/>
    <dgm:cxn modelId="{35F08AC9-FE04-40FE-AC13-AF0F748BA26A}" type="presParOf" srcId="{A8FABC87-8EAE-4E4E-ADC0-285289F0CFFB}" destId="{D80192EA-AC11-4FD1-BB71-D07DF960958C}" srcOrd="7" destOrd="0" presId="urn:microsoft.com/office/officeart/2005/8/layout/arrow2"/>
    <dgm:cxn modelId="{54E2FA36-5D8A-41EF-B384-FF323C2515CF}" type="presParOf" srcId="{A8FABC87-8EAE-4E4E-ADC0-285289F0CFFB}" destId="{80486A18-35B4-49B6-817D-50BF649B47AD}" srcOrd="8" destOrd="0" presId="urn:microsoft.com/office/officeart/2005/8/layout/arrow2"/>
    <dgm:cxn modelId="{3DA31459-B268-4D6E-BEBE-B932B65D0813}" type="presParOf" srcId="{A8FABC87-8EAE-4E4E-ADC0-285289F0CFFB}" destId="{77876ABC-6835-40B8-86DD-66B8DBD29E15}"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13A3B3-73E1-40B0-B9CF-D3A9FB454D3B}" type="doc">
      <dgm:prSet loTypeId="urn:microsoft.com/office/officeart/2005/8/layout/target1" loCatId="relationship" qsTypeId="urn:microsoft.com/office/officeart/2005/8/quickstyle/simple4" qsCatId="simple" csTypeId="urn:microsoft.com/office/officeart/2005/8/colors/colorful3" csCatId="colorful" phldr="1"/>
      <dgm:spPr/>
    </dgm:pt>
    <dgm:pt modelId="{6F08C0AC-AE42-4EC4-AE76-175830BA84BE}">
      <dgm:prSet phldrT="[文本]" custT="1"/>
      <dgm:spPr/>
      <dgm:t>
        <a:bodyPr/>
        <a:lstStyle/>
        <a:p>
          <a:r>
            <a:rPr lang="zh-CN" altLang="en-US" sz="2800" dirty="0" smtClean="0">
              <a:solidFill>
                <a:srgbClr val="CC3300"/>
              </a:solidFill>
              <a:latin typeface="微软雅黑" pitchFamily="34" charset="-122"/>
              <a:ea typeface="微软雅黑" pitchFamily="34" charset="-122"/>
            </a:rPr>
            <a:t>上网快</a:t>
          </a:r>
          <a:endParaRPr lang="zh-CN" altLang="en-US" sz="2800" dirty="0">
            <a:solidFill>
              <a:srgbClr val="CC3300"/>
            </a:solidFill>
            <a:latin typeface="微软雅黑" pitchFamily="34" charset="-122"/>
            <a:ea typeface="微软雅黑" pitchFamily="34" charset="-122"/>
          </a:endParaRPr>
        </a:p>
      </dgm:t>
    </dgm:pt>
    <dgm:pt modelId="{CF7ABE4D-94F4-46C0-8DFC-B334E95163DE}" type="parTrans" cxnId="{7BB1EC0B-AFF4-414F-9BB8-39A33657E250}">
      <dgm:prSet/>
      <dgm:spPr/>
      <dgm:t>
        <a:bodyPr/>
        <a:lstStyle/>
        <a:p>
          <a:endParaRPr lang="zh-CN" altLang="en-US"/>
        </a:p>
      </dgm:t>
    </dgm:pt>
    <dgm:pt modelId="{562BFB18-0267-48A9-8C71-76A10EF23202}" type="sibTrans" cxnId="{7BB1EC0B-AFF4-414F-9BB8-39A33657E250}">
      <dgm:prSet/>
      <dgm:spPr/>
      <dgm:t>
        <a:bodyPr/>
        <a:lstStyle/>
        <a:p>
          <a:endParaRPr lang="zh-CN" altLang="en-US"/>
        </a:p>
      </dgm:t>
    </dgm:pt>
    <dgm:pt modelId="{D9D6A129-45A8-4C30-B4C5-384EDB69BC1C}">
      <dgm:prSet phldrT="[文本]" custT="1"/>
      <dgm:spPr/>
      <dgm:t>
        <a:bodyPr/>
        <a:lstStyle/>
        <a:p>
          <a:r>
            <a:rPr lang="zh-CN" altLang="en-US" sz="2800" dirty="0" smtClean="0">
              <a:solidFill>
                <a:srgbClr val="CC3300"/>
              </a:solidFill>
              <a:latin typeface="微软雅黑" pitchFamily="34" charset="-122"/>
              <a:ea typeface="微软雅黑" pitchFamily="34" charset="-122"/>
            </a:rPr>
            <a:t>省钱</a:t>
          </a:r>
          <a:endParaRPr lang="zh-CN" altLang="en-US" sz="2800" dirty="0">
            <a:solidFill>
              <a:srgbClr val="CC3300"/>
            </a:solidFill>
            <a:latin typeface="微软雅黑" pitchFamily="34" charset="-122"/>
            <a:ea typeface="微软雅黑" pitchFamily="34" charset="-122"/>
          </a:endParaRPr>
        </a:p>
      </dgm:t>
    </dgm:pt>
    <dgm:pt modelId="{7861F21A-7D2B-4FBF-B273-76725B8D6D87}" type="parTrans" cxnId="{EB1363A2-6DBF-4A2F-A39F-94E9FFA68B18}">
      <dgm:prSet/>
      <dgm:spPr/>
      <dgm:t>
        <a:bodyPr/>
        <a:lstStyle/>
        <a:p>
          <a:endParaRPr lang="zh-CN" altLang="en-US"/>
        </a:p>
      </dgm:t>
    </dgm:pt>
    <dgm:pt modelId="{4CD3155F-7D24-4F0A-BD3E-8D7D2ED3C854}" type="sibTrans" cxnId="{EB1363A2-6DBF-4A2F-A39F-94E9FFA68B18}">
      <dgm:prSet/>
      <dgm:spPr/>
      <dgm:t>
        <a:bodyPr/>
        <a:lstStyle/>
        <a:p>
          <a:endParaRPr lang="zh-CN" altLang="en-US"/>
        </a:p>
      </dgm:t>
    </dgm:pt>
    <dgm:pt modelId="{1D27A083-C2BD-4979-BE3B-5AF55D1408AE}">
      <dgm:prSet phldrT="[文本]" custT="1"/>
      <dgm:spPr/>
      <dgm:t>
        <a:bodyPr/>
        <a:lstStyle/>
        <a:p>
          <a:r>
            <a:rPr lang="zh-CN" altLang="en-US" sz="2800" dirty="0" smtClean="0">
              <a:solidFill>
                <a:srgbClr val="CC3300"/>
              </a:solidFill>
              <a:latin typeface="微软雅黑" pitchFamily="34" charset="-122"/>
              <a:ea typeface="微软雅黑" pitchFamily="34" charset="-122"/>
            </a:rPr>
            <a:t>简单</a:t>
          </a:r>
          <a:endParaRPr lang="zh-CN" altLang="en-US" sz="2800" dirty="0">
            <a:solidFill>
              <a:srgbClr val="CC3300"/>
            </a:solidFill>
            <a:latin typeface="微软雅黑" pitchFamily="34" charset="-122"/>
            <a:ea typeface="微软雅黑" pitchFamily="34" charset="-122"/>
          </a:endParaRPr>
        </a:p>
      </dgm:t>
    </dgm:pt>
    <dgm:pt modelId="{B2049404-4B24-4548-8C79-8C21DD6F8DFF}" type="parTrans" cxnId="{8E8C3312-FF75-4A86-963F-4F7787C7F43D}">
      <dgm:prSet/>
      <dgm:spPr/>
      <dgm:t>
        <a:bodyPr/>
        <a:lstStyle/>
        <a:p>
          <a:endParaRPr lang="zh-CN" altLang="en-US"/>
        </a:p>
      </dgm:t>
    </dgm:pt>
    <dgm:pt modelId="{0DC513EB-90B2-4FF0-BFD0-7177E5ED19EA}" type="sibTrans" cxnId="{8E8C3312-FF75-4A86-963F-4F7787C7F43D}">
      <dgm:prSet/>
      <dgm:spPr/>
      <dgm:t>
        <a:bodyPr/>
        <a:lstStyle/>
        <a:p>
          <a:endParaRPr lang="zh-CN" altLang="en-US"/>
        </a:p>
      </dgm:t>
    </dgm:pt>
    <dgm:pt modelId="{9F315576-CFC4-4993-9BAE-3C4B98ABE101}" type="pres">
      <dgm:prSet presAssocID="{8713A3B3-73E1-40B0-B9CF-D3A9FB454D3B}" presName="composite" presStyleCnt="0">
        <dgm:presLayoutVars>
          <dgm:chMax val="5"/>
          <dgm:dir/>
          <dgm:resizeHandles val="exact"/>
        </dgm:presLayoutVars>
      </dgm:prSet>
      <dgm:spPr/>
    </dgm:pt>
    <dgm:pt modelId="{A27A1FD9-1525-4A3E-B0E3-530998541B1B}" type="pres">
      <dgm:prSet presAssocID="{6F08C0AC-AE42-4EC4-AE76-175830BA84BE}" presName="circle1" presStyleLbl="lnNode1" presStyleIdx="0" presStyleCnt="3"/>
      <dgm:spPr>
        <a:solidFill>
          <a:srgbClr val="CC3300"/>
        </a:solidFill>
      </dgm:spPr>
    </dgm:pt>
    <dgm:pt modelId="{BC5D7599-4979-455F-A986-D5F63577E04A}" type="pres">
      <dgm:prSet presAssocID="{6F08C0AC-AE42-4EC4-AE76-175830BA84BE}" presName="text1" presStyleLbl="revTx" presStyleIdx="0" presStyleCnt="3">
        <dgm:presLayoutVars>
          <dgm:bulletEnabled val="1"/>
        </dgm:presLayoutVars>
      </dgm:prSet>
      <dgm:spPr/>
      <dgm:t>
        <a:bodyPr/>
        <a:lstStyle/>
        <a:p>
          <a:endParaRPr lang="zh-CN" altLang="en-US"/>
        </a:p>
      </dgm:t>
    </dgm:pt>
    <dgm:pt modelId="{0AEB11BE-C0FA-4060-8ABF-EE182D40505B}" type="pres">
      <dgm:prSet presAssocID="{6F08C0AC-AE42-4EC4-AE76-175830BA84BE}" presName="line1" presStyleLbl="callout" presStyleIdx="0" presStyleCnt="6"/>
      <dgm:spPr/>
    </dgm:pt>
    <dgm:pt modelId="{6A121B62-DC0F-4D0D-A7FE-A8784D680980}" type="pres">
      <dgm:prSet presAssocID="{6F08C0AC-AE42-4EC4-AE76-175830BA84BE}" presName="d1" presStyleLbl="callout" presStyleIdx="1" presStyleCnt="6"/>
      <dgm:spPr/>
    </dgm:pt>
    <dgm:pt modelId="{9E702765-54F9-41B7-8682-AB01445F2693}" type="pres">
      <dgm:prSet presAssocID="{D9D6A129-45A8-4C30-B4C5-384EDB69BC1C}" presName="circle2" presStyleLbl="lnNode1" presStyleIdx="1" presStyleCnt="3"/>
      <dgm:spPr>
        <a:solidFill>
          <a:srgbClr val="00B0F0"/>
        </a:solidFill>
      </dgm:spPr>
    </dgm:pt>
    <dgm:pt modelId="{B02B376F-FFEA-4ABA-B5F6-E7DEDB4F67E9}" type="pres">
      <dgm:prSet presAssocID="{D9D6A129-45A8-4C30-B4C5-384EDB69BC1C}" presName="text2" presStyleLbl="revTx" presStyleIdx="1" presStyleCnt="3">
        <dgm:presLayoutVars>
          <dgm:bulletEnabled val="1"/>
        </dgm:presLayoutVars>
      </dgm:prSet>
      <dgm:spPr/>
      <dgm:t>
        <a:bodyPr/>
        <a:lstStyle/>
        <a:p>
          <a:endParaRPr lang="zh-CN" altLang="en-US"/>
        </a:p>
      </dgm:t>
    </dgm:pt>
    <dgm:pt modelId="{16A45AE3-8D50-4F0B-A067-FCA043D57379}" type="pres">
      <dgm:prSet presAssocID="{D9D6A129-45A8-4C30-B4C5-384EDB69BC1C}" presName="line2" presStyleLbl="callout" presStyleIdx="2" presStyleCnt="6"/>
      <dgm:spPr/>
    </dgm:pt>
    <dgm:pt modelId="{0E23E3F8-988B-4256-BBE3-D5CC01CAB4F8}" type="pres">
      <dgm:prSet presAssocID="{D9D6A129-45A8-4C30-B4C5-384EDB69BC1C}" presName="d2" presStyleLbl="callout" presStyleIdx="3" presStyleCnt="6"/>
      <dgm:spPr/>
    </dgm:pt>
    <dgm:pt modelId="{5A77E483-9B8E-434A-A29F-F1455F8F60E0}" type="pres">
      <dgm:prSet presAssocID="{1D27A083-C2BD-4979-BE3B-5AF55D1408AE}" presName="circle3" presStyleLbl="lnNode1" presStyleIdx="2" presStyleCnt="3"/>
      <dgm:spPr>
        <a:solidFill>
          <a:srgbClr val="9933FF"/>
        </a:solidFill>
      </dgm:spPr>
    </dgm:pt>
    <dgm:pt modelId="{53F1E1C5-2520-47A1-A525-D1A8D6186FF8}" type="pres">
      <dgm:prSet presAssocID="{1D27A083-C2BD-4979-BE3B-5AF55D1408AE}" presName="text3" presStyleLbl="revTx" presStyleIdx="2" presStyleCnt="3">
        <dgm:presLayoutVars>
          <dgm:bulletEnabled val="1"/>
        </dgm:presLayoutVars>
      </dgm:prSet>
      <dgm:spPr/>
      <dgm:t>
        <a:bodyPr/>
        <a:lstStyle/>
        <a:p>
          <a:endParaRPr lang="zh-CN" altLang="en-US"/>
        </a:p>
      </dgm:t>
    </dgm:pt>
    <dgm:pt modelId="{837546EE-740A-42CA-B24C-94919ABCD75C}" type="pres">
      <dgm:prSet presAssocID="{1D27A083-C2BD-4979-BE3B-5AF55D1408AE}" presName="line3" presStyleLbl="callout" presStyleIdx="4" presStyleCnt="6"/>
      <dgm:spPr/>
    </dgm:pt>
    <dgm:pt modelId="{BEADBB8F-D2A1-47B0-A9CE-BA61899ADC7A}" type="pres">
      <dgm:prSet presAssocID="{1D27A083-C2BD-4979-BE3B-5AF55D1408AE}" presName="d3" presStyleLbl="callout" presStyleIdx="5" presStyleCnt="6"/>
      <dgm:spPr/>
    </dgm:pt>
  </dgm:ptLst>
  <dgm:cxnLst>
    <dgm:cxn modelId="{4777175F-8BA0-48F9-8491-DE35DAD5ABA0}" type="presOf" srcId="{1D27A083-C2BD-4979-BE3B-5AF55D1408AE}" destId="{53F1E1C5-2520-47A1-A525-D1A8D6186FF8}" srcOrd="0" destOrd="0" presId="urn:microsoft.com/office/officeart/2005/8/layout/target1"/>
    <dgm:cxn modelId="{EB1363A2-6DBF-4A2F-A39F-94E9FFA68B18}" srcId="{8713A3B3-73E1-40B0-B9CF-D3A9FB454D3B}" destId="{D9D6A129-45A8-4C30-B4C5-384EDB69BC1C}" srcOrd="1" destOrd="0" parTransId="{7861F21A-7D2B-4FBF-B273-76725B8D6D87}" sibTransId="{4CD3155F-7D24-4F0A-BD3E-8D7D2ED3C854}"/>
    <dgm:cxn modelId="{1345D6D3-A5A5-4BE0-876D-D8B6F711C003}" type="presOf" srcId="{6F08C0AC-AE42-4EC4-AE76-175830BA84BE}" destId="{BC5D7599-4979-455F-A986-D5F63577E04A}" srcOrd="0" destOrd="0" presId="urn:microsoft.com/office/officeart/2005/8/layout/target1"/>
    <dgm:cxn modelId="{653CDDF5-7C3D-459E-BFA6-B166F2298443}" type="presOf" srcId="{8713A3B3-73E1-40B0-B9CF-D3A9FB454D3B}" destId="{9F315576-CFC4-4993-9BAE-3C4B98ABE101}" srcOrd="0" destOrd="0" presId="urn:microsoft.com/office/officeart/2005/8/layout/target1"/>
    <dgm:cxn modelId="{9EB3B6C3-6318-4452-A4FE-CEA6819A276D}" type="presOf" srcId="{D9D6A129-45A8-4C30-B4C5-384EDB69BC1C}" destId="{B02B376F-FFEA-4ABA-B5F6-E7DEDB4F67E9}" srcOrd="0" destOrd="0" presId="urn:microsoft.com/office/officeart/2005/8/layout/target1"/>
    <dgm:cxn modelId="{8E8C3312-FF75-4A86-963F-4F7787C7F43D}" srcId="{8713A3B3-73E1-40B0-B9CF-D3A9FB454D3B}" destId="{1D27A083-C2BD-4979-BE3B-5AF55D1408AE}" srcOrd="2" destOrd="0" parTransId="{B2049404-4B24-4548-8C79-8C21DD6F8DFF}" sibTransId="{0DC513EB-90B2-4FF0-BFD0-7177E5ED19EA}"/>
    <dgm:cxn modelId="{7BB1EC0B-AFF4-414F-9BB8-39A33657E250}" srcId="{8713A3B3-73E1-40B0-B9CF-D3A9FB454D3B}" destId="{6F08C0AC-AE42-4EC4-AE76-175830BA84BE}" srcOrd="0" destOrd="0" parTransId="{CF7ABE4D-94F4-46C0-8DFC-B334E95163DE}" sibTransId="{562BFB18-0267-48A9-8C71-76A10EF23202}"/>
    <dgm:cxn modelId="{088EF8CA-D76D-4291-B6F2-EAC0C4846901}" type="presParOf" srcId="{9F315576-CFC4-4993-9BAE-3C4B98ABE101}" destId="{A27A1FD9-1525-4A3E-B0E3-530998541B1B}" srcOrd="0" destOrd="0" presId="urn:microsoft.com/office/officeart/2005/8/layout/target1"/>
    <dgm:cxn modelId="{D95710C2-1E8A-4EE4-9469-22E1525C143A}" type="presParOf" srcId="{9F315576-CFC4-4993-9BAE-3C4B98ABE101}" destId="{BC5D7599-4979-455F-A986-D5F63577E04A}" srcOrd="1" destOrd="0" presId="urn:microsoft.com/office/officeart/2005/8/layout/target1"/>
    <dgm:cxn modelId="{FE0506DD-25E4-4484-BE34-45FBEC852728}" type="presParOf" srcId="{9F315576-CFC4-4993-9BAE-3C4B98ABE101}" destId="{0AEB11BE-C0FA-4060-8ABF-EE182D40505B}" srcOrd="2" destOrd="0" presId="urn:microsoft.com/office/officeart/2005/8/layout/target1"/>
    <dgm:cxn modelId="{E9A55EA3-507E-4ADA-9D9A-5E9E699D8AFF}" type="presParOf" srcId="{9F315576-CFC4-4993-9BAE-3C4B98ABE101}" destId="{6A121B62-DC0F-4D0D-A7FE-A8784D680980}" srcOrd="3" destOrd="0" presId="urn:microsoft.com/office/officeart/2005/8/layout/target1"/>
    <dgm:cxn modelId="{F7610C35-BF93-4026-AF5E-DD4D47BEBBC4}" type="presParOf" srcId="{9F315576-CFC4-4993-9BAE-3C4B98ABE101}" destId="{9E702765-54F9-41B7-8682-AB01445F2693}" srcOrd="4" destOrd="0" presId="urn:microsoft.com/office/officeart/2005/8/layout/target1"/>
    <dgm:cxn modelId="{5EEA8FC2-4B30-44EB-8B52-A75BAD35AA00}" type="presParOf" srcId="{9F315576-CFC4-4993-9BAE-3C4B98ABE101}" destId="{B02B376F-FFEA-4ABA-B5F6-E7DEDB4F67E9}" srcOrd="5" destOrd="0" presId="urn:microsoft.com/office/officeart/2005/8/layout/target1"/>
    <dgm:cxn modelId="{BD769D6A-0249-47C6-950B-F571B3898448}" type="presParOf" srcId="{9F315576-CFC4-4993-9BAE-3C4B98ABE101}" destId="{16A45AE3-8D50-4F0B-A067-FCA043D57379}" srcOrd="6" destOrd="0" presId="urn:microsoft.com/office/officeart/2005/8/layout/target1"/>
    <dgm:cxn modelId="{9F9A8EFF-D4A7-4C87-A574-6C59A1372327}" type="presParOf" srcId="{9F315576-CFC4-4993-9BAE-3C4B98ABE101}" destId="{0E23E3F8-988B-4256-BBE3-D5CC01CAB4F8}" srcOrd="7" destOrd="0" presId="urn:microsoft.com/office/officeart/2005/8/layout/target1"/>
    <dgm:cxn modelId="{F405E51F-4223-46CB-9171-914EAB457762}" type="presParOf" srcId="{9F315576-CFC4-4993-9BAE-3C4B98ABE101}" destId="{5A77E483-9B8E-434A-A29F-F1455F8F60E0}" srcOrd="8" destOrd="0" presId="urn:microsoft.com/office/officeart/2005/8/layout/target1"/>
    <dgm:cxn modelId="{5102F8C4-F3C4-48DB-B8E1-A19D4FEB60E4}" type="presParOf" srcId="{9F315576-CFC4-4993-9BAE-3C4B98ABE101}" destId="{53F1E1C5-2520-47A1-A525-D1A8D6186FF8}" srcOrd="9" destOrd="0" presId="urn:microsoft.com/office/officeart/2005/8/layout/target1"/>
    <dgm:cxn modelId="{E473F014-914B-4492-9AAD-3C1EF5572029}" type="presParOf" srcId="{9F315576-CFC4-4993-9BAE-3C4B98ABE101}" destId="{837546EE-740A-42CA-B24C-94919ABCD75C}" srcOrd="10" destOrd="0" presId="urn:microsoft.com/office/officeart/2005/8/layout/target1"/>
    <dgm:cxn modelId="{3A0154E7-49FC-4826-B5D9-B99972D76DED}" type="presParOf" srcId="{9F315576-CFC4-4993-9BAE-3C4B98ABE101}" destId="{BEADBB8F-D2A1-47B0-A9CE-BA61899ADC7A}" srcOrd="11"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5D26B9-541C-4095-B268-F01BC6C133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AE63B23E-76D9-42CA-A342-5DBCFA6C8833}">
      <dgm:prSet phldrT="[文本]" custT="1"/>
      <dgm:spPr>
        <a:solidFill>
          <a:schemeClr val="accent2"/>
        </a:solidFill>
        <a:ln>
          <a:solidFill>
            <a:srgbClr val="D24726"/>
          </a:solidFill>
        </a:ln>
      </dgm:spPr>
      <dgm:t>
        <a:bodyPr/>
        <a:lstStyle/>
        <a:p>
          <a:r>
            <a:rPr lang="zh-CN" altLang="en-US" sz="1600" dirty="0" smtClean="0">
              <a:latin typeface="微软雅黑" pitchFamily="34" charset="-122"/>
              <a:ea typeface="微软雅黑" pitchFamily="34" charset="-122"/>
            </a:rPr>
            <a:t>管理</a:t>
          </a:r>
          <a:endParaRPr lang="zh-CN" altLang="en-US" sz="1600" dirty="0">
            <a:latin typeface="微软雅黑" pitchFamily="34" charset="-122"/>
            <a:ea typeface="微软雅黑" pitchFamily="34" charset="-122"/>
          </a:endParaRPr>
        </a:p>
      </dgm:t>
    </dgm:pt>
    <dgm:pt modelId="{4B6800A9-A922-4976-BA69-A5B185D22C6C}" type="parTrans" cxnId="{F11263FC-144B-4E7C-B06E-424AD8EC90FA}">
      <dgm:prSet/>
      <dgm:spPr/>
      <dgm:t>
        <a:bodyPr/>
        <a:lstStyle/>
        <a:p>
          <a:endParaRPr lang="zh-CN" altLang="en-US" sz="1600">
            <a:latin typeface="微软雅黑" pitchFamily="34" charset="-122"/>
            <a:ea typeface="微软雅黑" pitchFamily="34" charset="-122"/>
          </a:endParaRPr>
        </a:p>
      </dgm:t>
    </dgm:pt>
    <dgm:pt modelId="{257BDB07-EAA6-4A69-AB77-14A5C70090AD}" type="sibTrans" cxnId="{F11263FC-144B-4E7C-B06E-424AD8EC90FA}">
      <dgm:prSet/>
      <dgm:spPr/>
      <dgm:t>
        <a:bodyPr/>
        <a:lstStyle/>
        <a:p>
          <a:endParaRPr lang="zh-CN" altLang="en-US" sz="1600">
            <a:latin typeface="微软雅黑" pitchFamily="34" charset="-122"/>
            <a:ea typeface="微软雅黑" pitchFamily="34" charset="-122"/>
          </a:endParaRPr>
        </a:p>
      </dgm:t>
    </dgm:pt>
    <dgm:pt modelId="{4DDFE52E-A27E-43BD-8C31-EDBB9FDF000F}">
      <dgm:prSet phldrT="[文本]" custT="1"/>
      <dgm:spPr/>
      <dgm:t>
        <a:bodyPr/>
        <a:lstStyle/>
        <a:p>
          <a:pPr algn="ctr"/>
          <a:r>
            <a:rPr lang="zh-CN" altLang="en-US" sz="1600" dirty="0" smtClean="0">
              <a:latin typeface="微软雅黑" pitchFamily="34" charset="-122"/>
              <a:ea typeface="微软雅黑" pitchFamily="34" charset="-122"/>
            </a:rPr>
            <a:t>缓存加速</a:t>
          </a:r>
          <a:endParaRPr lang="zh-CN" altLang="en-US" sz="1600" dirty="0">
            <a:latin typeface="微软雅黑" pitchFamily="34" charset="-122"/>
            <a:ea typeface="微软雅黑" pitchFamily="34" charset="-122"/>
          </a:endParaRPr>
        </a:p>
      </dgm:t>
    </dgm:pt>
    <dgm:pt modelId="{22291808-B432-4A63-8D56-7E40C9178870}" type="parTrans" cxnId="{364B3CEE-C10C-49B4-B247-277615D6A56B}">
      <dgm:prSet/>
      <dgm:spPr/>
      <dgm:t>
        <a:bodyPr/>
        <a:lstStyle/>
        <a:p>
          <a:endParaRPr lang="zh-CN" altLang="en-US" sz="1600">
            <a:latin typeface="微软雅黑" pitchFamily="34" charset="-122"/>
            <a:ea typeface="微软雅黑" pitchFamily="34" charset="-122"/>
          </a:endParaRPr>
        </a:p>
      </dgm:t>
    </dgm:pt>
    <dgm:pt modelId="{37D25595-3964-45F1-A103-419E394100FB}" type="sibTrans" cxnId="{364B3CEE-C10C-49B4-B247-277615D6A56B}">
      <dgm:prSet/>
      <dgm:spPr/>
      <dgm:t>
        <a:bodyPr/>
        <a:lstStyle/>
        <a:p>
          <a:endParaRPr lang="zh-CN" altLang="en-US" sz="1600">
            <a:latin typeface="微软雅黑" pitchFamily="34" charset="-122"/>
            <a:ea typeface="微软雅黑" pitchFamily="34" charset="-122"/>
          </a:endParaRPr>
        </a:p>
      </dgm:t>
    </dgm:pt>
    <dgm:pt modelId="{51717E20-55B9-48A3-A3A2-D054F50C7F16}">
      <dgm:prSet phldrT="[文本]" custT="1"/>
      <dgm:spPr>
        <a:solidFill>
          <a:schemeClr val="accent2"/>
        </a:solidFill>
        <a:ln>
          <a:solidFill>
            <a:srgbClr val="D24726"/>
          </a:solidFill>
        </a:ln>
      </dgm:spPr>
      <dgm:t>
        <a:bodyPr/>
        <a:lstStyle/>
        <a:p>
          <a:r>
            <a:rPr lang="zh-CN" altLang="en-US" sz="1600" dirty="0" smtClean="0">
              <a:latin typeface="微软雅黑" pitchFamily="34" charset="-122"/>
              <a:ea typeface="微软雅黑" pitchFamily="34" charset="-122"/>
            </a:rPr>
            <a:t>速度</a:t>
          </a:r>
          <a:endParaRPr lang="zh-CN" altLang="en-US" sz="1600" dirty="0">
            <a:latin typeface="微软雅黑" pitchFamily="34" charset="-122"/>
            <a:ea typeface="微软雅黑" pitchFamily="34" charset="-122"/>
          </a:endParaRPr>
        </a:p>
      </dgm:t>
    </dgm:pt>
    <dgm:pt modelId="{B8E6FB2A-FEFD-4152-99C5-417D8AD24489}" type="parTrans" cxnId="{5B52A7ED-44F2-4B1A-B2A4-8D6AAB87380E}">
      <dgm:prSet/>
      <dgm:spPr/>
      <dgm:t>
        <a:bodyPr/>
        <a:lstStyle/>
        <a:p>
          <a:endParaRPr lang="zh-CN" altLang="en-US" sz="1600">
            <a:latin typeface="微软雅黑" pitchFamily="34" charset="-122"/>
            <a:ea typeface="微软雅黑" pitchFamily="34" charset="-122"/>
          </a:endParaRPr>
        </a:p>
      </dgm:t>
    </dgm:pt>
    <dgm:pt modelId="{286E589E-18AB-4055-B552-029390D4D06D}" type="sibTrans" cxnId="{5B52A7ED-44F2-4B1A-B2A4-8D6AAB87380E}">
      <dgm:prSet/>
      <dgm:spPr/>
      <dgm:t>
        <a:bodyPr/>
        <a:lstStyle/>
        <a:p>
          <a:endParaRPr lang="zh-CN" altLang="en-US" sz="1600">
            <a:latin typeface="微软雅黑" pitchFamily="34" charset="-122"/>
            <a:ea typeface="微软雅黑" pitchFamily="34" charset="-122"/>
          </a:endParaRPr>
        </a:p>
      </dgm:t>
    </dgm:pt>
    <dgm:pt modelId="{DD4213E1-D80C-49D9-B83B-7F884C0E0AFE}">
      <dgm:prSet phldrT="[文本]" custT="1"/>
      <dgm:spPr/>
      <dgm:t>
        <a:bodyPr/>
        <a:lstStyle/>
        <a:p>
          <a:pPr algn="ctr"/>
          <a:r>
            <a:rPr lang="zh-CN" altLang="en-US" sz="1600" dirty="0" smtClean="0">
              <a:latin typeface="微软雅黑" pitchFamily="34" charset="-122"/>
              <a:ea typeface="微软雅黑" pitchFamily="34" charset="-122"/>
            </a:rPr>
            <a:t>权限管理</a:t>
          </a:r>
          <a:endParaRPr lang="zh-CN" altLang="en-US" sz="1600" dirty="0">
            <a:latin typeface="微软雅黑" pitchFamily="34" charset="-122"/>
            <a:ea typeface="微软雅黑" pitchFamily="34" charset="-122"/>
          </a:endParaRPr>
        </a:p>
      </dgm:t>
    </dgm:pt>
    <dgm:pt modelId="{0EC00B99-DC06-4F82-A4C5-11635D4A59A3}" type="parTrans" cxnId="{5C9BEB48-CB79-44AC-8F83-4F4A89993C21}">
      <dgm:prSet/>
      <dgm:spPr/>
      <dgm:t>
        <a:bodyPr/>
        <a:lstStyle/>
        <a:p>
          <a:endParaRPr lang="zh-CN" altLang="en-US" sz="1600">
            <a:latin typeface="微软雅黑" pitchFamily="34" charset="-122"/>
            <a:ea typeface="微软雅黑" pitchFamily="34" charset="-122"/>
          </a:endParaRPr>
        </a:p>
      </dgm:t>
    </dgm:pt>
    <dgm:pt modelId="{E5899F45-0265-42FD-916F-CD8B5C6CE6A5}" type="sibTrans" cxnId="{5C9BEB48-CB79-44AC-8F83-4F4A89993C21}">
      <dgm:prSet/>
      <dgm:spPr/>
      <dgm:t>
        <a:bodyPr/>
        <a:lstStyle/>
        <a:p>
          <a:endParaRPr lang="zh-CN" altLang="en-US" sz="1600">
            <a:latin typeface="微软雅黑" pitchFamily="34" charset="-122"/>
            <a:ea typeface="微软雅黑" pitchFamily="34" charset="-122"/>
          </a:endParaRPr>
        </a:p>
      </dgm:t>
    </dgm:pt>
    <dgm:pt modelId="{FCBC6D10-A30A-4D2D-BFCC-4FEDDBDD19D9}">
      <dgm:prSet phldrT="[文本]" custT="1"/>
      <dgm:spPr/>
      <dgm:t>
        <a:bodyPr/>
        <a:lstStyle/>
        <a:p>
          <a:pPr algn="ctr"/>
          <a:r>
            <a:rPr lang="zh-CN" altLang="en-US" sz="1600" dirty="0" smtClean="0">
              <a:latin typeface="微软雅黑" pitchFamily="34" charset="-122"/>
              <a:ea typeface="微软雅黑" pitchFamily="34" charset="-122"/>
            </a:rPr>
            <a:t>信息管理</a:t>
          </a:r>
          <a:endParaRPr lang="zh-CN" altLang="en-US" sz="1600" dirty="0">
            <a:latin typeface="微软雅黑" pitchFamily="34" charset="-122"/>
            <a:ea typeface="微软雅黑" pitchFamily="34" charset="-122"/>
          </a:endParaRPr>
        </a:p>
      </dgm:t>
    </dgm:pt>
    <dgm:pt modelId="{EB324B26-D175-4933-8733-E2767B55E997}" type="parTrans" cxnId="{E67C80D5-5CA7-4031-9D5A-E23891269C10}">
      <dgm:prSet/>
      <dgm:spPr/>
      <dgm:t>
        <a:bodyPr/>
        <a:lstStyle/>
        <a:p>
          <a:endParaRPr lang="zh-CN" altLang="en-US" sz="1600">
            <a:latin typeface="微软雅黑" pitchFamily="34" charset="-122"/>
            <a:ea typeface="微软雅黑" pitchFamily="34" charset="-122"/>
          </a:endParaRPr>
        </a:p>
      </dgm:t>
    </dgm:pt>
    <dgm:pt modelId="{EE6B00F8-919B-44D9-9EAB-8E07BB8515B5}" type="sibTrans" cxnId="{E67C80D5-5CA7-4031-9D5A-E23891269C10}">
      <dgm:prSet/>
      <dgm:spPr/>
      <dgm:t>
        <a:bodyPr/>
        <a:lstStyle/>
        <a:p>
          <a:endParaRPr lang="zh-CN" altLang="en-US" sz="1600">
            <a:latin typeface="微软雅黑" pitchFamily="34" charset="-122"/>
            <a:ea typeface="微软雅黑" pitchFamily="34" charset="-122"/>
          </a:endParaRPr>
        </a:p>
      </dgm:t>
    </dgm:pt>
    <dgm:pt modelId="{D1E7CC8C-C584-4582-9AFD-993A75C3E553}">
      <dgm:prSet phldrT="[文本]" custT="1"/>
      <dgm:spPr>
        <a:solidFill>
          <a:schemeClr val="accent2"/>
        </a:solidFill>
        <a:ln>
          <a:solidFill>
            <a:srgbClr val="D24726"/>
          </a:solidFill>
        </a:ln>
      </dgm:spPr>
      <dgm:t>
        <a:bodyPr/>
        <a:lstStyle/>
        <a:p>
          <a:r>
            <a:rPr lang="zh-CN" altLang="en-US" sz="1600" dirty="0" smtClean="0">
              <a:latin typeface="微软雅黑" pitchFamily="34" charset="-122"/>
              <a:ea typeface="微软雅黑" pitchFamily="34" charset="-122"/>
            </a:rPr>
            <a:t>安全</a:t>
          </a:r>
          <a:endParaRPr lang="zh-CN" altLang="en-US" sz="1600" dirty="0">
            <a:latin typeface="微软雅黑" pitchFamily="34" charset="-122"/>
            <a:ea typeface="微软雅黑" pitchFamily="34" charset="-122"/>
          </a:endParaRPr>
        </a:p>
      </dgm:t>
    </dgm:pt>
    <dgm:pt modelId="{3DF27144-0347-430D-B648-3A615A96A6E1}" type="parTrans" cxnId="{F27B3A51-7901-4D11-8C8D-D2666E06A28B}">
      <dgm:prSet/>
      <dgm:spPr/>
      <dgm:t>
        <a:bodyPr/>
        <a:lstStyle/>
        <a:p>
          <a:endParaRPr lang="zh-CN" altLang="en-US" sz="1600">
            <a:latin typeface="微软雅黑" pitchFamily="34" charset="-122"/>
            <a:ea typeface="微软雅黑" pitchFamily="34" charset="-122"/>
          </a:endParaRPr>
        </a:p>
      </dgm:t>
    </dgm:pt>
    <dgm:pt modelId="{33F7DD23-E934-41C9-B727-C8B13B7A951C}" type="sibTrans" cxnId="{F27B3A51-7901-4D11-8C8D-D2666E06A28B}">
      <dgm:prSet/>
      <dgm:spPr/>
      <dgm:t>
        <a:bodyPr/>
        <a:lstStyle/>
        <a:p>
          <a:endParaRPr lang="zh-CN" altLang="en-US" sz="1600">
            <a:latin typeface="微软雅黑" pitchFamily="34" charset="-122"/>
            <a:ea typeface="微软雅黑" pitchFamily="34" charset="-122"/>
          </a:endParaRPr>
        </a:p>
      </dgm:t>
    </dgm:pt>
    <dgm:pt modelId="{324A5ADF-7740-4F2A-8855-98B19C8AF9BD}">
      <dgm:prSet phldrT="[文本]" custT="1"/>
      <dgm:spPr/>
      <dgm:t>
        <a:bodyPr/>
        <a:lstStyle/>
        <a:p>
          <a:pPr algn="ctr"/>
          <a:r>
            <a:rPr lang="zh-CN" altLang="en-US" sz="1600" dirty="0" smtClean="0">
              <a:latin typeface="微软雅黑" pitchFamily="34" charset="-122"/>
              <a:ea typeface="微软雅黑" pitchFamily="34" charset="-122"/>
            </a:rPr>
            <a:t>终端安全</a:t>
          </a:r>
          <a:endParaRPr lang="zh-CN" altLang="en-US" sz="1600" dirty="0">
            <a:latin typeface="微软雅黑" pitchFamily="34" charset="-122"/>
            <a:ea typeface="微软雅黑" pitchFamily="34" charset="-122"/>
          </a:endParaRPr>
        </a:p>
      </dgm:t>
    </dgm:pt>
    <dgm:pt modelId="{F5FD9F3A-EE0A-4D55-B567-A1A17745BDFF}" type="parTrans" cxnId="{7585EC59-D2D7-4271-B510-B8A34610EB34}">
      <dgm:prSet/>
      <dgm:spPr/>
      <dgm:t>
        <a:bodyPr/>
        <a:lstStyle/>
        <a:p>
          <a:endParaRPr lang="zh-CN" altLang="en-US" sz="1600">
            <a:latin typeface="微软雅黑" pitchFamily="34" charset="-122"/>
            <a:ea typeface="微软雅黑" pitchFamily="34" charset="-122"/>
          </a:endParaRPr>
        </a:p>
      </dgm:t>
    </dgm:pt>
    <dgm:pt modelId="{C676C8FB-912D-4C02-BC1D-779DF6D11A29}" type="sibTrans" cxnId="{7585EC59-D2D7-4271-B510-B8A34610EB34}">
      <dgm:prSet/>
      <dgm:spPr/>
      <dgm:t>
        <a:bodyPr/>
        <a:lstStyle/>
        <a:p>
          <a:endParaRPr lang="zh-CN" altLang="en-US" sz="1600">
            <a:latin typeface="微软雅黑" pitchFamily="34" charset="-122"/>
            <a:ea typeface="微软雅黑" pitchFamily="34" charset="-122"/>
          </a:endParaRPr>
        </a:p>
      </dgm:t>
    </dgm:pt>
    <dgm:pt modelId="{F320F585-BB2D-4B8B-92E4-11F6BD1BC6D2}">
      <dgm:prSet phldrT="[文本]" custT="1"/>
      <dgm:spPr/>
      <dgm:t>
        <a:bodyPr/>
        <a:lstStyle/>
        <a:p>
          <a:pPr algn="ctr"/>
          <a:r>
            <a:rPr lang="zh-CN" altLang="en-US" sz="1600" dirty="0" smtClean="0">
              <a:latin typeface="微软雅黑" pitchFamily="34" charset="-122"/>
              <a:ea typeface="微软雅黑" pitchFamily="34" charset="-122"/>
            </a:rPr>
            <a:t>网关安全</a:t>
          </a:r>
          <a:endParaRPr lang="zh-CN" altLang="en-US" sz="1600" dirty="0">
            <a:latin typeface="微软雅黑" pitchFamily="34" charset="-122"/>
            <a:ea typeface="微软雅黑" pitchFamily="34" charset="-122"/>
          </a:endParaRPr>
        </a:p>
      </dgm:t>
    </dgm:pt>
    <dgm:pt modelId="{BDCC4B92-619E-4DE5-AE53-B59CD67A06BF}" type="parTrans" cxnId="{58D0F7CC-EBAF-45E6-A3CA-F8BE5EFCA643}">
      <dgm:prSet/>
      <dgm:spPr/>
      <dgm:t>
        <a:bodyPr/>
        <a:lstStyle/>
        <a:p>
          <a:endParaRPr lang="zh-CN" altLang="en-US" sz="1600">
            <a:latin typeface="微软雅黑" pitchFamily="34" charset="-122"/>
            <a:ea typeface="微软雅黑" pitchFamily="34" charset="-122"/>
          </a:endParaRPr>
        </a:p>
      </dgm:t>
    </dgm:pt>
    <dgm:pt modelId="{B7BBC7E3-E409-428E-9076-866D423F06FF}" type="sibTrans" cxnId="{58D0F7CC-EBAF-45E6-A3CA-F8BE5EFCA643}">
      <dgm:prSet/>
      <dgm:spPr/>
      <dgm:t>
        <a:bodyPr/>
        <a:lstStyle/>
        <a:p>
          <a:endParaRPr lang="zh-CN" altLang="en-US" sz="1600">
            <a:latin typeface="微软雅黑" pitchFamily="34" charset="-122"/>
            <a:ea typeface="微软雅黑" pitchFamily="34" charset="-122"/>
          </a:endParaRPr>
        </a:p>
      </dgm:t>
    </dgm:pt>
    <dgm:pt modelId="{FABAE472-8487-4516-9A46-FAE3850CFD40}">
      <dgm:prSet phldrT="[文本]" custT="1"/>
      <dgm:spPr/>
      <dgm:t>
        <a:bodyPr/>
        <a:lstStyle/>
        <a:p>
          <a:pPr algn="ctr"/>
          <a:r>
            <a:rPr lang="zh-CN" altLang="en-US" sz="1600" dirty="0" smtClean="0">
              <a:latin typeface="微软雅黑" pitchFamily="34" charset="-122"/>
              <a:ea typeface="微软雅黑" pitchFamily="34" charset="-122"/>
            </a:rPr>
            <a:t>应用安全</a:t>
          </a:r>
          <a:endParaRPr lang="zh-CN" altLang="en-US" sz="1600" dirty="0">
            <a:latin typeface="微软雅黑" pitchFamily="34" charset="-122"/>
            <a:ea typeface="微软雅黑" pitchFamily="34" charset="-122"/>
          </a:endParaRPr>
        </a:p>
      </dgm:t>
    </dgm:pt>
    <dgm:pt modelId="{79CB499A-353D-40FA-9B77-BB90EB669245}" type="parTrans" cxnId="{B65CC7AA-8D1B-43AB-A848-1AB49CCC9F17}">
      <dgm:prSet/>
      <dgm:spPr/>
      <dgm:t>
        <a:bodyPr/>
        <a:lstStyle/>
        <a:p>
          <a:endParaRPr lang="zh-CN" altLang="en-US" sz="1600">
            <a:latin typeface="微软雅黑" pitchFamily="34" charset="-122"/>
            <a:ea typeface="微软雅黑" pitchFamily="34" charset="-122"/>
          </a:endParaRPr>
        </a:p>
      </dgm:t>
    </dgm:pt>
    <dgm:pt modelId="{11A696FD-50E6-4159-A8D2-C5701F6C055D}" type="sibTrans" cxnId="{B65CC7AA-8D1B-43AB-A848-1AB49CCC9F17}">
      <dgm:prSet/>
      <dgm:spPr/>
      <dgm:t>
        <a:bodyPr/>
        <a:lstStyle/>
        <a:p>
          <a:endParaRPr lang="zh-CN" altLang="en-US" sz="1600">
            <a:latin typeface="微软雅黑" pitchFamily="34" charset="-122"/>
            <a:ea typeface="微软雅黑" pitchFamily="34" charset="-122"/>
          </a:endParaRPr>
        </a:p>
      </dgm:t>
    </dgm:pt>
    <dgm:pt modelId="{6087A3A7-9A9B-4C81-B29B-0C8B8024AF07}">
      <dgm:prSet phldrT="[文本]" custT="1"/>
      <dgm:spPr/>
      <dgm:t>
        <a:bodyPr/>
        <a:lstStyle/>
        <a:p>
          <a:pPr algn="ctr"/>
          <a:r>
            <a:rPr lang="zh-CN" altLang="en-US" sz="1600" dirty="0" smtClean="0">
              <a:latin typeface="微软雅黑" pitchFamily="34" charset="-122"/>
              <a:ea typeface="微软雅黑" pitchFamily="34" charset="-122"/>
            </a:rPr>
            <a:t>流量管理</a:t>
          </a:r>
          <a:endParaRPr lang="zh-CN" altLang="en-US" sz="1600" dirty="0">
            <a:latin typeface="微软雅黑" pitchFamily="34" charset="-122"/>
            <a:ea typeface="微软雅黑" pitchFamily="34" charset="-122"/>
          </a:endParaRPr>
        </a:p>
      </dgm:t>
    </dgm:pt>
    <dgm:pt modelId="{5DE3B8F8-421C-415D-968D-09013EEF70AB}" type="parTrans" cxnId="{AD68625F-15E1-4D27-9A99-AF2281C42C00}">
      <dgm:prSet/>
      <dgm:spPr/>
      <dgm:t>
        <a:bodyPr/>
        <a:lstStyle/>
        <a:p>
          <a:endParaRPr lang="zh-CN" altLang="en-US" sz="1600"/>
        </a:p>
      </dgm:t>
    </dgm:pt>
    <dgm:pt modelId="{D21BEDE8-E1B5-489B-903C-BA3207D925D3}" type="sibTrans" cxnId="{AD68625F-15E1-4D27-9A99-AF2281C42C00}">
      <dgm:prSet/>
      <dgm:spPr/>
      <dgm:t>
        <a:bodyPr/>
        <a:lstStyle/>
        <a:p>
          <a:endParaRPr lang="zh-CN" altLang="en-US" sz="1600"/>
        </a:p>
      </dgm:t>
    </dgm:pt>
    <dgm:pt modelId="{24429F3C-13B8-4CF7-9F62-F29F97A44DE7}">
      <dgm:prSet phldrT="[文本]" custT="1"/>
      <dgm:spPr/>
      <dgm:t>
        <a:bodyPr/>
        <a:lstStyle/>
        <a:p>
          <a:pPr algn="ctr"/>
          <a:r>
            <a:rPr lang="zh-CN" altLang="en-US" sz="1600" dirty="0" smtClean="0">
              <a:latin typeface="微软雅黑" pitchFamily="34" charset="-122"/>
              <a:ea typeface="微软雅黑" pitchFamily="34" charset="-122"/>
            </a:rPr>
            <a:t>行为管理</a:t>
          </a:r>
          <a:endParaRPr lang="zh-CN" altLang="en-US" sz="1600" dirty="0">
            <a:latin typeface="微软雅黑" pitchFamily="34" charset="-122"/>
            <a:ea typeface="微软雅黑" pitchFamily="34" charset="-122"/>
          </a:endParaRPr>
        </a:p>
      </dgm:t>
    </dgm:pt>
    <dgm:pt modelId="{3E33278E-ABE9-4A44-AB07-7DADA1757E7A}" type="parTrans" cxnId="{2516F825-DDDD-49BD-8799-C90B89A9B752}">
      <dgm:prSet/>
      <dgm:spPr/>
      <dgm:t>
        <a:bodyPr/>
        <a:lstStyle/>
        <a:p>
          <a:endParaRPr lang="zh-CN" altLang="en-US" sz="1600"/>
        </a:p>
      </dgm:t>
    </dgm:pt>
    <dgm:pt modelId="{665DEAEE-F06F-4242-BB7A-705BD7A67715}" type="sibTrans" cxnId="{2516F825-DDDD-49BD-8799-C90B89A9B752}">
      <dgm:prSet/>
      <dgm:spPr/>
      <dgm:t>
        <a:bodyPr/>
        <a:lstStyle/>
        <a:p>
          <a:endParaRPr lang="zh-CN" altLang="en-US" sz="1600"/>
        </a:p>
      </dgm:t>
    </dgm:pt>
    <dgm:pt modelId="{71D8887C-24AB-43F3-97EA-DCB7446931C2}">
      <dgm:prSet phldrT="[文本]" custT="1"/>
      <dgm:spPr/>
      <dgm:t>
        <a:bodyPr/>
        <a:lstStyle/>
        <a:p>
          <a:pPr algn="ctr"/>
          <a:r>
            <a:rPr lang="zh-CN" altLang="en-US" sz="1600" dirty="0" smtClean="0">
              <a:latin typeface="微软雅黑" pitchFamily="34" charset="-122"/>
              <a:ea typeface="微软雅黑" pitchFamily="34" charset="-122"/>
            </a:rPr>
            <a:t>制度管理</a:t>
          </a:r>
          <a:endParaRPr lang="zh-CN" altLang="en-US" sz="1600" dirty="0">
            <a:latin typeface="微软雅黑" pitchFamily="34" charset="-122"/>
            <a:ea typeface="微软雅黑" pitchFamily="34" charset="-122"/>
          </a:endParaRPr>
        </a:p>
      </dgm:t>
    </dgm:pt>
    <dgm:pt modelId="{880661AE-4305-4A2F-94DC-908BCF9835FE}" type="parTrans" cxnId="{745B2FB2-2239-4927-A69C-8BBE49F02D9C}">
      <dgm:prSet/>
      <dgm:spPr/>
      <dgm:t>
        <a:bodyPr/>
        <a:lstStyle/>
        <a:p>
          <a:endParaRPr lang="zh-CN" altLang="en-US" sz="1600"/>
        </a:p>
      </dgm:t>
    </dgm:pt>
    <dgm:pt modelId="{F2E4D6A0-F1E3-40DC-9179-82871CF9AE4E}" type="sibTrans" cxnId="{745B2FB2-2239-4927-A69C-8BBE49F02D9C}">
      <dgm:prSet/>
      <dgm:spPr/>
      <dgm:t>
        <a:bodyPr/>
        <a:lstStyle/>
        <a:p>
          <a:endParaRPr lang="zh-CN" altLang="en-US" sz="1600"/>
        </a:p>
      </dgm:t>
    </dgm:pt>
    <dgm:pt modelId="{A47A7368-071C-4364-8DE8-AF6748735101}" type="pres">
      <dgm:prSet presAssocID="{C75D26B9-541C-4095-B268-F01BC6C1331B}" presName="Name0" presStyleCnt="0">
        <dgm:presLayoutVars>
          <dgm:dir/>
          <dgm:animLvl val="lvl"/>
          <dgm:resizeHandles val="exact"/>
        </dgm:presLayoutVars>
      </dgm:prSet>
      <dgm:spPr/>
      <dgm:t>
        <a:bodyPr/>
        <a:lstStyle/>
        <a:p>
          <a:endParaRPr lang="zh-CN" altLang="en-US"/>
        </a:p>
      </dgm:t>
    </dgm:pt>
    <dgm:pt modelId="{F4454F21-B0AE-473A-A6A7-94903F16DA1C}" type="pres">
      <dgm:prSet presAssocID="{AE63B23E-76D9-42CA-A342-5DBCFA6C8833}" presName="composite" presStyleCnt="0"/>
      <dgm:spPr/>
    </dgm:pt>
    <dgm:pt modelId="{BA1BB849-10C5-4249-BE0C-E6507C1A522F}" type="pres">
      <dgm:prSet presAssocID="{AE63B23E-76D9-42CA-A342-5DBCFA6C8833}" presName="parTx" presStyleLbl="alignNode1" presStyleIdx="0" presStyleCnt="3">
        <dgm:presLayoutVars>
          <dgm:chMax val="0"/>
          <dgm:chPref val="0"/>
          <dgm:bulletEnabled val="1"/>
        </dgm:presLayoutVars>
      </dgm:prSet>
      <dgm:spPr/>
      <dgm:t>
        <a:bodyPr/>
        <a:lstStyle/>
        <a:p>
          <a:endParaRPr lang="zh-CN" altLang="en-US"/>
        </a:p>
      </dgm:t>
    </dgm:pt>
    <dgm:pt modelId="{978CEB1D-A485-439A-B11A-67F232EEDF47}" type="pres">
      <dgm:prSet presAssocID="{AE63B23E-76D9-42CA-A342-5DBCFA6C8833}" presName="desTx" presStyleLbl="alignAccFollowNode1" presStyleIdx="0" presStyleCnt="3" custLinFactX="13906" custLinFactNeighborX="100000" custLinFactNeighborY="-654">
        <dgm:presLayoutVars>
          <dgm:bulletEnabled val="1"/>
        </dgm:presLayoutVars>
      </dgm:prSet>
      <dgm:spPr/>
      <dgm:t>
        <a:bodyPr/>
        <a:lstStyle/>
        <a:p>
          <a:endParaRPr lang="zh-CN" altLang="en-US"/>
        </a:p>
      </dgm:t>
    </dgm:pt>
    <dgm:pt modelId="{E898CBF4-1F31-47F7-A9DB-0A4E90840775}" type="pres">
      <dgm:prSet presAssocID="{257BDB07-EAA6-4A69-AB77-14A5C70090AD}" presName="space" presStyleCnt="0"/>
      <dgm:spPr/>
    </dgm:pt>
    <dgm:pt modelId="{68C7E155-FECC-4688-959F-B5B7F4652EF4}" type="pres">
      <dgm:prSet presAssocID="{51717E20-55B9-48A3-A3A2-D054F50C7F16}" presName="composite" presStyleCnt="0"/>
      <dgm:spPr/>
    </dgm:pt>
    <dgm:pt modelId="{36806479-2F07-4EA7-946C-A4E14CE3ABFA}" type="pres">
      <dgm:prSet presAssocID="{51717E20-55B9-48A3-A3A2-D054F50C7F16}" presName="parTx" presStyleLbl="alignNode1" presStyleIdx="1" presStyleCnt="3">
        <dgm:presLayoutVars>
          <dgm:chMax val="0"/>
          <dgm:chPref val="0"/>
          <dgm:bulletEnabled val="1"/>
        </dgm:presLayoutVars>
      </dgm:prSet>
      <dgm:spPr/>
      <dgm:t>
        <a:bodyPr/>
        <a:lstStyle/>
        <a:p>
          <a:endParaRPr lang="zh-CN" altLang="en-US"/>
        </a:p>
      </dgm:t>
    </dgm:pt>
    <dgm:pt modelId="{C11C5289-DCE9-43AC-8CD8-DE9B65B31BDE}" type="pres">
      <dgm:prSet presAssocID="{51717E20-55B9-48A3-A3A2-D054F50C7F16}" presName="desTx" presStyleLbl="alignAccFollowNode1" presStyleIdx="1" presStyleCnt="3" custLinFactX="-14103" custLinFactNeighborX="-100000" custLinFactNeighborY="-654">
        <dgm:presLayoutVars>
          <dgm:bulletEnabled val="1"/>
        </dgm:presLayoutVars>
      </dgm:prSet>
      <dgm:spPr/>
      <dgm:t>
        <a:bodyPr/>
        <a:lstStyle/>
        <a:p>
          <a:endParaRPr lang="zh-CN" altLang="en-US"/>
        </a:p>
      </dgm:t>
    </dgm:pt>
    <dgm:pt modelId="{C627BF42-12FF-471A-9B5F-9C624E2870C0}" type="pres">
      <dgm:prSet presAssocID="{286E589E-18AB-4055-B552-029390D4D06D}" presName="space" presStyleCnt="0"/>
      <dgm:spPr/>
    </dgm:pt>
    <dgm:pt modelId="{8750E24B-403D-48E9-BBF6-9ABD5892027E}" type="pres">
      <dgm:prSet presAssocID="{D1E7CC8C-C584-4582-9AFD-993A75C3E553}" presName="composite" presStyleCnt="0"/>
      <dgm:spPr/>
    </dgm:pt>
    <dgm:pt modelId="{30BF5FFA-BDCE-4163-9537-9FB973572C2B}" type="pres">
      <dgm:prSet presAssocID="{D1E7CC8C-C584-4582-9AFD-993A75C3E553}" presName="parTx" presStyleLbl="alignNode1" presStyleIdx="2" presStyleCnt="3">
        <dgm:presLayoutVars>
          <dgm:chMax val="0"/>
          <dgm:chPref val="0"/>
          <dgm:bulletEnabled val="1"/>
        </dgm:presLayoutVars>
      </dgm:prSet>
      <dgm:spPr/>
      <dgm:t>
        <a:bodyPr/>
        <a:lstStyle/>
        <a:p>
          <a:endParaRPr lang="zh-CN" altLang="en-US"/>
        </a:p>
      </dgm:t>
    </dgm:pt>
    <dgm:pt modelId="{00595C04-F54D-4D03-9E62-EA9D6485205A}" type="pres">
      <dgm:prSet presAssocID="{D1E7CC8C-C584-4582-9AFD-993A75C3E553}" presName="desTx" presStyleLbl="alignAccFollowNode1" presStyleIdx="2" presStyleCnt="3">
        <dgm:presLayoutVars>
          <dgm:bulletEnabled val="1"/>
        </dgm:presLayoutVars>
      </dgm:prSet>
      <dgm:spPr/>
      <dgm:t>
        <a:bodyPr/>
        <a:lstStyle/>
        <a:p>
          <a:endParaRPr lang="zh-CN" altLang="en-US"/>
        </a:p>
      </dgm:t>
    </dgm:pt>
  </dgm:ptLst>
  <dgm:cxnLst>
    <dgm:cxn modelId="{5B52A7ED-44F2-4B1A-B2A4-8D6AAB87380E}" srcId="{C75D26B9-541C-4095-B268-F01BC6C1331B}" destId="{51717E20-55B9-48A3-A3A2-D054F50C7F16}" srcOrd="1" destOrd="0" parTransId="{B8E6FB2A-FEFD-4152-99C5-417D8AD24489}" sibTransId="{286E589E-18AB-4055-B552-029390D4D06D}"/>
    <dgm:cxn modelId="{745B2FB2-2239-4927-A69C-8BBE49F02D9C}" srcId="{51717E20-55B9-48A3-A3A2-D054F50C7F16}" destId="{71D8887C-24AB-43F3-97EA-DCB7446931C2}" srcOrd="3" destOrd="0" parTransId="{880661AE-4305-4A2F-94DC-908BCF9835FE}" sibTransId="{F2E4D6A0-F1E3-40DC-9179-82871CF9AE4E}"/>
    <dgm:cxn modelId="{2BBF873C-A33F-4D54-8DD9-21E32B4F7751}" type="presOf" srcId="{C75D26B9-541C-4095-B268-F01BC6C1331B}" destId="{A47A7368-071C-4364-8DE8-AF6748735101}" srcOrd="0" destOrd="0" presId="urn:microsoft.com/office/officeart/2005/8/layout/hList1"/>
    <dgm:cxn modelId="{5C9BEB48-CB79-44AC-8F83-4F4A89993C21}" srcId="{51717E20-55B9-48A3-A3A2-D054F50C7F16}" destId="{DD4213E1-D80C-49D9-B83B-7F884C0E0AFE}" srcOrd="0" destOrd="0" parTransId="{0EC00B99-DC06-4F82-A4C5-11635D4A59A3}" sibTransId="{E5899F45-0265-42FD-916F-CD8B5C6CE6A5}"/>
    <dgm:cxn modelId="{B65CC7AA-8D1B-43AB-A848-1AB49CCC9F17}" srcId="{D1E7CC8C-C584-4582-9AFD-993A75C3E553}" destId="{FABAE472-8487-4516-9A46-FAE3850CFD40}" srcOrd="1" destOrd="0" parTransId="{79CB499A-353D-40FA-9B77-BB90EB669245}" sibTransId="{11A696FD-50E6-4159-A8D2-C5701F6C055D}"/>
    <dgm:cxn modelId="{ABE76818-C2DC-4056-9977-A9F9FE17F6B2}" type="presOf" srcId="{D1E7CC8C-C584-4582-9AFD-993A75C3E553}" destId="{30BF5FFA-BDCE-4163-9537-9FB973572C2B}" srcOrd="0" destOrd="0" presId="urn:microsoft.com/office/officeart/2005/8/layout/hList1"/>
    <dgm:cxn modelId="{914DCDC3-292B-462C-90F4-FD89515A9D2F}" type="presOf" srcId="{6087A3A7-9A9B-4C81-B29B-0C8B8024AF07}" destId="{978CEB1D-A485-439A-B11A-67F232EEDF47}" srcOrd="0" destOrd="0" presId="urn:microsoft.com/office/officeart/2005/8/layout/hList1"/>
    <dgm:cxn modelId="{AE85CB62-905A-41F5-9A5B-B74306718D4B}" type="presOf" srcId="{AE63B23E-76D9-42CA-A342-5DBCFA6C8833}" destId="{BA1BB849-10C5-4249-BE0C-E6507C1A522F}" srcOrd="0" destOrd="0" presId="urn:microsoft.com/office/officeart/2005/8/layout/hList1"/>
    <dgm:cxn modelId="{A8A86D89-C952-402B-96B0-AFE9BFF23DB1}" type="presOf" srcId="{DD4213E1-D80C-49D9-B83B-7F884C0E0AFE}" destId="{C11C5289-DCE9-43AC-8CD8-DE9B65B31BDE}" srcOrd="0" destOrd="0" presId="urn:microsoft.com/office/officeart/2005/8/layout/hList1"/>
    <dgm:cxn modelId="{F11263FC-144B-4E7C-B06E-424AD8EC90FA}" srcId="{C75D26B9-541C-4095-B268-F01BC6C1331B}" destId="{AE63B23E-76D9-42CA-A342-5DBCFA6C8833}" srcOrd="0" destOrd="0" parTransId="{4B6800A9-A922-4976-BA69-A5B185D22C6C}" sibTransId="{257BDB07-EAA6-4A69-AB77-14A5C70090AD}"/>
    <dgm:cxn modelId="{6F931869-6E01-45C4-9F10-21EFB838A368}" type="presOf" srcId="{324A5ADF-7740-4F2A-8855-98B19C8AF9BD}" destId="{00595C04-F54D-4D03-9E62-EA9D6485205A}" srcOrd="0" destOrd="0" presId="urn:microsoft.com/office/officeart/2005/8/layout/hList1"/>
    <dgm:cxn modelId="{D3A0FC84-8168-4AF8-9CFD-A490A15E74CA}" type="presOf" srcId="{51717E20-55B9-48A3-A3A2-D054F50C7F16}" destId="{36806479-2F07-4EA7-946C-A4E14CE3ABFA}" srcOrd="0" destOrd="0" presId="urn:microsoft.com/office/officeart/2005/8/layout/hList1"/>
    <dgm:cxn modelId="{AD68625F-15E1-4D27-9A99-AF2281C42C00}" srcId="{AE63B23E-76D9-42CA-A342-5DBCFA6C8833}" destId="{6087A3A7-9A9B-4C81-B29B-0C8B8024AF07}" srcOrd="0" destOrd="0" parTransId="{5DE3B8F8-421C-415D-968D-09013EEF70AB}" sibTransId="{D21BEDE8-E1B5-489B-903C-BA3207D925D3}"/>
    <dgm:cxn modelId="{CCB61520-FC66-41A3-8279-6D23E999850D}" type="presOf" srcId="{4DDFE52E-A27E-43BD-8C31-EDBB9FDF000F}" destId="{978CEB1D-A485-439A-B11A-67F232EEDF47}" srcOrd="0" destOrd="1" presId="urn:microsoft.com/office/officeart/2005/8/layout/hList1"/>
    <dgm:cxn modelId="{364B3CEE-C10C-49B4-B247-277615D6A56B}" srcId="{AE63B23E-76D9-42CA-A342-5DBCFA6C8833}" destId="{4DDFE52E-A27E-43BD-8C31-EDBB9FDF000F}" srcOrd="1" destOrd="0" parTransId="{22291808-B432-4A63-8D56-7E40C9178870}" sibTransId="{37D25595-3964-45F1-A103-419E394100FB}"/>
    <dgm:cxn modelId="{2516F825-DDDD-49BD-8799-C90B89A9B752}" srcId="{51717E20-55B9-48A3-A3A2-D054F50C7F16}" destId="{24429F3C-13B8-4CF7-9F62-F29F97A44DE7}" srcOrd="1" destOrd="0" parTransId="{3E33278E-ABE9-4A44-AB07-7DADA1757E7A}" sibTransId="{665DEAEE-F06F-4242-BB7A-705BD7A67715}"/>
    <dgm:cxn modelId="{F27B3A51-7901-4D11-8C8D-D2666E06A28B}" srcId="{C75D26B9-541C-4095-B268-F01BC6C1331B}" destId="{D1E7CC8C-C584-4582-9AFD-993A75C3E553}" srcOrd="2" destOrd="0" parTransId="{3DF27144-0347-430D-B648-3A615A96A6E1}" sibTransId="{33F7DD23-E934-41C9-B727-C8B13B7A951C}"/>
    <dgm:cxn modelId="{65BF4870-590D-4B5E-B59D-024AB74A290B}" type="presOf" srcId="{F320F585-BB2D-4B8B-92E4-11F6BD1BC6D2}" destId="{00595C04-F54D-4D03-9E62-EA9D6485205A}" srcOrd="0" destOrd="2" presId="urn:microsoft.com/office/officeart/2005/8/layout/hList1"/>
    <dgm:cxn modelId="{E67C80D5-5CA7-4031-9D5A-E23891269C10}" srcId="{51717E20-55B9-48A3-A3A2-D054F50C7F16}" destId="{FCBC6D10-A30A-4D2D-BFCC-4FEDDBDD19D9}" srcOrd="2" destOrd="0" parTransId="{EB324B26-D175-4933-8733-E2767B55E997}" sibTransId="{EE6B00F8-919B-44D9-9EAB-8E07BB8515B5}"/>
    <dgm:cxn modelId="{79D77C72-D6D0-4921-9086-5071AF86913F}" type="presOf" srcId="{71D8887C-24AB-43F3-97EA-DCB7446931C2}" destId="{C11C5289-DCE9-43AC-8CD8-DE9B65B31BDE}" srcOrd="0" destOrd="3" presId="urn:microsoft.com/office/officeart/2005/8/layout/hList1"/>
    <dgm:cxn modelId="{7585EC59-D2D7-4271-B510-B8A34610EB34}" srcId="{D1E7CC8C-C584-4582-9AFD-993A75C3E553}" destId="{324A5ADF-7740-4F2A-8855-98B19C8AF9BD}" srcOrd="0" destOrd="0" parTransId="{F5FD9F3A-EE0A-4D55-B567-A1A17745BDFF}" sibTransId="{C676C8FB-912D-4C02-BC1D-779DF6D11A29}"/>
    <dgm:cxn modelId="{0DFFD5C6-FD7D-4505-B804-6CED9498B30B}" type="presOf" srcId="{FCBC6D10-A30A-4D2D-BFCC-4FEDDBDD19D9}" destId="{C11C5289-DCE9-43AC-8CD8-DE9B65B31BDE}" srcOrd="0" destOrd="2" presId="urn:microsoft.com/office/officeart/2005/8/layout/hList1"/>
    <dgm:cxn modelId="{65E068C1-BAE8-4587-9B21-47C978861DB1}" type="presOf" srcId="{24429F3C-13B8-4CF7-9F62-F29F97A44DE7}" destId="{C11C5289-DCE9-43AC-8CD8-DE9B65B31BDE}" srcOrd="0" destOrd="1" presId="urn:microsoft.com/office/officeart/2005/8/layout/hList1"/>
    <dgm:cxn modelId="{58D0F7CC-EBAF-45E6-A3CA-F8BE5EFCA643}" srcId="{D1E7CC8C-C584-4582-9AFD-993A75C3E553}" destId="{F320F585-BB2D-4B8B-92E4-11F6BD1BC6D2}" srcOrd="2" destOrd="0" parTransId="{BDCC4B92-619E-4DE5-AE53-B59CD67A06BF}" sibTransId="{B7BBC7E3-E409-428E-9076-866D423F06FF}"/>
    <dgm:cxn modelId="{F60B23E3-27FF-4439-900B-73F882EB4F63}" type="presOf" srcId="{FABAE472-8487-4516-9A46-FAE3850CFD40}" destId="{00595C04-F54D-4D03-9E62-EA9D6485205A}" srcOrd="0" destOrd="1" presId="urn:microsoft.com/office/officeart/2005/8/layout/hList1"/>
    <dgm:cxn modelId="{D5D93617-01DB-41A2-A607-F3318478BD93}" type="presParOf" srcId="{A47A7368-071C-4364-8DE8-AF6748735101}" destId="{F4454F21-B0AE-473A-A6A7-94903F16DA1C}" srcOrd="0" destOrd="0" presId="urn:microsoft.com/office/officeart/2005/8/layout/hList1"/>
    <dgm:cxn modelId="{22BCAB9D-7928-4CA5-A7F9-F4FE4DB7A0F3}" type="presParOf" srcId="{F4454F21-B0AE-473A-A6A7-94903F16DA1C}" destId="{BA1BB849-10C5-4249-BE0C-E6507C1A522F}" srcOrd="0" destOrd="0" presId="urn:microsoft.com/office/officeart/2005/8/layout/hList1"/>
    <dgm:cxn modelId="{8E12B3BE-E03E-4AFD-BCB6-611CD9A95FB8}" type="presParOf" srcId="{F4454F21-B0AE-473A-A6A7-94903F16DA1C}" destId="{978CEB1D-A485-439A-B11A-67F232EEDF47}" srcOrd="1" destOrd="0" presId="urn:microsoft.com/office/officeart/2005/8/layout/hList1"/>
    <dgm:cxn modelId="{A5A360F8-A13F-4DEE-9581-9A6D923DA679}" type="presParOf" srcId="{A47A7368-071C-4364-8DE8-AF6748735101}" destId="{E898CBF4-1F31-47F7-A9DB-0A4E90840775}" srcOrd="1" destOrd="0" presId="urn:microsoft.com/office/officeart/2005/8/layout/hList1"/>
    <dgm:cxn modelId="{A4E679BB-EC9F-4036-AB8F-89FF986CDEB7}" type="presParOf" srcId="{A47A7368-071C-4364-8DE8-AF6748735101}" destId="{68C7E155-FECC-4688-959F-B5B7F4652EF4}" srcOrd="2" destOrd="0" presId="urn:microsoft.com/office/officeart/2005/8/layout/hList1"/>
    <dgm:cxn modelId="{9A3F9229-A32E-460E-A7BE-17AB9C88A21B}" type="presParOf" srcId="{68C7E155-FECC-4688-959F-B5B7F4652EF4}" destId="{36806479-2F07-4EA7-946C-A4E14CE3ABFA}" srcOrd="0" destOrd="0" presId="urn:microsoft.com/office/officeart/2005/8/layout/hList1"/>
    <dgm:cxn modelId="{C6035E39-E236-4317-A83C-7A27DD2B8F06}" type="presParOf" srcId="{68C7E155-FECC-4688-959F-B5B7F4652EF4}" destId="{C11C5289-DCE9-43AC-8CD8-DE9B65B31BDE}" srcOrd="1" destOrd="0" presId="urn:microsoft.com/office/officeart/2005/8/layout/hList1"/>
    <dgm:cxn modelId="{55CEA8E1-261E-4CC1-AB37-B994CB2AA810}" type="presParOf" srcId="{A47A7368-071C-4364-8DE8-AF6748735101}" destId="{C627BF42-12FF-471A-9B5F-9C624E2870C0}" srcOrd="3" destOrd="0" presId="urn:microsoft.com/office/officeart/2005/8/layout/hList1"/>
    <dgm:cxn modelId="{86A53BA3-0C48-40CB-96B3-26466BCE6906}" type="presParOf" srcId="{A47A7368-071C-4364-8DE8-AF6748735101}" destId="{8750E24B-403D-48E9-BBF6-9ABD5892027E}" srcOrd="4" destOrd="0" presId="urn:microsoft.com/office/officeart/2005/8/layout/hList1"/>
    <dgm:cxn modelId="{F0BFF5C1-97B3-4B0D-9739-A02C1F8A5134}" type="presParOf" srcId="{8750E24B-403D-48E9-BBF6-9ABD5892027E}" destId="{30BF5FFA-BDCE-4163-9537-9FB973572C2B}" srcOrd="0" destOrd="0" presId="urn:microsoft.com/office/officeart/2005/8/layout/hList1"/>
    <dgm:cxn modelId="{F1C6661A-DAEF-4E71-83EE-CF146F92111F}" type="presParOf" srcId="{8750E24B-403D-48E9-BBF6-9ABD5892027E}" destId="{00595C04-F54D-4D03-9E62-EA9D6485205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D0DC48-B233-4413-90C9-B7495B469EB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CN" altLang="en-US"/>
        </a:p>
      </dgm:t>
    </dgm:pt>
    <dgm:pt modelId="{1AD691A3-8B29-4ACF-9518-32C640F0CFD8}">
      <dgm:prSet phldrT="[文本]"/>
      <dgm:spPr/>
      <dgm:t>
        <a:bodyPr/>
        <a:lstStyle/>
        <a:p>
          <a:r>
            <a:rPr lang="zh-CN" altLang="en-US" dirty="0" smtClean="0">
              <a:latin typeface="微软雅黑" pitchFamily="34" charset="-122"/>
              <a:ea typeface="微软雅黑" pitchFamily="34" charset="-122"/>
            </a:rPr>
            <a:t>独立的带宽</a:t>
          </a:r>
          <a:endParaRPr lang="zh-CN" altLang="en-US" dirty="0">
            <a:latin typeface="微软雅黑" pitchFamily="34" charset="-122"/>
            <a:ea typeface="微软雅黑" pitchFamily="34" charset="-122"/>
          </a:endParaRPr>
        </a:p>
      </dgm:t>
    </dgm:pt>
    <dgm:pt modelId="{4562BFCD-DD07-456C-ABF4-FC72A24FA116}" type="parTrans" cxnId="{CB7C3BD8-857F-4054-88F7-5FD80DFC51C4}">
      <dgm:prSet/>
      <dgm:spPr/>
      <dgm:t>
        <a:bodyPr/>
        <a:lstStyle/>
        <a:p>
          <a:endParaRPr lang="zh-CN" altLang="en-US">
            <a:latin typeface="微软雅黑" pitchFamily="34" charset="-122"/>
            <a:ea typeface="微软雅黑" pitchFamily="34" charset="-122"/>
          </a:endParaRPr>
        </a:p>
      </dgm:t>
    </dgm:pt>
    <dgm:pt modelId="{CE1A1061-2DF0-4D02-80ED-DC012E145004}" type="sibTrans" cxnId="{CB7C3BD8-857F-4054-88F7-5FD80DFC51C4}">
      <dgm:prSet/>
      <dgm:spPr/>
      <dgm:t>
        <a:bodyPr/>
        <a:lstStyle/>
        <a:p>
          <a:endParaRPr lang="zh-CN" altLang="en-US">
            <a:latin typeface="微软雅黑" pitchFamily="34" charset="-122"/>
            <a:ea typeface="微软雅黑" pitchFamily="34" charset="-122"/>
          </a:endParaRPr>
        </a:p>
      </dgm:t>
    </dgm:pt>
    <dgm:pt modelId="{36295514-DF2E-4DFA-A5E6-752A277B4504}">
      <dgm:prSet phldrT="[文本]"/>
      <dgm:spPr/>
      <dgm:t>
        <a:bodyPr/>
        <a:lstStyle/>
        <a:p>
          <a:r>
            <a:rPr lang="zh-CN" altLang="en-US" dirty="0" smtClean="0">
              <a:latin typeface="微软雅黑" pitchFamily="34" charset="-122"/>
              <a:ea typeface="微软雅黑" pitchFamily="34" charset="-122"/>
            </a:rPr>
            <a:t>为企业或政府驻外机构提供整体的卫星空间资源，内部共享</a:t>
          </a:r>
          <a:endParaRPr lang="zh-CN" altLang="en-US" dirty="0">
            <a:latin typeface="微软雅黑" pitchFamily="34" charset="-122"/>
            <a:ea typeface="微软雅黑" pitchFamily="34" charset="-122"/>
          </a:endParaRPr>
        </a:p>
      </dgm:t>
    </dgm:pt>
    <dgm:pt modelId="{B24165EF-A4E8-40FC-9393-745B8250950A}" type="parTrans" cxnId="{0BB46A04-7D41-49F6-9A38-5B82523E4B73}">
      <dgm:prSet/>
      <dgm:spPr/>
      <dgm:t>
        <a:bodyPr/>
        <a:lstStyle/>
        <a:p>
          <a:endParaRPr lang="zh-CN" altLang="en-US">
            <a:latin typeface="微软雅黑" pitchFamily="34" charset="-122"/>
            <a:ea typeface="微软雅黑" pitchFamily="34" charset="-122"/>
          </a:endParaRPr>
        </a:p>
      </dgm:t>
    </dgm:pt>
    <dgm:pt modelId="{8F0A1B2F-240D-4296-AA9C-3F7E601CE8A0}" type="sibTrans" cxnId="{0BB46A04-7D41-49F6-9A38-5B82523E4B73}">
      <dgm:prSet/>
      <dgm:spPr/>
      <dgm:t>
        <a:bodyPr/>
        <a:lstStyle/>
        <a:p>
          <a:endParaRPr lang="zh-CN" altLang="en-US">
            <a:latin typeface="微软雅黑" pitchFamily="34" charset="-122"/>
            <a:ea typeface="微软雅黑" pitchFamily="34" charset="-122"/>
          </a:endParaRPr>
        </a:p>
      </dgm:t>
    </dgm:pt>
    <dgm:pt modelId="{C443B6C4-8CD0-4EE1-A96A-4BC8D4CFC32B}">
      <dgm:prSet phldrT="[文本]"/>
      <dgm:spPr/>
      <dgm:t>
        <a:bodyPr/>
        <a:lstStyle/>
        <a:p>
          <a:r>
            <a:rPr lang="zh-CN" altLang="en-US" dirty="0" smtClean="0">
              <a:latin typeface="微软雅黑" pitchFamily="34" charset="-122"/>
              <a:ea typeface="微软雅黑" pitchFamily="34" charset="-122"/>
            </a:rPr>
            <a:t>设备开通及管理服务由</a:t>
          </a:r>
          <a:r>
            <a:rPr lang="en-US" altLang="zh-CN" dirty="0" err="1" smtClean="0">
              <a:latin typeface="微软雅黑" pitchFamily="34" charset="-122"/>
              <a:ea typeface="微软雅黑" pitchFamily="34" charset="-122"/>
            </a:rPr>
            <a:t>Livecom</a:t>
          </a:r>
          <a:r>
            <a:rPr lang="zh-CN" altLang="en-US" dirty="0" smtClean="0">
              <a:latin typeface="微软雅黑" pitchFamily="34" charset="-122"/>
              <a:ea typeface="微软雅黑" pitchFamily="34" charset="-122"/>
            </a:rPr>
            <a:t>负责</a:t>
          </a:r>
          <a:endParaRPr lang="zh-CN" altLang="en-US" dirty="0">
            <a:latin typeface="微软雅黑" pitchFamily="34" charset="-122"/>
            <a:ea typeface="微软雅黑" pitchFamily="34" charset="-122"/>
          </a:endParaRPr>
        </a:p>
      </dgm:t>
    </dgm:pt>
    <dgm:pt modelId="{9951BC09-47C9-4AE4-A8F8-B230F231AA45}" type="parTrans" cxnId="{766D6BF0-B40F-49BD-94E3-4C5CABC7C541}">
      <dgm:prSet/>
      <dgm:spPr/>
      <dgm:t>
        <a:bodyPr/>
        <a:lstStyle/>
        <a:p>
          <a:endParaRPr lang="zh-CN" altLang="en-US">
            <a:latin typeface="微软雅黑" pitchFamily="34" charset="-122"/>
            <a:ea typeface="微软雅黑" pitchFamily="34" charset="-122"/>
          </a:endParaRPr>
        </a:p>
      </dgm:t>
    </dgm:pt>
    <dgm:pt modelId="{6C58B62B-C2B3-4052-95C8-3A15DA1DC33B}" type="sibTrans" cxnId="{766D6BF0-B40F-49BD-94E3-4C5CABC7C541}">
      <dgm:prSet/>
      <dgm:spPr/>
      <dgm:t>
        <a:bodyPr/>
        <a:lstStyle/>
        <a:p>
          <a:endParaRPr lang="zh-CN" altLang="en-US">
            <a:latin typeface="微软雅黑" pitchFamily="34" charset="-122"/>
            <a:ea typeface="微软雅黑" pitchFamily="34" charset="-122"/>
          </a:endParaRPr>
        </a:p>
      </dgm:t>
    </dgm:pt>
    <dgm:pt modelId="{40BE00CC-339B-4B47-95BA-84A4CE70CA4B}">
      <dgm:prSet phldrT="[文本]"/>
      <dgm:spPr/>
      <dgm:t>
        <a:bodyPr/>
        <a:lstStyle/>
        <a:p>
          <a:r>
            <a:rPr lang="zh-CN" altLang="en-US" dirty="0" smtClean="0">
              <a:latin typeface="微软雅黑" pitchFamily="34" charset="-122"/>
              <a:ea typeface="微软雅黑" pitchFamily="34" charset="-122"/>
            </a:rPr>
            <a:t>单独的管理平台</a:t>
          </a:r>
          <a:endParaRPr lang="zh-CN" altLang="en-US" dirty="0">
            <a:latin typeface="微软雅黑" pitchFamily="34" charset="-122"/>
            <a:ea typeface="微软雅黑" pitchFamily="34" charset="-122"/>
          </a:endParaRPr>
        </a:p>
      </dgm:t>
    </dgm:pt>
    <dgm:pt modelId="{731B6A2C-3FCF-47B0-8C6C-2E2197AD2DD0}" type="parTrans" cxnId="{6B95F787-8441-481B-8130-F3777FFCCB16}">
      <dgm:prSet/>
      <dgm:spPr/>
      <dgm:t>
        <a:bodyPr/>
        <a:lstStyle/>
        <a:p>
          <a:endParaRPr lang="zh-CN" altLang="en-US">
            <a:latin typeface="微软雅黑" pitchFamily="34" charset="-122"/>
            <a:ea typeface="微软雅黑" pitchFamily="34" charset="-122"/>
          </a:endParaRPr>
        </a:p>
      </dgm:t>
    </dgm:pt>
    <dgm:pt modelId="{6100BDB6-8684-4787-92F2-8810AD42758F}" type="sibTrans" cxnId="{6B95F787-8441-481B-8130-F3777FFCCB16}">
      <dgm:prSet/>
      <dgm:spPr/>
      <dgm:t>
        <a:bodyPr/>
        <a:lstStyle/>
        <a:p>
          <a:endParaRPr lang="zh-CN" altLang="en-US">
            <a:latin typeface="微软雅黑" pitchFamily="34" charset="-122"/>
            <a:ea typeface="微软雅黑" pitchFamily="34" charset="-122"/>
          </a:endParaRPr>
        </a:p>
      </dgm:t>
    </dgm:pt>
    <dgm:pt modelId="{9E5EB1C7-8788-440D-8FAB-13B2D79DDB2E}">
      <dgm:prSet phldrT="[文本]"/>
      <dgm:spPr/>
      <dgm:t>
        <a:bodyPr/>
        <a:lstStyle/>
        <a:p>
          <a:r>
            <a:rPr lang="zh-CN" altLang="en-US" dirty="0" smtClean="0">
              <a:latin typeface="微软雅黑" pitchFamily="34" charset="-122"/>
              <a:ea typeface="微软雅黑" pitchFamily="34" charset="-122"/>
            </a:rPr>
            <a:t>开户服务独立，代理管控到每个外事机构</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客户</a:t>
          </a:r>
          <a:endParaRPr lang="zh-CN" altLang="en-US" dirty="0">
            <a:latin typeface="微软雅黑" pitchFamily="34" charset="-122"/>
            <a:ea typeface="微软雅黑" pitchFamily="34" charset="-122"/>
          </a:endParaRPr>
        </a:p>
      </dgm:t>
    </dgm:pt>
    <dgm:pt modelId="{BAB03F01-F5C6-4862-A129-366B47B5E117}" type="parTrans" cxnId="{FD866A89-8CF4-4F91-B962-C21184F1B268}">
      <dgm:prSet/>
      <dgm:spPr/>
      <dgm:t>
        <a:bodyPr/>
        <a:lstStyle/>
        <a:p>
          <a:endParaRPr lang="zh-CN" altLang="en-US">
            <a:latin typeface="微软雅黑" pitchFamily="34" charset="-122"/>
            <a:ea typeface="微软雅黑" pitchFamily="34" charset="-122"/>
          </a:endParaRPr>
        </a:p>
      </dgm:t>
    </dgm:pt>
    <dgm:pt modelId="{E14741ED-6CE7-4C29-BE11-96AB04BDA2E3}" type="sibTrans" cxnId="{FD866A89-8CF4-4F91-B962-C21184F1B268}">
      <dgm:prSet/>
      <dgm:spPr/>
      <dgm:t>
        <a:bodyPr/>
        <a:lstStyle/>
        <a:p>
          <a:endParaRPr lang="zh-CN" altLang="en-US">
            <a:latin typeface="微软雅黑" pitchFamily="34" charset="-122"/>
            <a:ea typeface="微软雅黑" pitchFamily="34" charset="-122"/>
          </a:endParaRPr>
        </a:p>
      </dgm:t>
    </dgm:pt>
    <dgm:pt modelId="{C0D828BD-04BD-4708-8A6A-2452AC64A9CE}">
      <dgm:prSet phldrT="[文本]"/>
      <dgm:spPr/>
      <dgm:t>
        <a:bodyPr/>
        <a:lstStyle/>
        <a:p>
          <a:r>
            <a:rPr lang="zh-CN" altLang="en-US" dirty="0" smtClean="0">
              <a:latin typeface="微软雅黑" pitchFamily="34" charset="-122"/>
              <a:ea typeface="微软雅黑" pitchFamily="34" charset="-122"/>
            </a:rPr>
            <a:t>独立平台监控这些用户的流量、充值情况等统计信息</a:t>
          </a:r>
          <a:endParaRPr lang="zh-CN" altLang="en-US" dirty="0">
            <a:latin typeface="微软雅黑" pitchFamily="34" charset="-122"/>
            <a:ea typeface="微软雅黑" pitchFamily="34" charset="-122"/>
          </a:endParaRPr>
        </a:p>
      </dgm:t>
    </dgm:pt>
    <dgm:pt modelId="{DC13123C-148E-4608-8529-57FFE8E19242}" type="parTrans" cxnId="{F5CEFD17-F6F0-4A90-AE3C-A39A1BA19017}">
      <dgm:prSet/>
      <dgm:spPr/>
      <dgm:t>
        <a:bodyPr/>
        <a:lstStyle/>
        <a:p>
          <a:endParaRPr lang="zh-CN" altLang="en-US">
            <a:latin typeface="微软雅黑" pitchFamily="34" charset="-122"/>
            <a:ea typeface="微软雅黑" pitchFamily="34" charset="-122"/>
          </a:endParaRPr>
        </a:p>
      </dgm:t>
    </dgm:pt>
    <dgm:pt modelId="{E42DA27C-6D42-4289-98F8-62B07BAC85E6}" type="sibTrans" cxnId="{F5CEFD17-F6F0-4A90-AE3C-A39A1BA19017}">
      <dgm:prSet/>
      <dgm:spPr/>
      <dgm:t>
        <a:bodyPr/>
        <a:lstStyle/>
        <a:p>
          <a:endParaRPr lang="zh-CN" altLang="en-US">
            <a:latin typeface="微软雅黑" pitchFamily="34" charset="-122"/>
            <a:ea typeface="微软雅黑" pitchFamily="34" charset="-122"/>
          </a:endParaRPr>
        </a:p>
      </dgm:t>
    </dgm:pt>
    <dgm:pt modelId="{73976461-50B5-44B9-BEED-5353A00E25C8}">
      <dgm:prSet phldrT="[文本]"/>
      <dgm:spPr/>
      <dgm:t>
        <a:bodyPr/>
        <a:lstStyle/>
        <a:p>
          <a:r>
            <a:rPr lang="zh-CN" altLang="en-US" dirty="0" smtClean="0">
              <a:latin typeface="微软雅黑" pitchFamily="34" charset="-122"/>
              <a:ea typeface="微软雅黑" pitchFamily="34" charset="-122"/>
            </a:rPr>
            <a:t>灵活结算</a:t>
          </a:r>
          <a:endParaRPr lang="zh-CN" altLang="en-US" dirty="0">
            <a:latin typeface="微软雅黑" pitchFamily="34" charset="-122"/>
            <a:ea typeface="微软雅黑" pitchFamily="34" charset="-122"/>
          </a:endParaRPr>
        </a:p>
      </dgm:t>
    </dgm:pt>
    <dgm:pt modelId="{FDC39F73-033D-4F49-9EA1-A527F1664E48}" type="parTrans" cxnId="{2559D673-610C-4A8A-B2C6-E7A362211597}">
      <dgm:prSet/>
      <dgm:spPr/>
      <dgm:t>
        <a:bodyPr/>
        <a:lstStyle/>
        <a:p>
          <a:endParaRPr lang="zh-CN" altLang="en-US">
            <a:latin typeface="微软雅黑" pitchFamily="34" charset="-122"/>
            <a:ea typeface="微软雅黑" pitchFamily="34" charset="-122"/>
          </a:endParaRPr>
        </a:p>
      </dgm:t>
    </dgm:pt>
    <dgm:pt modelId="{A11BAC38-4912-4848-A452-65FDC6B37885}" type="sibTrans" cxnId="{2559D673-610C-4A8A-B2C6-E7A362211597}">
      <dgm:prSet/>
      <dgm:spPr/>
      <dgm:t>
        <a:bodyPr/>
        <a:lstStyle/>
        <a:p>
          <a:endParaRPr lang="zh-CN" altLang="en-US">
            <a:latin typeface="微软雅黑" pitchFamily="34" charset="-122"/>
            <a:ea typeface="微软雅黑" pitchFamily="34" charset="-122"/>
          </a:endParaRPr>
        </a:p>
      </dgm:t>
    </dgm:pt>
    <dgm:pt modelId="{112416D7-9FC7-4423-B33E-79F1433F5E28}">
      <dgm:prSet phldrT="[文本]"/>
      <dgm:spPr/>
      <dgm:t>
        <a:bodyPr/>
        <a:lstStyle/>
        <a:p>
          <a:r>
            <a:rPr lang="zh-CN" altLang="en-US" dirty="0" smtClean="0">
              <a:latin typeface="微软雅黑" pitchFamily="34" charset="-122"/>
              <a:ea typeface="微软雅黑" pitchFamily="34" charset="-122"/>
            </a:rPr>
            <a:t>结算充值卡、</a:t>
          </a:r>
          <a:r>
            <a:rPr lang="en-US" altLang="zh-CN" dirty="0" smtClean="0">
              <a:latin typeface="微软雅黑" pitchFamily="34" charset="-122"/>
              <a:ea typeface="微软雅黑" pitchFamily="34" charset="-122"/>
            </a:rPr>
            <a:t>TT</a:t>
          </a:r>
          <a:r>
            <a:rPr lang="zh-CN" altLang="en-US" dirty="0" smtClean="0">
              <a:latin typeface="微软雅黑" pitchFamily="34" charset="-122"/>
              <a:ea typeface="微软雅黑" pitchFamily="34" charset="-122"/>
            </a:rPr>
            <a:t>转账、支付宝转账等</a:t>
          </a:r>
          <a:endParaRPr lang="zh-CN" altLang="en-US" dirty="0">
            <a:latin typeface="微软雅黑" pitchFamily="34" charset="-122"/>
            <a:ea typeface="微软雅黑" pitchFamily="34" charset="-122"/>
          </a:endParaRPr>
        </a:p>
      </dgm:t>
    </dgm:pt>
    <dgm:pt modelId="{67C574D1-BCAD-441D-99CB-FBC425112837}" type="parTrans" cxnId="{87D475CA-AAB2-4B43-90CD-DBC085E6FD3E}">
      <dgm:prSet/>
      <dgm:spPr/>
      <dgm:t>
        <a:bodyPr/>
        <a:lstStyle/>
        <a:p>
          <a:endParaRPr lang="zh-CN" altLang="en-US">
            <a:latin typeface="微软雅黑" pitchFamily="34" charset="-122"/>
            <a:ea typeface="微软雅黑" pitchFamily="34" charset="-122"/>
          </a:endParaRPr>
        </a:p>
      </dgm:t>
    </dgm:pt>
    <dgm:pt modelId="{6837C8AA-C09D-4B20-8A8C-133210617939}" type="sibTrans" cxnId="{87D475CA-AAB2-4B43-90CD-DBC085E6FD3E}">
      <dgm:prSet/>
      <dgm:spPr/>
      <dgm:t>
        <a:bodyPr/>
        <a:lstStyle/>
        <a:p>
          <a:endParaRPr lang="zh-CN" altLang="en-US">
            <a:latin typeface="微软雅黑" pitchFamily="34" charset="-122"/>
            <a:ea typeface="微软雅黑" pitchFamily="34" charset="-122"/>
          </a:endParaRPr>
        </a:p>
      </dgm:t>
    </dgm:pt>
    <dgm:pt modelId="{830EA289-67F4-4DBE-ADA7-9E262E5AAFBE}">
      <dgm:prSet phldrT="[文本]"/>
      <dgm:spPr/>
      <dgm:t>
        <a:bodyPr/>
        <a:lstStyle/>
        <a:p>
          <a:r>
            <a:rPr lang="zh-CN" altLang="en-US" dirty="0" smtClean="0">
              <a:latin typeface="微软雅黑" pitchFamily="34" charset="-122"/>
              <a:ea typeface="微软雅黑" pitchFamily="34" charset="-122"/>
            </a:rPr>
            <a:t>最终客户可以自行充值， 但是充值额度用量等可以统计监控</a:t>
          </a:r>
          <a:endParaRPr lang="zh-CN" altLang="en-US" dirty="0">
            <a:latin typeface="微软雅黑" pitchFamily="34" charset="-122"/>
            <a:ea typeface="微软雅黑" pitchFamily="34" charset="-122"/>
          </a:endParaRPr>
        </a:p>
      </dgm:t>
    </dgm:pt>
    <dgm:pt modelId="{B507FC5A-B8B8-49C4-81E9-DD6E88A44ECA}" type="parTrans" cxnId="{2A60137F-0198-4613-A699-C66A5D121F3F}">
      <dgm:prSet/>
      <dgm:spPr/>
      <dgm:t>
        <a:bodyPr/>
        <a:lstStyle/>
        <a:p>
          <a:endParaRPr lang="zh-CN" altLang="en-US">
            <a:latin typeface="微软雅黑" pitchFamily="34" charset="-122"/>
            <a:ea typeface="微软雅黑" pitchFamily="34" charset="-122"/>
          </a:endParaRPr>
        </a:p>
      </dgm:t>
    </dgm:pt>
    <dgm:pt modelId="{0524B35E-E1DE-46F5-966F-784D45EE6F90}" type="sibTrans" cxnId="{2A60137F-0198-4613-A699-C66A5D121F3F}">
      <dgm:prSet/>
      <dgm:spPr/>
      <dgm:t>
        <a:bodyPr/>
        <a:lstStyle/>
        <a:p>
          <a:endParaRPr lang="zh-CN" altLang="en-US">
            <a:latin typeface="微软雅黑" pitchFamily="34" charset="-122"/>
            <a:ea typeface="微软雅黑" pitchFamily="34" charset="-122"/>
          </a:endParaRPr>
        </a:p>
      </dgm:t>
    </dgm:pt>
    <dgm:pt modelId="{58DE8CE5-782E-4BA5-991C-FF5DE4B1188E}" type="pres">
      <dgm:prSet presAssocID="{8BD0DC48-B233-4413-90C9-B7495B469EBF}" presName="Name0" presStyleCnt="0">
        <dgm:presLayoutVars>
          <dgm:dir/>
          <dgm:animLvl val="lvl"/>
          <dgm:resizeHandles val="exact"/>
        </dgm:presLayoutVars>
      </dgm:prSet>
      <dgm:spPr/>
      <dgm:t>
        <a:bodyPr/>
        <a:lstStyle/>
        <a:p>
          <a:endParaRPr lang="zh-CN" altLang="en-US"/>
        </a:p>
      </dgm:t>
    </dgm:pt>
    <dgm:pt modelId="{1C0400F3-3EDE-4356-BA58-DA5AD93A0610}" type="pres">
      <dgm:prSet presAssocID="{1AD691A3-8B29-4ACF-9518-32C640F0CFD8}" presName="linNode" presStyleCnt="0"/>
      <dgm:spPr/>
    </dgm:pt>
    <dgm:pt modelId="{11251904-C52D-4AF6-A369-0BE63E02EA2D}" type="pres">
      <dgm:prSet presAssocID="{1AD691A3-8B29-4ACF-9518-32C640F0CFD8}" presName="parentText" presStyleLbl="node1" presStyleIdx="0" presStyleCnt="3">
        <dgm:presLayoutVars>
          <dgm:chMax val="1"/>
          <dgm:bulletEnabled val="1"/>
        </dgm:presLayoutVars>
      </dgm:prSet>
      <dgm:spPr/>
      <dgm:t>
        <a:bodyPr/>
        <a:lstStyle/>
        <a:p>
          <a:endParaRPr lang="zh-CN" altLang="en-US"/>
        </a:p>
      </dgm:t>
    </dgm:pt>
    <dgm:pt modelId="{3D27B662-A117-4D1B-8FE5-6D86B43622FE}" type="pres">
      <dgm:prSet presAssocID="{1AD691A3-8B29-4ACF-9518-32C640F0CFD8}" presName="descendantText" presStyleLbl="alignAccFollowNode1" presStyleIdx="0" presStyleCnt="3">
        <dgm:presLayoutVars>
          <dgm:bulletEnabled val="1"/>
        </dgm:presLayoutVars>
      </dgm:prSet>
      <dgm:spPr/>
      <dgm:t>
        <a:bodyPr/>
        <a:lstStyle/>
        <a:p>
          <a:endParaRPr lang="zh-CN" altLang="en-US"/>
        </a:p>
      </dgm:t>
    </dgm:pt>
    <dgm:pt modelId="{A4360A1F-3A1E-48B1-B476-07A771FC38CE}" type="pres">
      <dgm:prSet presAssocID="{CE1A1061-2DF0-4D02-80ED-DC012E145004}" presName="sp" presStyleCnt="0"/>
      <dgm:spPr/>
    </dgm:pt>
    <dgm:pt modelId="{303EAD60-92B4-4AD3-A25E-656ABC23FC77}" type="pres">
      <dgm:prSet presAssocID="{40BE00CC-339B-4B47-95BA-84A4CE70CA4B}" presName="linNode" presStyleCnt="0"/>
      <dgm:spPr/>
    </dgm:pt>
    <dgm:pt modelId="{B2761FE5-9E5C-4705-A4E7-FD067BAB3300}" type="pres">
      <dgm:prSet presAssocID="{40BE00CC-339B-4B47-95BA-84A4CE70CA4B}" presName="parentText" presStyleLbl="node1" presStyleIdx="1" presStyleCnt="3">
        <dgm:presLayoutVars>
          <dgm:chMax val="1"/>
          <dgm:bulletEnabled val="1"/>
        </dgm:presLayoutVars>
      </dgm:prSet>
      <dgm:spPr/>
      <dgm:t>
        <a:bodyPr/>
        <a:lstStyle/>
        <a:p>
          <a:endParaRPr lang="zh-CN" altLang="en-US"/>
        </a:p>
      </dgm:t>
    </dgm:pt>
    <dgm:pt modelId="{45CA0670-305F-4963-95F7-546BC349B1D8}" type="pres">
      <dgm:prSet presAssocID="{40BE00CC-339B-4B47-95BA-84A4CE70CA4B}" presName="descendantText" presStyleLbl="alignAccFollowNode1" presStyleIdx="1" presStyleCnt="3">
        <dgm:presLayoutVars>
          <dgm:bulletEnabled val="1"/>
        </dgm:presLayoutVars>
      </dgm:prSet>
      <dgm:spPr/>
      <dgm:t>
        <a:bodyPr/>
        <a:lstStyle/>
        <a:p>
          <a:endParaRPr lang="zh-CN" altLang="en-US"/>
        </a:p>
      </dgm:t>
    </dgm:pt>
    <dgm:pt modelId="{7820072F-4665-4C51-9280-836516ECA61C}" type="pres">
      <dgm:prSet presAssocID="{6100BDB6-8684-4787-92F2-8810AD42758F}" presName="sp" presStyleCnt="0"/>
      <dgm:spPr/>
    </dgm:pt>
    <dgm:pt modelId="{01DC0952-BFD2-42B5-89BD-5AAF0F1A37C0}" type="pres">
      <dgm:prSet presAssocID="{73976461-50B5-44B9-BEED-5353A00E25C8}" presName="linNode" presStyleCnt="0"/>
      <dgm:spPr/>
    </dgm:pt>
    <dgm:pt modelId="{3314B454-81D7-4085-9540-DA23C4D27778}" type="pres">
      <dgm:prSet presAssocID="{73976461-50B5-44B9-BEED-5353A00E25C8}" presName="parentText" presStyleLbl="node1" presStyleIdx="2" presStyleCnt="3">
        <dgm:presLayoutVars>
          <dgm:chMax val="1"/>
          <dgm:bulletEnabled val="1"/>
        </dgm:presLayoutVars>
      </dgm:prSet>
      <dgm:spPr/>
      <dgm:t>
        <a:bodyPr/>
        <a:lstStyle/>
        <a:p>
          <a:endParaRPr lang="zh-CN" altLang="en-US"/>
        </a:p>
      </dgm:t>
    </dgm:pt>
    <dgm:pt modelId="{401F9A4F-95C8-420F-A55D-BE0547DA3B5E}" type="pres">
      <dgm:prSet presAssocID="{73976461-50B5-44B9-BEED-5353A00E25C8}" presName="descendantText" presStyleLbl="alignAccFollowNode1" presStyleIdx="2" presStyleCnt="3">
        <dgm:presLayoutVars>
          <dgm:bulletEnabled val="1"/>
        </dgm:presLayoutVars>
      </dgm:prSet>
      <dgm:spPr/>
      <dgm:t>
        <a:bodyPr/>
        <a:lstStyle/>
        <a:p>
          <a:endParaRPr lang="zh-CN" altLang="en-US"/>
        </a:p>
      </dgm:t>
    </dgm:pt>
  </dgm:ptLst>
  <dgm:cxnLst>
    <dgm:cxn modelId="{8D68CD37-DD02-4051-8429-BA0CED425C94}" type="presOf" srcId="{9E5EB1C7-8788-440D-8FAB-13B2D79DDB2E}" destId="{45CA0670-305F-4963-95F7-546BC349B1D8}" srcOrd="0" destOrd="0" presId="urn:microsoft.com/office/officeart/2005/8/layout/vList5"/>
    <dgm:cxn modelId="{3E9D1C05-D8F9-48C9-B8E3-DCDBD92E98A8}" type="presOf" srcId="{830EA289-67F4-4DBE-ADA7-9E262E5AAFBE}" destId="{401F9A4F-95C8-420F-A55D-BE0547DA3B5E}" srcOrd="0" destOrd="1" presId="urn:microsoft.com/office/officeart/2005/8/layout/vList5"/>
    <dgm:cxn modelId="{BD854A25-C5A6-4DD6-A787-535281F068BC}" type="presOf" srcId="{C443B6C4-8CD0-4EE1-A96A-4BC8D4CFC32B}" destId="{3D27B662-A117-4D1B-8FE5-6D86B43622FE}" srcOrd="0" destOrd="1" presId="urn:microsoft.com/office/officeart/2005/8/layout/vList5"/>
    <dgm:cxn modelId="{87D475CA-AAB2-4B43-90CD-DBC085E6FD3E}" srcId="{73976461-50B5-44B9-BEED-5353A00E25C8}" destId="{112416D7-9FC7-4423-B33E-79F1433F5E28}" srcOrd="0" destOrd="0" parTransId="{67C574D1-BCAD-441D-99CB-FBC425112837}" sibTransId="{6837C8AA-C09D-4B20-8A8C-133210617939}"/>
    <dgm:cxn modelId="{0BB46A04-7D41-49F6-9A38-5B82523E4B73}" srcId="{1AD691A3-8B29-4ACF-9518-32C640F0CFD8}" destId="{36295514-DF2E-4DFA-A5E6-752A277B4504}" srcOrd="0" destOrd="0" parTransId="{B24165EF-A4E8-40FC-9393-745B8250950A}" sibTransId="{8F0A1B2F-240D-4296-AA9C-3F7E601CE8A0}"/>
    <dgm:cxn modelId="{2A60137F-0198-4613-A699-C66A5D121F3F}" srcId="{73976461-50B5-44B9-BEED-5353A00E25C8}" destId="{830EA289-67F4-4DBE-ADA7-9E262E5AAFBE}" srcOrd="1" destOrd="0" parTransId="{B507FC5A-B8B8-49C4-81E9-DD6E88A44ECA}" sibTransId="{0524B35E-E1DE-46F5-966F-784D45EE6F90}"/>
    <dgm:cxn modelId="{F5CEFD17-F6F0-4A90-AE3C-A39A1BA19017}" srcId="{40BE00CC-339B-4B47-95BA-84A4CE70CA4B}" destId="{C0D828BD-04BD-4708-8A6A-2452AC64A9CE}" srcOrd="1" destOrd="0" parTransId="{DC13123C-148E-4608-8529-57FFE8E19242}" sibTransId="{E42DA27C-6D42-4289-98F8-62B07BAC85E6}"/>
    <dgm:cxn modelId="{CB7C3BD8-857F-4054-88F7-5FD80DFC51C4}" srcId="{8BD0DC48-B233-4413-90C9-B7495B469EBF}" destId="{1AD691A3-8B29-4ACF-9518-32C640F0CFD8}" srcOrd="0" destOrd="0" parTransId="{4562BFCD-DD07-456C-ABF4-FC72A24FA116}" sibTransId="{CE1A1061-2DF0-4D02-80ED-DC012E145004}"/>
    <dgm:cxn modelId="{0A22BFA0-35C7-4985-9145-2938DE063E00}" type="presOf" srcId="{36295514-DF2E-4DFA-A5E6-752A277B4504}" destId="{3D27B662-A117-4D1B-8FE5-6D86B43622FE}" srcOrd="0" destOrd="0" presId="urn:microsoft.com/office/officeart/2005/8/layout/vList5"/>
    <dgm:cxn modelId="{107B1C60-C928-49C0-B3C6-17B4A5FCFA9A}" type="presOf" srcId="{73976461-50B5-44B9-BEED-5353A00E25C8}" destId="{3314B454-81D7-4085-9540-DA23C4D27778}" srcOrd="0" destOrd="0" presId="urn:microsoft.com/office/officeart/2005/8/layout/vList5"/>
    <dgm:cxn modelId="{D1CBAAB2-B949-4FB4-9016-585666B14C6B}" type="presOf" srcId="{40BE00CC-339B-4B47-95BA-84A4CE70CA4B}" destId="{B2761FE5-9E5C-4705-A4E7-FD067BAB3300}" srcOrd="0" destOrd="0" presId="urn:microsoft.com/office/officeart/2005/8/layout/vList5"/>
    <dgm:cxn modelId="{979926FC-F823-4526-AD2F-D342ED9DCFFD}" type="presOf" srcId="{112416D7-9FC7-4423-B33E-79F1433F5E28}" destId="{401F9A4F-95C8-420F-A55D-BE0547DA3B5E}" srcOrd="0" destOrd="0" presId="urn:microsoft.com/office/officeart/2005/8/layout/vList5"/>
    <dgm:cxn modelId="{2559D673-610C-4A8A-B2C6-E7A362211597}" srcId="{8BD0DC48-B233-4413-90C9-B7495B469EBF}" destId="{73976461-50B5-44B9-BEED-5353A00E25C8}" srcOrd="2" destOrd="0" parTransId="{FDC39F73-033D-4F49-9EA1-A527F1664E48}" sibTransId="{A11BAC38-4912-4848-A452-65FDC6B37885}"/>
    <dgm:cxn modelId="{D71B8CEC-43E0-4675-B962-0C5E7AC0C074}" type="presOf" srcId="{C0D828BD-04BD-4708-8A6A-2452AC64A9CE}" destId="{45CA0670-305F-4963-95F7-546BC349B1D8}" srcOrd="0" destOrd="1" presId="urn:microsoft.com/office/officeart/2005/8/layout/vList5"/>
    <dgm:cxn modelId="{6B95F787-8441-481B-8130-F3777FFCCB16}" srcId="{8BD0DC48-B233-4413-90C9-B7495B469EBF}" destId="{40BE00CC-339B-4B47-95BA-84A4CE70CA4B}" srcOrd="1" destOrd="0" parTransId="{731B6A2C-3FCF-47B0-8C6C-2E2197AD2DD0}" sibTransId="{6100BDB6-8684-4787-92F2-8810AD42758F}"/>
    <dgm:cxn modelId="{FD866A89-8CF4-4F91-B962-C21184F1B268}" srcId="{40BE00CC-339B-4B47-95BA-84A4CE70CA4B}" destId="{9E5EB1C7-8788-440D-8FAB-13B2D79DDB2E}" srcOrd="0" destOrd="0" parTransId="{BAB03F01-F5C6-4862-A129-366B47B5E117}" sibTransId="{E14741ED-6CE7-4C29-BE11-96AB04BDA2E3}"/>
    <dgm:cxn modelId="{766D6BF0-B40F-49BD-94E3-4C5CABC7C541}" srcId="{1AD691A3-8B29-4ACF-9518-32C640F0CFD8}" destId="{C443B6C4-8CD0-4EE1-A96A-4BC8D4CFC32B}" srcOrd="1" destOrd="0" parTransId="{9951BC09-47C9-4AE4-A8F8-B230F231AA45}" sibTransId="{6C58B62B-C2B3-4052-95C8-3A15DA1DC33B}"/>
    <dgm:cxn modelId="{3A32900A-C99B-4F1D-8C3E-972A55D28E3F}" type="presOf" srcId="{1AD691A3-8B29-4ACF-9518-32C640F0CFD8}" destId="{11251904-C52D-4AF6-A369-0BE63E02EA2D}" srcOrd="0" destOrd="0" presId="urn:microsoft.com/office/officeart/2005/8/layout/vList5"/>
    <dgm:cxn modelId="{05105AF8-791B-45AF-B1A5-A58A4440239F}" type="presOf" srcId="{8BD0DC48-B233-4413-90C9-B7495B469EBF}" destId="{58DE8CE5-782E-4BA5-991C-FF5DE4B1188E}" srcOrd="0" destOrd="0" presId="urn:microsoft.com/office/officeart/2005/8/layout/vList5"/>
    <dgm:cxn modelId="{349D4F3D-4E40-4826-B77B-7D724D50ED25}" type="presParOf" srcId="{58DE8CE5-782E-4BA5-991C-FF5DE4B1188E}" destId="{1C0400F3-3EDE-4356-BA58-DA5AD93A0610}" srcOrd="0" destOrd="0" presId="urn:microsoft.com/office/officeart/2005/8/layout/vList5"/>
    <dgm:cxn modelId="{E1497806-DDFD-47EB-94A8-B988467FA6ED}" type="presParOf" srcId="{1C0400F3-3EDE-4356-BA58-DA5AD93A0610}" destId="{11251904-C52D-4AF6-A369-0BE63E02EA2D}" srcOrd="0" destOrd="0" presId="urn:microsoft.com/office/officeart/2005/8/layout/vList5"/>
    <dgm:cxn modelId="{046A3FDA-9472-4D29-BB82-B8C6DC4FB425}" type="presParOf" srcId="{1C0400F3-3EDE-4356-BA58-DA5AD93A0610}" destId="{3D27B662-A117-4D1B-8FE5-6D86B43622FE}" srcOrd="1" destOrd="0" presId="urn:microsoft.com/office/officeart/2005/8/layout/vList5"/>
    <dgm:cxn modelId="{85E31BC7-B1FD-48F3-9CF4-9D2C1B869DB5}" type="presParOf" srcId="{58DE8CE5-782E-4BA5-991C-FF5DE4B1188E}" destId="{A4360A1F-3A1E-48B1-B476-07A771FC38CE}" srcOrd="1" destOrd="0" presId="urn:microsoft.com/office/officeart/2005/8/layout/vList5"/>
    <dgm:cxn modelId="{EB96CEDF-7064-4205-B57F-9A5C3D40330E}" type="presParOf" srcId="{58DE8CE5-782E-4BA5-991C-FF5DE4B1188E}" destId="{303EAD60-92B4-4AD3-A25E-656ABC23FC77}" srcOrd="2" destOrd="0" presId="urn:microsoft.com/office/officeart/2005/8/layout/vList5"/>
    <dgm:cxn modelId="{84F6308B-E1DE-4C2D-8706-1F1C5D16434B}" type="presParOf" srcId="{303EAD60-92B4-4AD3-A25E-656ABC23FC77}" destId="{B2761FE5-9E5C-4705-A4E7-FD067BAB3300}" srcOrd="0" destOrd="0" presId="urn:microsoft.com/office/officeart/2005/8/layout/vList5"/>
    <dgm:cxn modelId="{ABE6FC21-D0EA-4BAB-9B02-85F1897FD4E9}" type="presParOf" srcId="{303EAD60-92B4-4AD3-A25E-656ABC23FC77}" destId="{45CA0670-305F-4963-95F7-546BC349B1D8}" srcOrd="1" destOrd="0" presId="urn:microsoft.com/office/officeart/2005/8/layout/vList5"/>
    <dgm:cxn modelId="{7B14796C-A5D1-4E39-80A1-26E154414C07}" type="presParOf" srcId="{58DE8CE5-782E-4BA5-991C-FF5DE4B1188E}" destId="{7820072F-4665-4C51-9280-836516ECA61C}" srcOrd="3" destOrd="0" presId="urn:microsoft.com/office/officeart/2005/8/layout/vList5"/>
    <dgm:cxn modelId="{27FE555B-5514-41D8-A19D-FD7F8644FEE6}" type="presParOf" srcId="{58DE8CE5-782E-4BA5-991C-FF5DE4B1188E}" destId="{01DC0952-BFD2-42B5-89BD-5AAF0F1A37C0}" srcOrd="4" destOrd="0" presId="urn:microsoft.com/office/officeart/2005/8/layout/vList5"/>
    <dgm:cxn modelId="{B9D5E37A-6B0E-4B34-BB0C-14968B9D8B2C}" type="presParOf" srcId="{01DC0952-BFD2-42B5-89BD-5AAF0F1A37C0}" destId="{3314B454-81D7-4085-9540-DA23C4D27778}" srcOrd="0" destOrd="0" presId="urn:microsoft.com/office/officeart/2005/8/layout/vList5"/>
    <dgm:cxn modelId="{F68DA2AD-613D-4ABC-99CD-FA8DB81A4C98}" type="presParOf" srcId="{01DC0952-BFD2-42B5-89BD-5AAF0F1A37C0}" destId="{401F9A4F-95C8-420F-A55D-BE0547DA3B5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9AC585-2526-4A45-BEFE-F87FDD6F0B75}">
      <dsp:nvSpPr>
        <dsp:cNvPr id="0" name=""/>
        <dsp:cNvSpPr/>
      </dsp:nvSpPr>
      <dsp:spPr>
        <a:xfrm>
          <a:off x="770213" y="0"/>
          <a:ext cx="6224692" cy="389043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17C050-64D4-4452-ABEF-045F1F4B2C95}">
      <dsp:nvSpPr>
        <dsp:cNvPr id="0" name=""/>
        <dsp:cNvSpPr/>
      </dsp:nvSpPr>
      <dsp:spPr>
        <a:xfrm>
          <a:off x="1383346" y="2892925"/>
          <a:ext cx="143167" cy="1431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95F7F-3BCD-40AD-B1E0-9F4012CD4617}">
      <dsp:nvSpPr>
        <dsp:cNvPr id="0" name=""/>
        <dsp:cNvSpPr/>
      </dsp:nvSpPr>
      <dsp:spPr>
        <a:xfrm>
          <a:off x="1454929" y="2964509"/>
          <a:ext cx="815434" cy="92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862" tIns="0" rIns="0" bIns="0" numCol="1" spcCol="1270" anchor="t" anchorCtr="0">
          <a:noAutofit/>
        </a:bodyPr>
        <a:lstStyle/>
        <a:p>
          <a:pPr lvl="0" algn="l" defTabSz="711200">
            <a:lnSpc>
              <a:spcPct val="90000"/>
            </a:lnSpc>
            <a:spcBef>
              <a:spcPct val="0"/>
            </a:spcBef>
            <a:spcAft>
              <a:spcPct val="35000"/>
            </a:spcAft>
          </a:pPr>
          <a:r>
            <a:rPr lang="en-US" altLang="zh-CN" sz="1600" b="1" kern="1200" dirty="0" smtClean="0">
              <a:solidFill>
                <a:srgbClr val="CC0000"/>
              </a:solidFill>
              <a:latin typeface="微软雅黑" pitchFamily="34" charset="-122"/>
              <a:ea typeface="微软雅黑" pitchFamily="34" charset="-122"/>
            </a:rPr>
            <a:t>30GB</a:t>
          </a:r>
          <a:endParaRPr lang="zh-CN" altLang="en-US" sz="1600" b="1" kern="1200" dirty="0">
            <a:solidFill>
              <a:srgbClr val="CC0000"/>
            </a:solidFill>
            <a:latin typeface="微软雅黑" pitchFamily="34" charset="-122"/>
            <a:ea typeface="微软雅黑" pitchFamily="34" charset="-122"/>
          </a:endParaRPr>
        </a:p>
      </dsp:txBody>
      <dsp:txXfrm>
        <a:off x="1454929" y="2964509"/>
        <a:ext cx="815434" cy="925923"/>
      </dsp:txXfrm>
    </dsp:sp>
    <dsp:sp modelId="{F20984DC-360A-45F3-89DA-A894E19456CF}">
      <dsp:nvSpPr>
        <dsp:cNvPr id="0" name=""/>
        <dsp:cNvSpPr/>
      </dsp:nvSpPr>
      <dsp:spPr>
        <a:xfrm>
          <a:off x="2158320" y="2148297"/>
          <a:ext cx="224088" cy="2240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9722-177B-46CE-BCED-4D91EEB1AAD4}">
      <dsp:nvSpPr>
        <dsp:cNvPr id="0" name=""/>
        <dsp:cNvSpPr/>
      </dsp:nvSpPr>
      <dsp:spPr>
        <a:xfrm>
          <a:off x="2270364" y="2260341"/>
          <a:ext cx="1033299" cy="1630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740" tIns="0" rIns="0" bIns="0" numCol="1" spcCol="1270" anchor="t" anchorCtr="0">
          <a:noAutofit/>
        </a:bodyPr>
        <a:lstStyle/>
        <a:p>
          <a:pPr lvl="0" algn="l" defTabSz="711200">
            <a:lnSpc>
              <a:spcPct val="90000"/>
            </a:lnSpc>
            <a:spcBef>
              <a:spcPct val="0"/>
            </a:spcBef>
            <a:spcAft>
              <a:spcPct val="35000"/>
            </a:spcAft>
          </a:pPr>
          <a:r>
            <a:rPr lang="en-US" altLang="zh-CN" sz="1600" b="1" kern="1200" dirty="0" smtClean="0">
              <a:solidFill>
                <a:srgbClr val="CC0000"/>
              </a:solidFill>
              <a:latin typeface="微软雅黑" pitchFamily="34" charset="-122"/>
              <a:ea typeface="微软雅黑" pitchFamily="34" charset="-122"/>
            </a:rPr>
            <a:t>50GB</a:t>
          </a:r>
          <a:endParaRPr lang="zh-CN" altLang="en-US" sz="1600" b="1" kern="1200" dirty="0">
            <a:solidFill>
              <a:srgbClr val="CC0000"/>
            </a:solidFill>
            <a:latin typeface="微软雅黑" pitchFamily="34" charset="-122"/>
            <a:ea typeface="微软雅黑" pitchFamily="34" charset="-122"/>
          </a:endParaRPr>
        </a:p>
      </dsp:txBody>
      <dsp:txXfrm>
        <a:off x="2270364" y="2260341"/>
        <a:ext cx="1033299" cy="1630091"/>
      </dsp:txXfrm>
    </dsp:sp>
    <dsp:sp modelId="{011BD025-91BD-4B05-89CE-670A581DCA3F}">
      <dsp:nvSpPr>
        <dsp:cNvPr id="0" name=""/>
        <dsp:cNvSpPr/>
      </dsp:nvSpPr>
      <dsp:spPr>
        <a:xfrm>
          <a:off x="3154271" y="1554617"/>
          <a:ext cx="298785" cy="29878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5C418-72DD-4AA1-A35A-32EE8C68B3FC}">
      <dsp:nvSpPr>
        <dsp:cNvPr id="0" name=""/>
        <dsp:cNvSpPr/>
      </dsp:nvSpPr>
      <dsp:spPr>
        <a:xfrm>
          <a:off x="3303663" y="1704009"/>
          <a:ext cx="1201365" cy="2186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320" tIns="0" rIns="0" bIns="0" numCol="1" spcCol="1270" anchor="t" anchorCtr="0">
          <a:noAutofit/>
        </a:bodyPr>
        <a:lstStyle/>
        <a:p>
          <a:pPr lvl="0" algn="l" defTabSz="711200">
            <a:lnSpc>
              <a:spcPct val="90000"/>
            </a:lnSpc>
            <a:spcBef>
              <a:spcPct val="0"/>
            </a:spcBef>
            <a:spcAft>
              <a:spcPct val="35000"/>
            </a:spcAft>
          </a:pPr>
          <a:r>
            <a:rPr lang="en-US" altLang="zh-CN" sz="1600" b="1" kern="1200" dirty="0" smtClean="0">
              <a:solidFill>
                <a:srgbClr val="CC0000"/>
              </a:solidFill>
              <a:latin typeface="微软雅黑" pitchFamily="34" charset="-122"/>
              <a:ea typeface="微软雅黑" pitchFamily="34" charset="-122"/>
            </a:rPr>
            <a:t>90GB</a:t>
          </a:r>
          <a:endParaRPr lang="zh-CN" altLang="en-US" sz="1600" b="1" kern="1200" dirty="0">
            <a:solidFill>
              <a:srgbClr val="CC0000"/>
            </a:solidFill>
            <a:latin typeface="微软雅黑" pitchFamily="34" charset="-122"/>
            <a:ea typeface="微软雅黑" pitchFamily="34" charset="-122"/>
          </a:endParaRPr>
        </a:p>
      </dsp:txBody>
      <dsp:txXfrm>
        <a:off x="3303663" y="1704009"/>
        <a:ext cx="1201365" cy="2186423"/>
      </dsp:txXfrm>
    </dsp:sp>
    <dsp:sp modelId="{88C1531B-23CA-44B6-8250-C36189981C79}">
      <dsp:nvSpPr>
        <dsp:cNvPr id="0" name=""/>
        <dsp:cNvSpPr/>
      </dsp:nvSpPr>
      <dsp:spPr>
        <a:xfrm>
          <a:off x="4312063" y="1090877"/>
          <a:ext cx="385930" cy="3859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192EA-AC11-4FD1-BB71-D07DF960958C}">
      <dsp:nvSpPr>
        <dsp:cNvPr id="0" name=""/>
        <dsp:cNvSpPr/>
      </dsp:nvSpPr>
      <dsp:spPr>
        <a:xfrm>
          <a:off x="4505029" y="1283842"/>
          <a:ext cx="1244938" cy="260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497" tIns="0" rIns="0" bIns="0" numCol="1" spcCol="1270" anchor="t" anchorCtr="0">
          <a:noAutofit/>
        </a:bodyPr>
        <a:lstStyle/>
        <a:p>
          <a:pPr lvl="0" algn="l" defTabSz="711200">
            <a:lnSpc>
              <a:spcPct val="90000"/>
            </a:lnSpc>
            <a:spcBef>
              <a:spcPct val="0"/>
            </a:spcBef>
            <a:spcAft>
              <a:spcPct val="35000"/>
            </a:spcAft>
          </a:pPr>
          <a:r>
            <a:rPr lang="en-US" altLang="zh-CN" sz="1600" b="1" kern="1200" dirty="0" smtClean="0">
              <a:solidFill>
                <a:srgbClr val="CC0000"/>
              </a:solidFill>
              <a:latin typeface="微软雅黑" pitchFamily="34" charset="-122"/>
              <a:ea typeface="微软雅黑" pitchFamily="34" charset="-122"/>
            </a:rPr>
            <a:t>120GB</a:t>
          </a:r>
          <a:endParaRPr lang="zh-CN" altLang="en-US" sz="1600" b="1" kern="1200" dirty="0">
            <a:solidFill>
              <a:srgbClr val="CC0000"/>
            </a:solidFill>
            <a:latin typeface="微软雅黑" pitchFamily="34" charset="-122"/>
            <a:ea typeface="微软雅黑" pitchFamily="34" charset="-122"/>
          </a:endParaRPr>
        </a:p>
      </dsp:txBody>
      <dsp:txXfrm>
        <a:off x="4505029" y="1283842"/>
        <a:ext cx="1244938" cy="2606590"/>
      </dsp:txXfrm>
    </dsp:sp>
    <dsp:sp modelId="{80486A18-35B4-49B6-817D-50BF649B47AD}">
      <dsp:nvSpPr>
        <dsp:cNvPr id="0" name=""/>
        <dsp:cNvSpPr/>
      </dsp:nvSpPr>
      <dsp:spPr>
        <a:xfrm>
          <a:off x="5504092" y="781198"/>
          <a:ext cx="491750" cy="49175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76ABC-6835-40B8-86DD-66B8DBD29E15}">
      <dsp:nvSpPr>
        <dsp:cNvPr id="0" name=""/>
        <dsp:cNvSpPr/>
      </dsp:nvSpPr>
      <dsp:spPr>
        <a:xfrm>
          <a:off x="5729986" y="1027074"/>
          <a:ext cx="1310297" cy="2863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569" tIns="0" rIns="0" bIns="0" numCol="1" spcCol="1270" anchor="t" anchorCtr="0">
          <a:noAutofit/>
        </a:bodyPr>
        <a:lstStyle/>
        <a:p>
          <a:pPr lvl="0" algn="l" defTabSz="711200">
            <a:lnSpc>
              <a:spcPct val="90000"/>
            </a:lnSpc>
            <a:spcBef>
              <a:spcPct val="0"/>
            </a:spcBef>
            <a:spcAft>
              <a:spcPct val="35000"/>
            </a:spcAft>
          </a:pPr>
          <a:r>
            <a:rPr lang="zh-CN" altLang="en-US" sz="1600" b="1" kern="1200" dirty="0" smtClean="0">
              <a:solidFill>
                <a:srgbClr val="CC0000"/>
              </a:solidFill>
              <a:latin typeface="微软雅黑" pitchFamily="34" charset="-122"/>
              <a:ea typeface="微软雅黑" pitchFamily="34" charset="-122"/>
            </a:rPr>
            <a:t>独享专线</a:t>
          </a:r>
          <a:endParaRPr lang="zh-CN" altLang="en-US" sz="1600" b="1" kern="1200" dirty="0">
            <a:solidFill>
              <a:srgbClr val="CC0000"/>
            </a:solidFill>
            <a:latin typeface="微软雅黑" pitchFamily="34" charset="-122"/>
            <a:ea typeface="微软雅黑" pitchFamily="34" charset="-122"/>
          </a:endParaRPr>
        </a:p>
      </dsp:txBody>
      <dsp:txXfrm>
        <a:off x="5729986" y="1027074"/>
        <a:ext cx="1310297" cy="28633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77E483-9B8E-434A-A29F-F1455F8F60E0}">
      <dsp:nvSpPr>
        <dsp:cNvPr id="0" name=""/>
        <dsp:cNvSpPr/>
      </dsp:nvSpPr>
      <dsp:spPr>
        <a:xfrm>
          <a:off x="1230841" y="1039283"/>
          <a:ext cx="3117849" cy="3117849"/>
        </a:xfrm>
        <a:prstGeom prst="ellipse">
          <a:avLst/>
        </a:prstGeom>
        <a:solidFill>
          <a:srgbClr val="9933FF"/>
        </a:soli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702765-54F9-41B7-8682-AB01445F2693}">
      <dsp:nvSpPr>
        <dsp:cNvPr id="0" name=""/>
        <dsp:cNvSpPr/>
      </dsp:nvSpPr>
      <dsp:spPr>
        <a:xfrm>
          <a:off x="1854411" y="1662853"/>
          <a:ext cx="1870709" cy="1870709"/>
        </a:xfrm>
        <a:prstGeom prst="ellipse">
          <a:avLst/>
        </a:prstGeom>
        <a:solidFill>
          <a:srgbClr val="00B0F0"/>
        </a:soli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27A1FD9-1525-4A3E-B0E3-530998541B1B}">
      <dsp:nvSpPr>
        <dsp:cNvPr id="0" name=""/>
        <dsp:cNvSpPr/>
      </dsp:nvSpPr>
      <dsp:spPr>
        <a:xfrm>
          <a:off x="2477981" y="2286423"/>
          <a:ext cx="623569" cy="623569"/>
        </a:xfrm>
        <a:prstGeom prst="ellipse">
          <a:avLst/>
        </a:prstGeom>
        <a:solidFill>
          <a:srgbClr val="CC3300"/>
        </a:soli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C5D7599-4979-455F-A986-D5F63577E04A}">
      <dsp:nvSpPr>
        <dsp:cNvPr id="0" name=""/>
        <dsp:cNvSpPr/>
      </dsp:nvSpPr>
      <dsp:spPr>
        <a:xfrm>
          <a:off x="4868333" y="0"/>
          <a:ext cx="1558924" cy="90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zh-CN" altLang="en-US" sz="2800" kern="1200" dirty="0" smtClean="0">
              <a:solidFill>
                <a:srgbClr val="CC3300"/>
              </a:solidFill>
              <a:latin typeface="微软雅黑" pitchFamily="34" charset="-122"/>
              <a:ea typeface="微软雅黑" pitchFamily="34" charset="-122"/>
            </a:rPr>
            <a:t>上网快</a:t>
          </a:r>
          <a:endParaRPr lang="zh-CN" altLang="en-US" sz="2800" kern="1200" dirty="0">
            <a:solidFill>
              <a:srgbClr val="CC3300"/>
            </a:solidFill>
            <a:latin typeface="微软雅黑" pitchFamily="34" charset="-122"/>
            <a:ea typeface="微软雅黑" pitchFamily="34" charset="-122"/>
          </a:endParaRPr>
        </a:p>
      </dsp:txBody>
      <dsp:txXfrm>
        <a:off x="4868333" y="0"/>
        <a:ext cx="1558924" cy="909372"/>
      </dsp:txXfrm>
    </dsp:sp>
    <dsp:sp modelId="{0AEB11BE-C0FA-4060-8ABF-EE182D40505B}">
      <dsp:nvSpPr>
        <dsp:cNvPr id="0" name=""/>
        <dsp:cNvSpPr/>
      </dsp:nvSpPr>
      <dsp:spPr>
        <a:xfrm>
          <a:off x="4478602" y="454686"/>
          <a:ext cx="389731"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A121B62-DC0F-4D0D-A7FE-A8784D680980}">
      <dsp:nvSpPr>
        <dsp:cNvPr id="0" name=""/>
        <dsp:cNvSpPr/>
      </dsp:nvSpPr>
      <dsp:spPr>
        <a:xfrm rot="5400000">
          <a:off x="2561903" y="683068"/>
          <a:ext cx="2143002" cy="1687276"/>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02B376F-FFEA-4ABA-B5F6-E7DEDB4F67E9}">
      <dsp:nvSpPr>
        <dsp:cNvPr id="0" name=""/>
        <dsp:cNvSpPr/>
      </dsp:nvSpPr>
      <dsp:spPr>
        <a:xfrm>
          <a:off x="4868333" y="909372"/>
          <a:ext cx="1558924" cy="90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zh-CN" altLang="en-US" sz="2800" kern="1200" dirty="0" smtClean="0">
              <a:solidFill>
                <a:srgbClr val="CC3300"/>
              </a:solidFill>
              <a:latin typeface="微软雅黑" pitchFamily="34" charset="-122"/>
              <a:ea typeface="微软雅黑" pitchFamily="34" charset="-122"/>
            </a:rPr>
            <a:t>省钱</a:t>
          </a:r>
          <a:endParaRPr lang="zh-CN" altLang="en-US" sz="2800" kern="1200" dirty="0">
            <a:solidFill>
              <a:srgbClr val="CC3300"/>
            </a:solidFill>
            <a:latin typeface="微软雅黑" pitchFamily="34" charset="-122"/>
            <a:ea typeface="微软雅黑" pitchFamily="34" charset="-122"/>
          </a:endParaRPr>
        </a:p>
      </dsp:txBody>
      <dsp:txXfrm>
        <a:off x="4868333" y="909372"/>
        <a:ext cx="1558924" cy="909372"/>
      </dsp:txXfrm>
    </dsp:sp>
    <dsp:sp modelId="{16A45AE3-8D50-4F0B-A067-FCA043D57379}">
      <dsp:nvSpPr>
        <dsp:cNvPr id="0" name=""/>
        <dsp:cNvSpPr/>
      </dsp:nvSpPr>
      <dsp:spPr>
        <a:xfrm>
          <a:off x="4478602" y="1364059"/>
          <a:ext cx="389731"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E23E3F8-988B-4256-BBE3-D5CC01CAB4F8}">
      <dsp:nvSpPr>
        <dsp:cNvPr id="0" name=""/>
        <dsp:cNvSpPr/>
      </dsp:nvSpPr>
      <dsp:spPr>
        <a:xfrm rot="5400000">
          <a:off x="3021890" y="1578255"/>
          <a:ext cx="1669920" cy="1240384"/>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3F1E1C5-2520-47A1-A525-D1A8D6186FF8}">
      <dsp:nvSpPr>
        <dsp:cNvPr id="0" name=""/>
        <dsp:cNvSpPr/>
      </dsp:nvSpPr>
      <dsp:spPr>
        <a:xfrm>
          <a:off x="4868333" y="1818745"/>
          <a:ext cx="1558924" cy="90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zh-CN" altLang="en-US" sz="2800" kern="1200" dirty="0" smtClean="0">
              <a:solidFill>
                <a:srgbClr val="CC3300"/>
              </a:solidFill>
              <a:latin typeface="微软雅黑" pitchFamily="34" charset="-122"/>
              <a:ea typeface="微软雅黑" pitchFamily="34" charset="-122"/>
            </a:rPr>
            <a:t>简单</a:t>
          </a:r>
          <a:endParaRPr lang="zh-CN" altLang="en-US" sz="2800" kern="1200" dirty="0">
            <a:solidFill>
              <a:srgbClr val="CC3300"/>
            </a:solidFill>
            <a:latin typeface="微软雅黑" pitchFamily="34" charset="-122"/>
            <a:ea typeface="微软雅黑" pitchFamily="34" charset="-122"/>
          </a:endParaRPr>
        </a:p>
      </dsp:txBody>
      <dsp:txXfrm>
        <a:off x="4868333" y="1818745"/>
        <a:ext cx="1558924" cy="909372"/>
      </dsp:txXfrm>
    </dsp:sp>
    <dsp:sp modelId="{837546EE-740A-42CA-B24C-94919ABCD75C}">
      <dsp:nvSpPr>
        <dsp:cNvPr id="0" name=""/>
        <dsp:cNvSpPr/>
      </dsp:nvSpPr>
      <dsp:spPr>
        <a:xfrm>
          <a:off x="4478602" y="2273432"/>
          <a:ext cx="389731"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EADBB8F-D2A1-47B0-A9CE-BA61899ADC7A}">
      <dsp:nvSpPr>
        <dsp:cNvPr id="0" name=""/>
        <dsp:cNvSpPr/>
      </dsp:nvSpPr>
      <dsp:spPr>
        <a:xfrm rot="5400000">
          <a:off x="3482449" y="2472714"/>
          <a:ext cx="1193097" cy="793492"/>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1BB849-10C5-4249-BE0C-E6507C1A522F}">
      <dsp:nvSpPr>
        <dsp:cNvPr id="0" name=""/>
        <dsp:cNvSpPr/>
      </dsp:nvSpPr>
      <dsp:spPr>
        <a:xfrm>
          <a:off x="1662" y="10719"/>
          <a:ext cx="1621340" cy="648536"/>
        </a:xfrm>
        <a:prstGeom prst="rect">
          <a:avLst/>
        </a:prstGeom>
        <a:solidFill>
          <a:schemeClr val="accent2"/>
        </a:solidFill>
        <a:ln w="12700" cap="flat" cmpd="sng" algn="ctr">
          <a:solidFill>
            <a:srgbClr val="D247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itchFamily="34" charset="-122"/>
              <a:ea typeface="微软雅黑" pitchFamily="34" charset="-122"/>
            </a:rPr>
            <a:t>管理</a:t>
          </a:r>
          <a:endParaRPr lang="zh-CN" altLang="en-US" sz="1600" kern="1200" dirty="0">
            <a:latin typeface="微软雅黑" pitchFamily="34" charset="-122"/>
            <a:ea typeface="微软雅黑" pitchFamily="34" charset="-122"/>
          </a:endParaRPr>
        </a:p>
      </dsp:txBody>
      <dsp:txXfrm>
        <a:off x="1662" y="10719"/>
        <a:ext cx="1621340" cy="648536"/>
      </dsp:txXfrm>
    </dsp:sp>
    <dsp:sp modelId="{978CEB1D-A485-439A-B11A-67F232EEDF47}">
      <dsp:nvSpPr>
        <dsp:cNvPr id="0" name=""/>
        <dsp:cNvSpPr/>
      </dsp:nvSpPr>
      <dsp:spPr>
        <a:xfrm>
          <a:off x="1848467" y="645468"/>
          <a:ext cx="1621340" cy="2108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zh-CN" altLang="en-US" sz="1600" kern="1200" dirty="0" smtClean="0">
              <a:latin typeface="微软雅黑" pitchFamily="34" charset="-122"/>
              <a:ea typeface="微软雅黑" pitchFamily="34" charset="-122"/>
            </a:rPr>
            <a:t>流量管理</a:t>
          </a:r>
          <a:endParaRPr lang="zh-CN" altLang="en-US" sz="1600" kern="1200" dirty="0">
            <a:latin typeface="微软雅黑" pitchFamily="34" charset="-122"/>
            <a:ea typeface="微软雅黑" pitchFamily="34" charset="-122"/>
          </a:endParaRPr>
        </a:p>
        <a:p>
          <a:pPr marL="171450" lvl="1" indent="-171450" algn="ctr" defTabSz="711200">
            <a:lnSpc>
              <a:spcPct val="90000"/>
            </a:lnSpc>
            <a:spcBef>
              <a:spcPct val="0"/>
            </a:spcBef>
            <a:spcAft>
              <a:spcPct val="15000"/>
            </a:spcAft>
            <a:buChar char="••"/>
          </a:pPr>
          <a:r>
            <a:rPr lang="zh-CN" altLang="en-US" sz="1600" kern="1200" dirty="0" smtClean="0">
              <a:latin typeface="微软雅黑" pitchFamily="34" charset="-122"/>
              <a:ea typeface="微软雅黑" pitchFamily="34" charset="-122"/>
            </a:rPr>
            <a:t>缓存加速</a:t>
          </a:r>
          <a:endParaRPr lang="zh-CN" altLang="en-US" sz="1600" kern="1200" dirty="0">
            <a:latin typeface="微软雅黑" pitchFamily="34" charset="-122"/>
            <a:ea typeface="微软雅黑" pitchFamily="34" charset="-122"/>
          </a:endParaRPr>
        </a:p>
      </dsp:txBody>
      <dsp:txXfrm>
        <a:off x="1848467" y="645468"/>
        <a:ext cx="1621340" cy="2108160"/>
      </dsp:txXfrm>
    </dsp:sp>
    <dsp:sp modelId="{36806479-2F07-4EA7-946C-A4E14CE3ABFA}">
      <dsp:nvSpPr>
        <dsp:cNvPr id="0" name=""/>
        <dsp:cNvSpPr/>
      </dsp:nvSpPr>
      <dsp:spPr>
        <a:xfrm>
          <a:off x="1849991" y="10719"/>
          <a:ext cx="1621340" cy="648536"/>
        </a:xfrm>
        <a:prstGeom prst="rect">
          <a:avLst/>
        </a:prstGeom>
        <a:solidFill>
          <a:schemeClr val="accent2"/>
        </a:solidFill>
        <a:ln w="12700" cap="flat" cmpd="sng" algn="ctr">
          <a:solidFill>
            <a:srgbClr val="D247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itchFamily="34" charset="-122"/>
              <a:ea typeface="微软雅黑" pitchFamily="34" charset="-122"/>
            </a:rPr>
            <a:t>速度</a:t>
          </a:r>
          <a:endParaRPr lang="zh-CN" altLang="en-US" sz="1600" kern="1200" dirty="0">
            <a:latin typeface="微软雅黑" pitchFamily="34" charset="-122"/>
            <a:ea typeface="微软雅黑" pitchFamily="34" charset="-122"/>
          </a:endParaRPr>
        </a:p>
      </dsp:txBody>
      <dsp:txXfrm>
        <a:off x="1849991" y="10719"/>
        <a:ext cx="1621340" cy="648536"/>
      </dsp:txXfrm>
    </dsp:sp>
    <dsp:sp modelId="{C11C5289-DCE9-43AC-8CD8-DE9B65B31BDE}">
      <dsp:nvSpPr>
        <dsp:cNvPr id="0" name=""/>
        <dsp:cNvSpPr/>
      </dsp:nvSpPr>
      <dsp:spPr>
        <a:xfrm>
          <a:off x="0" y="645468"/>
          <a:ext cx="1621340" cy="2108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zh-CN" altLang="en-US" sz="1600" kern="1200" dirty="0" smtClean="0">
              <a:latin typeface="微软雅黑" pitchFamily="34" charset="-122"/>
              <a:ea typeface="微软雅黑" pitchFamily="34" charset="-122"/>
            </a:rPr>
            <a:t>权限管理</a:t>
          </a:r>
          <a:endParaRPr lang="zh-CN" altLang="en-US" sz="1600" kern="1200" dirty="0">
            <a:latin typeface="微软雅黑" pitchFamily="34" charset="-122"/>
            <a:ea typeface="微软雅黑" pitchFamily="34" charset="-122"/>
          </a:endParaRPr>
        </a:p>
        <a:p>
          <a:pPr marL="171450" lvl="1" indent="-171450" algn="ctr" defTabSz="711200">
            <a:lnSpc>
              <a:spcPct val="90000"/>
            </a:lnSpc>
            <a:spcBef>
              <a:spcPct val="0"/>
            </a:spcBef>
            <a:spcAft>
              <a:spcPct val="15000"/>
            </a:spcAft>
            <a:buChar char="••"/>
          </a:pPr>
          <a:r>
            <a:rPr lang="zh-CN" altLang="en-US" sz="1600" kern="1200" dirty="0" smtClean="0">
              <a:latin typeface="微软雅黑" pitchFamily="34" charset="-122"/>
              <a:ea typeface="微软雅黑" pitchFamily="34" charset="-122"/>
            </a:rPr>
            <a:t>行为管理</a:t>
          </a:r>
          <a:endParaRPr lang="zh-CN" altLang="en-US" sz="1600" kern="1200" dirty="0">
            <a:latin typeface="微软雅黑" pitchFamily="34" charset="-122"/>
            <a:ea typeface="微软雅黑" pitchFamily="34" charset="-122"/>
          </a:endParaRPr>
        </a:p>
        <a:p>
          <a:pPr marL="171450" lvl="1" indent="-171450" algn="ctr" defTabSz="711200">
            <a:lnSpc>
              <a:spcPct val="90000"/>
            </a:lnSpc>
            <a:spcBef>
              <a:spcPct val="0"/>
            </a:spcBef>
            <a:spcAft>
              <a:spcPct val="15000"/>
            </a:spcAft>
            <a:buChar char="••"/>
          </a:pPr>
          <a:r>
            <a:rPr lang="zh-CN" altLang="en-US" sz="1600" kern="1200" dirty="0" smtClean="0">
              <a:latin typeface="微软雅黑" pitchFamily="34" charset="-122"/>
              <a:ea typeface="微软雅黑" pitchFamily="34" charset="-122"/>
            </a:rPr>
            <a:t>信息管理</a:t>
          </a:r>
          <a:endParaRPr lang="zh-CN" altLang="en-US" sz="1600" kern="1200" dirty="0">
            <a:latin typeface="微软雅黑" pitchFamily="34" charset="-122"/>
            <a:ea typeface="微软雅黑" pitchFamily="34" charset="-122"/>
          </a:endParaRPr>
        </a:p>
        <a:p>
          <a:pPr marL="171450" lvl="1" indent="-171450" algn="ctr" defTabSz="711200">
            <a:lnSpc>
              <a:spcPct val="90000"/>
            </a:lnSpc>
            <a:spcBef>
              <a:spcPct val="0"/>
            </a:spcBef>
            <a:spcAft>
              <a:spcPct val="15000"/>
            </a:spcAft>
            <a:buChar char="••"/>
          </a:pPr>
          <a:r>
            <a:rPr lang="zh-CN" altLang="en-US" sz="1600" kern="1200" dirty="0" smtClean="0">
              <a:latin typeface="微软雅黑" pitchFamily="34" charset="-122"/>
              <a:ea typeface="微软雅黑" pitchFamily="34" charset="-122"/>
            </a:rPr>
            <a:t>制度管理</a:t>
          </a:r>
          <a:endParaRPr lang="zh-CN" altLang="en-US" sz="1600" kern="1200" dirty="0">
            <a:latin typeface="微软雅黑" pitchFamily="34" charset="-122"/>
            <a:ea typeface="微软雅黑" pitchFamily="34" charset="-122"/>
          </a:endParaRPr>
        </a:p>
      </dsp:txBody>
      <dsp:txXfrm>
        <a:off x="0" y="645468"/>
        <a:ext cx="1621340" cy="2108160"/>
      </dsp:txXfrm>
    </dsp:sp>
    <dsp:sp modelId="{30BF5FFA-BDCE-4163-9537-9FB973572C2B}">
      <dsp:nvSpPr>
        <dsp:cNvPr id="0" name=""/>
        <dsp:cNvSpPr/>
      </dsp:nvSpPr>
      <dsp:spPr>
        <a:xfrm>
          <a:off x="3698320" y="10719"/>
          <a:ext cx="1621340" cy="648536"/>
        </a:xfrm>
        <a:prstGeom prst="rect">
          <a:avLst/>
        </a:prstGeom>
        <a:solidFill>
          <a:schemeClr val="accent2"/>
        </a:solidFill>
        <a:ln w="12700" cap="flat" cmpd="sng" algn="ctr">
          <a:solidFill>
            <a:srgbClr val="D247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itchFamily="34" charset="-122"/>
              <a:ea typeface="微软雅黑" pitchFamily="34" charset="-122"/>
            </a:rPr>
            <a:t>安全</a:t>
          </a:r>
          <a:endParaRPr lang="zh-CN" altLang="en-US" sz="1600" kern="1200" dirty="0">
            <a:latin typeface="微软雅黑" pitchFamily="34" charset="-122"/>
            <a:ea typeface="微软雅黑" pitchFamily="34" charset="-122"/>
          </a:endParaRPr>
        </a:p>
      </dsp:txBody>
      <dsp:txXfrm>
        <a:off x="3698320" y="10719"/>
        <a:ext cx="1621340" cy="648536"/>
      </dsp:txXfrm>
    </dsp:sp>
    <dsp:sp modelId="{00595C04-F54D-4D03-9E62-EA9D6485205A}">
      <dsp:nvSpPr>
        <dsp:cNvPr id="0" name=""/>
        <dsp:cNvSpPr/>
      </dsp:nvSpPr>
      <dsp:spPr>
        <a:xfrm>
          <a:off x="3698320" y="659256"/>
          <a:ext cx="1621340" cy="2108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zh-CN" altLang="en-US" sz="1600" kern="1200" dirty="0" smtClean="0">
              <a:latin typeface="微软雅黑" pitchFamily="34" charset="-122"/>
              <a:ea typeface="微软雅黑" pitchFamily="34" charset="-122"/>
            </a:rPr>
            <a:t>终端安全</a:t>
          </a:r>
          <a:endParaRPr lang="zh-CN" altLang="en-US" sz="1600" kern="1200" dirty="0">
            <a:latin typeface="微软雅黑" pitchFamily="34" charset="-122"/>
            <a:ea typeface="微软雅黑" pitchFamily="34" charset="-122"/>
          </a:endParaRPr>
        </a:p>
        <a:p>
          <a:pPr marL="171450" lvl="1" indent="-171450" algn="ctr" defTabSz="711200">
            <a:lnSpc>
              <a:spcPct val="90000"/>
            </a:lnSpc>
            <a:spcBef>
              <a:spcPct val="0"/>
            </a:spcBef>
            <a:spcAft>
              <a:spcPct val="15000"/>
            </a:spcAft>
            <a:buChar char="••"/>
          </a:pPr>
          <a:r>
            <a:rPr lang="zh-CN" altLang="en-US" sz="1600" kern="1200" dirty="0" smtClean="0">
              <a:latin typeface="微软雅黑" pitchFamily="34" charset="-122"/>
              <a:ea typeface="微软雅黑" pitchFamily="34" charset="-122"/>
            </a:rPr>
            <a:t>应用安全</a:t>
          </a:r>
          <a:endParaRPr lang="zh-CN" altLang="en-US" sz="1600" kern="1200" dirty="0">
            <a:latin typeface="微软雅黑" pitchFamily="34" charset="-122"/>
            <a:ea typeface="微软雅黑" pitchFamily="34" charset="-122"/>
          </a:endParaRPr>
        </a:p>
        <a:p>
          <a:pPr marL="171450" lvl="1" indent="-171450" algn="ctr" defTabSz="711200">
            <a:lnSpc>
              <a:spcPct val="90000"/>
            </a:lnSpc>
            <a:spcBef>
              <a:spcPct val="0"/>
            </a:spcBef>
            <a:spcAft>
              <a:spcPct val="15000"/>
            </a:spcAft>
            <a:buChar char="••"/>
          </a:pPr>
          <a:r>
            <a:rPr lang="zh-CN" altLang="en-US" sz="1600" kern="1200" dirty="0" smtClean="0">
              <a:latin typeface="微软雅黑" pitchFamily="34" charset="-122"/>
              <a:ea typeface="微软雅黑" pitchFamily="34" charset="-122"/>
            </a:rPr>
            <a:t>网关安全</a:t>
          </a:r>
          <a:endParaRPr lang="zh-CN" altLang="en-US" sz="1600" kern="1200" dirty="0">
            <a:latin typeface="微软雅黑" pitchFamily="34" charset="-122"/>
            <a:ea typeface="微软雅黑" pitchFamily="34" charset="-122"/>
          </a:endParaRPr>
        </a:p>
      </dsp:txBody>
      <dsp:txXfrm>
        <a:off x="3698320" y="659256"/>
        <a:ext cx="1621340" cy="21081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27B662-A117-4D1B-8FE5-6D86B43622FE}">
      <dsp:nvSpPr>
        <dsp:cNvPr id="0" name=""/>
        <dsp:cNvSpPr/>
      </dsp:nvSpPr>
      <dsp:spPr>
        <a:xfrm rot="5400000">
          <a:off x="6049558" y="-2465253"/>
          <a:ext cx="974457" cy="615227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latin typeface="微软雅黑" pitchFamily="34" charset="-122"/>
              <a:ea typeface="微软雅黑" pitchFamily="34" charset="-122"/>
            </a:rPr>
            <a:t>为企业或政府驻外机构提供整体的卫星空间资源，内部共享</a:t>
          </a:r>
          <a:endParaRPr lang="zh-CN" altLang="en-US" sz="1700" kern="1200" dirty="0">
            <a:latin typeface="微软雅黑" pitchFamily="34" charset="-122"/>
            <a:ea typeface="微软雅黑" pitchFamily="34" charset="-122"/>
          </a:endParaRPr>
        </a:p>
        <a:p>
          <a:pPr marL="171450" lvl="1" indent="-171450" algn="l" defTabSz="755650">
            <a:lnSpc>
              <a:spcPct val="90000"/>
            </a:lnSpc>
            <a:spcBef>
              <a:spcPct val="0"/>
            </a:spcBef>
            <a:spcAft>
              <a:spcPct val="15000"/>
            </a:spcAft>
            <a:buChar char="••"/>
          </a:pPr>
          <a:r>
            <a:rPr lang="zh-CN" altLang="en-US" sz="1700" kern="1200" dirty="0" smtClean="0">
              <a:latin typeface="微软雅黑" pitchFamily="34" charset="-122"/>
              <a:ea typeface="微软雅黑" pitchFamily="34" charset="-122"/>
            </a:rPr>
            <a:t>设备开通及管理服务由</a:t>
          </a:r>
          <a:r>
            <a:rPr lang="en-US" altLang="zh-CN" sz="1700" kern="1200" dirty="0" err="1" smtClean="0">
              <a:latin typeface="微软雅黑" pitchFamily="34" charset="-122"/>
              <a:ea typeface="微软雅黑" pitchFamily="34" charset="-122"/>
            </a:rPr>
            <a:t>Livecom</a:t>
          </a:r>
          <a:r>
            <a:rPr lang="zh-CN" altLang="en-US" sz="1700" kern="1200" dirty="0" smtClean="0">
              <a:latin typeface="微软雅黑" pitchFamily="34" charset="-122"/>
              <a:ea typeface="微软雅黑" pitchFamily="34" charset="-122"/>
            </a:rPr>
            <a:t>负责</a:t>
          </a:r>
          <a:endParaRPr lang="zh-CN" altLang="en-US" sz="1700" kern="1200" dirty="0">
            <a:latin typeface="微软雅黑" pitchFamily="34" charset="-122"/>
            <a:ea typeface="微软雅黑" pitchFamily="34" charset="-122"/>
          </a:endParaRPr>
        </a:p>
      </dsp:txBody>
      <dsp:txXfrm rot="5400000">
        <a:off x="6049558" y="-2465253"/>
        <a:ext cx="974457" cy="6152270"/>
      </dsp:txXfrm>
    </dsp:sp>
    <dsp:sp modelId="{11251904-C52D-4AF6-A369-0BE63E02EA2D}">
      <dsp:nvSpPr>
        <dsp:cNvPr id="0" name=""/>
        <dsp:cNvSpPr/>
      </dsp:nvSpPr>
      <dsp:spPr>
        <a:xfrm>
          <a:off x="0" y="1845"/>
          <a:ext cx="3460652" cy="12180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zh-CN" altLang="en-US" sz="3400" kern="1200" dirty="0" smtClean="0">
              <a:latin typeface="微软雅黑" pitchFamily="34" charset="-122"/>
              <a:ea typeface="微软雅黑" pitchFamily="34" charset="-122"/>
            </a:rPr>
            <a:t>独立的带宽</a:t>
          </a:r>
          <a:endParaRPr lang="zh-CN" altLang="en-US" sz="3400" kern="1200" dirty="0">
            <a:latin typeface="微软雅黑" pitchFamily="34" charset="-122"/>
            <a:ea typeface="微软雅黑" pitchFamily="34" charset="-122"/>
          </a:endParaRPr>
        </a:p>
      </dsp:txBody>
      <dsp:txXfrm>
        <a:off x="0" y="1845"/>
        <a:ext cx="3460652" cy="1218071"/>
      </dsp:txXfrm>
    </dsp:sp>
    <dsp:sp modelId="{45CA0670-305F-4963-95F7-546BC349B1D8}">
      <dsp:nvSpPr>
        <dsp:cNvPr id="0" name=""/>
        <dsp:cNvSpPr/>
      </dsp:nvSpPr>
      <dsp:spPr>
        <a:xfrm rot="5400000">
          <a:off x="6049558" y="-1186278"/>
          <a:ext cx="974457" cy="6152270"/>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latin typeface="微软雅黑" pitchFamily="34" charset="-122"/>
              <a:ea typeface="微软雅黑" pitchFamily="34" charset="-122"/>
            </a:rPr>
            <a:t>开户服务独立，代理管控到每个外事机构</a:t>
          </a:r>
          <a:r>
            <a:rPr lang="en-US" altLang="zh-CN" sz="1700" kern="1200" dirty="0" smtClean="0">
              <a:latin typeface="微软雅黑" pitchFamily="34" charset="-122"/>
              <a:ea typeface="微软雅黑" pitchFamily="34" charset="-122"/>
            </a:rPr>
            <a:t>/</a:t>
          </a:r>
          <a:r>
            <a:rPr lang="zh-CN" altLang="en-US" sz="1700" kern="1200" dirty="0" smtClean="0">
              <a:latin typeface="微软雅黑" pitchFamily="34" charset="-122"/>
              <a:ea typeface="微软雅黑" pitchFamily="34" charset="-122"/>
            </a:rPr>
            <a:t>客户</a:t>
          </a:r>
          <a:endParaRPr lang="zh-CN" altLang="en-US" sz="1700" kern="1200" dirty="0">
            <a:latin typeface="微软雅黑" pitchFamily="34" charset="-122"/>
            <a:ea typeface="微软雅黑" pitchFamily="34" charset="-122"/>
          </a:endParaRPr>
        </a:p>
        <a:p>
          <a:pPr marL="171450" lvl="1" indent="-171450" algn="l" defTabSz="755650">
            <a:lnSpc>
              <a:spcPct val="90000"/>
            </a:lnSpc>
            <a:spcBef>
              <a:spcPct val="0"/>
            </a:spcBef>
            <a:spcAft>
              <a:spcPct val="15000"/>
            </a:spcAft>
            <a:buChar char="••"/>
          </a:pPr>
          <a:r>
            <a:rPr lang="zh-CN" altLang="en-US" sz="1700" kern="1200" dirty="0" smtClean="0">
              <a:latin typeface="微软雅黑" pitchFamily="34" charset="-122"/>
              <a:ea typeface="微软雅黑" pitchFamily="34" charset="-122"/>
            </a:rPr>
            <a:t>独立平台监控这些用户的流量、充值情况等统计信息</a:t>
          </a:r>
          <a:endParaRPr lang="zh-CN" altLang="en-US" sz="1700" kern="1200" dirty="0">
            <a:latin typeface="微软雅黑" pitchFamily="34" charset="-122"/>
            <a:ea typeface="微软雅黑" pitchFamily="34" charset="-122"/>
          </a:endParaRPr>
        </a:p>
      </dsp:txBody>
      <dsp:txXfrm rot="5400000">
        <a:off x="6049558" y="-1186278"/>
        <a:ext cx="974457" cy="6152270"/>
      </dsp:txXfrm>
    </dsp:sp>
    <dsp:sp modelId="{B2761FE5-9E5C-4705-A4E7-FD067BAB3300}">
      <dsp:nvSpPr>
        <dsp:cNvPr id="0" name=""/>
        <dsp:cNvSpPr/>
      </dsp:nvSpPr>
      <dsp:spPr>
        <a:xfrm>
          <a:off x="0" y="1280821"/>
          <a:ext cx="3460652" cy="121807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zh-CN" altLang="en-US" sz="3400" kern="1200" dirty="0" smtClean="0">
              <a:latin typeface="微软雅黑" pitchFamily="34" charset="-122"/>
              <a:ea typeface="微软雅黑" pitchFamily="34" charset="-122"/>
            </a:rPr>
            <a:t>单独的管理平台</a:t>
          </a:r>
          <a:endParaRPr lang="zh-CN" altLang="en-US" sz="3400" kern="1200" dirty="0">
            <a:latin typeface="微软雅黑" pitchFamily="34" charset="-122"/>
            <a:ea typeface="微软雅黑" pitchFamily="34" charset="-122"/>
          </a:endParaRPr>
        </a:p>
      </dsp:txBody>
      <dsp:txXfrm>
        <a:off x="0" y="1280821"/>
        <a:ext cx="3460652" cy="1218071"/>
      </dsp:txXfrm>
    </dsp:sp>
    <dsp:sp modelId="{401F9A4F-95C8-420F-A55D-BE0547DA3B5E}">
      <dsp:nvSpPr>
        <dsp:cNvPr id="0" name=""/>
        <dsp:cNvSpPr/>
      </dsp:nvSpPr>
      <dsp:spPr>
        <a:xfrm rot="5400000">
          <a:off x="6049558" y="92697"/>
          <a:ext cx="974457" cy="6152270"/>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latin typeface="微软雅黑" pitchFamily="34" charset="-122"/>
              <a:ea typeface="微软雅黑" pitchFamily="34" charset="-122"/>
            </a:rPr>
            <a:t>结算充值卡、</a:t>
          </a:r>
          <a:r>
            <a:rPr lang="en-US" altLang="zh-CN" sz="1700" kern="1200" dirty="0" smtClean="0">
              <a:latin typeface="微软雅黑" pitchFamily="34" charset="-122"/>
              <a:ea typeface="微软雅黑" pitchFamily="34" charset="-122"/>
            </a:rPr>
            <a:t>TT</a:t>
          </a:r>
          <a:r>
            <a:rPr lang="zh-CN" altLang="en-US" sz="1700" kern="1200" dirty="0" smtClean="0">
              <a:latin typeface="微软雅黑" pitchFamily="34" charset="-122"/>
              <a:ea typeface="微软雅黑" pitchFamily="34" charset="-122"/>
            </a:rPr>
            <a:t>转账、支付宝转账等</a:t>
          </a:r>
          <a:endParaRPr lang="zh-CN" altLang="en-US" sz="1700" kern="1200" dirty="0">
            <a:latin typeface="微软雅黑" pitchFamily="34" charset="-122"/>
            <a:ea typeface="微软雅黑" pitchFamily="34" charset="-122"/>
          </a:endParaRPr>
        </a:p>
        <a:p>
          <a:pPr marL="171450" lvl="1" indent="-171450" algn="l" defTabSz="755650">
            <a:lnSpc>
              <a:spcPct val="90000"/>
            </a:lnSpc>
            <a:spcBef>
              <a:spcPct val="0"/>
            </a:spcBef>
            <a:spcAft>
              <a:spcPct val="15000"/>
            </a:spcAft>
            <a:buChar char="••"/>
          </a:pPr>
          <a:r>
            <a:rPr lang="zh-CN" altLang="en-US" sz="1700" kern="1200" dirty="0" smtClean="0">
              <a:latin typeface="微软雅黑" pitchFamily="34" charset="-122"/>
              <a:ea typeface="微软雅黑" pitchFamily="34" charset="-122"/>
            </a:rPr>
            <a:t>最终客户可以自行充值， 但是充值额度用量等可以统计监控</a:t>
          </a:r>
          <a:endParaRPr lang="zh-CN" altLang="en-US" sz="1700" kern="1200" dirty="0">
            <a:latin typeface="微软雅黑" pitchFamily="34" charset="-122"/>
            <a:ea typeface="微软雅黑" pitchFamily="34" charset="-122"/>
          </a:endParaRPr>
        </a:p>
      </dsp:txBody>
      <dsp:txXfrm rot="5400000">
        <a:off x="6049558" y="92697"/>
        <a:ext cx="974457" cy="6152270"/>
      </dsp:txXfrm>
    </dsp:sp>
    <dsp:sp modelId="{3314B454-81D7-4085-9540-DA23C4D27778}">
      <dsp:nvSpPr>
        <dsp:cNvPr id="0" name=""/>
        <dsp:cNvSpPr/>
      </dsp:nvSpPr>
      <dsp:spPr>
        <a:xfrm>
          <a:off x="0" y="2559796"/>
          <a:ext cx="3460652" cy="121807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zh-CN" altLang="en-US" sz="3400" kern="1200" dirty="0" smtClean="0">
              <a:latin typeface="微软雅黑" pitchFamily="34" charset="-122"/>
              <a:ea typeface="微软雅黑" pitchFamily="34" charset="-122"/>
            </a:rPr>
            <a:t>灵活结算</a:t>
          </a:r>
          <a:endParaRPr lang="zh-CN" altLang="en-US" sz="3400" kern="1200" dirty="0">
            <a:latin typeface="微软雅黑" pitchFamily="34" charset="-122"/>
            <a:ea typeface="微软雅黑" pitchFamily="34" charset="-122"/>
          </a:endParaRPr>
        </a:p>
      </dsp:txBody>
      <dsp:txXfrm>
        <a:off x="0" y="2559796"/>
        <a:ext cx="3460652" cy="121807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altLang="zh-CN" smtClean="0"/>
              <a:t>Click to edit Master title style</a:t>
            </a:r>
            <a:endParaRPr lang="en-US" dirty="0"/>
          </a:p>
        </p:txBody>
      </p:sp>
      <p:sp>
        <p:nvSpPr>
          <p:cNvPr id="3" name="Subtitle 2"/>
          <p:cNvSpPr>
            <a:spLocks noGrp="1"/>
          </p:cNvSpPr>
          <p:nvPr>
            <p:ph type="subTitle" idx="1"/>
          </p:nvPr>
        </p:nvSpPr>
        <p:spPr>
          <a:xfrm>
            <a:off x="838201" y="5110607"/>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 xmlns:p14="http://schemas.microsoft.com/office/powerpoint/2010/main" val="57194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 xmlns:p14="http://schemas.microsoft.com/office/powerpoint/2010/main" val="90508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10095344"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10215418" y="365125"/>
            <a:ext cx="1819564" cy="5811838"/>
          </a:xfrm>
        </p:spPr>
        <p:txBody>
          <a:bodyPr vert="eaVert" anchor="b">
            <a:normAutofit/>
          </a:bodyPr>
          <a:lstStyle>
            <a:lvl1pPr>
              <a:defRPr sz="3600">
                <a:solidFill>
                  <a:schemeClr val="bg1"/>
                </a:solidFill>
              </a:defRPr>
            </a:lvl1pPr>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 xmlns:p14="http://schemas.microsoft.com/office/powerpoint/2010/main" val="354701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4434" y="0"/>
            <a:ext cx="10749366" cy="1208868"/>
          </a:xfrm>
        </p:spPr>
        <p:txBody>
          <a:bodyPr anchor="b">
            <a:normAutofit/>
          </a:bodyPr>
          <a:lstStyle>
            <a:lvl1pPr>
              <a:defRPr sz="3600">
                <a:solidFill>
                  <a:schemeClr val="bg1"/>
                </a:solidFill>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838200"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 xmlns:p14="http://schemas.microsoft.com/office/powerpoint/2010/main" val="123686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5656881"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402236"/>
            <a:ext cx="4508715" cy="2187227"/>
          </a:xfrm>
        </p:spPr>
        <p:txBody>
          <a:bodyPr anchor="ctr">
            <a:noAutofit/>
          </a:bodyPr>
          <a:lstStyle>
            <a:lvl1pPr algn="l">
              <a:defRPr sz="4800">
                <a:solidFill>
                  <a:srgbClr val="D24726"/>
                </a:solidFill>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 xmlns:p14="http://schemas.microsoft.com/office/powerpoint/2010/main" val="61700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ltLang="zh-CN"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ltLang="zh-CN" smtClean="0"/>
              <a:t>Click to edit Master text styles</a:t>
            </a:r>
          </a:p>
          <a:p>
            <a:pPr marL="0" lvl="1" indent="0">
              <a:lnSpc>
                <a:spcPct val="150000"/>
              </a:lnSpc>
              <a:spcAft>
                <a:spcPts val="1200"/>
              </a:spcAft>
              <a:buNone/>
            </a:pPr>
            <a:r>
              <a:rPr lang="en-US" altLang="zh-CN" smtClean="0"/>
              <a:t>Second level</a:t>
            </a:r>
          </a:p>
          <a:p>
            <a:pPr marL="0" lvl="2" indent="0">
              <a:lnSpc>
                <a:spcPct val="150000"/>
              </a:lnSpc>
              <a:spcAft>
                <a:spcPts val="1200"/>
              </a:spcAft>
              <a:buNone/>
            </a:pPr>
            <a:r>
              <a:rPr lang="en-US" altLang="zh-CN" smtClean="0"/>
              <a:t>Third level</a:t>
            </a:r>
          </a:p>
          <a:p>
            <a:pPr marL="0" lvl="3" indent="0">
              <a:lnSpc>
                <a:spcPct val="150000"/>
              </a:lnSpc>
              <a:spcAft>
                <a:spcPts val="1200"/>
              </a:spcAft>
              <a:buNone/>
            </a:pPr>
            <a:r>
              <a:rPr lang="en-US" altLang="zh-CN" smtClean="0"/>
              <a:t>Fourth level</a:t>
            </a:r>
          </a:p>
          <a:p>
            <a:pPr marL="0" lvl="4" indent="0">
              <a:lnSpc>
                <a:spcPct val="150000"/>
              </a:lnSpc>
              <a:spcAft>
                <a:spcPts val="1200"/>
              </a:spcAft>
              <a:buNone/>
            </a:pPr>
            <a:r>
              <a:rPr lang="en-US" altLang="zh-CN" smtClean="0"/>
              <a:t>Fifth level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ltLang="zh-CN" smtClean="0"/>
              <a:t>Click to edit Master text styles</a:t>
            </a:r>
          </a:p>
          <a:p>
            <a:pPr marL="0" lvl="1" indent="0">
              <a:lnSpc>
                <a:spcPct val="150000"/>
              </a:lnSpc>
              <a:spcAft>
                <a:spcPts val="1200"/>
              </a:spcAft>
              <a:buNone/>
            </a:pPr>
            <a:r>
              <a:rPr lang="en-US" altLang="zh-CN" smtClean="0"/>
              <a:t>Second level</a:t>
            </a:r>
          </a:p>
          <a:p>
            <a:pPr marL="0" lvl="2" indent="0">
              <a:lnSpc>
                <a:spcPct val="150000"/>
              </a:lnSpc>
              <a:spcAft>
                <a:spcPts val="1200"/>
              </a:spcAft>
              <a:buNone/>
            </a:pPr>
            <a:r>
              <a:rPr lang="en-US" altLang="zh-CN" smtClean="0"/>
              <a:t>Third level</a:t>
            </a:r>
          </a:p>
          <a:p>
            <a:pPr marL="0" lvl="3" indent="0">
              <a:lnSpc>
                <a:spcPct val="150000"/>
              </a:lnSpc>
              <a:spcAft>
                <a:spcPts val="1200"/>
              </a:spcAft>
              <a:buNone/>
            </a:pPr>
            <a:r>
              <a:rPr lang="en-US" altLang="zh-CN" smtClean="0"/>
              <a:t>Fourth level</a:t>
            </a:r>
          </a:p>
          <a:p>
            <a:pPr marL="0" lvl="4" indent="0">
              <a:lnSpc>
                <a:spcPct val="150000"/>
              </a:lnSpc>
              <a:spcAft>
                <a:spcPts val="1200"/>
              </a:spcAft>
              <a:buNone/>
            </a:pPr>
            <a:r>
              <a:rPr lang="en-US" altLang="zh-CN" smtClean="0"/>
              <a:t>Fifth level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 xmlns:p14="http://schemas.microsoft.com/office/powerpoint/2010/main" val="14497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0"/>
            <a:ext cx="10737850" cy="1228436"/>
          </a:xfrm>
        </p:spPr>
        <p:txBody>
          <a:bodyPr anchor="b">
            <a:normAutofit/>
          </a:bodyPr>
          <a:lstStyle>
            <a:lvl1pPr>
              <a:defRPr sz="3600">
                <a:solidFill>
                  <a:schemeClr val="bg1"/>
                </a:solidFill>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831850" y="2193925"/>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ltLang="zh-CN" smtClean="0"/>
              <a:t>Click to edit Master text styles</a:t>
            </a:r>
          </a:p>
          <a:p>
            <a:pPr marL="0" lvl="1" indent="0">
              <a:lnSpc>
                <a:spcPct val="150000"/>
              </a:lnSpc>
              <a:spcAft>
                <a:spcPts val="1200"/>
              </a:spcAft>
              <a:buNone/>
            </a:pPr>
            <a:r>
              <a:rPr lang="en-US" altLang="zh-CN" smtClean="0"/>
              <a:t>Second level</a:t>
            </a:r>
          </a:p>
          <a:p>
            <a:pPr marL="0" lvl="2" indent="0">
              <a:lnSpc>
                <a:spcPct val="150000"/>
              </a:lnSpc>
              <a:spcAft>
                <a:spcPts val="1200"/>
              </a:spcAft>
              <a:buNone/>
            </a:pPr>
            <a:r>
              <a:rPr lang="en-US" altLang="zh-CN" smtClean="0"/>
              <a:t>Third level</a:t>
            </a:r>
          </a:p>
          <a:p>
            <a:pPr marL="0" lvl="3" indent="0">
              <a:lnSpc>
                <a:spcPct val="150000"/>
              </a:lnSpc>
              <a:spcAft>
                <a:spcPts val="1200"/>
              </a:spcAft>
              <a:buNone/>
            </a:pPr>
            <a:r>
              <a:rPr lang="en-US" altLang="zh-CN" smtClean="0"/>
              <a:t>Fourth level</a:t>
            </a:r>
          </a:p>
          <a:p>
            <a:pPr marL="0" lvl="4" indent="0">
              <a:lnSpc>
                <a:spcPct val="150000"/>
              </a:lnSpc>
              <a:spcAft>
                <a:spcPts val="1200"/>
              </a:spcAft>
              <a:buNone/>
            </a:pPr>
            <a:r>
              <a:rPr lang="en-US" altLang="zh-CN" smtClean="0"/>
              <a:t>Fifth level</a:t>
            </a:r>
            <a:endParaRPr lang="en-US" dirty="0"/>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89663" y="2193925"/>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ltLang="zh-CN" smtClean="0"/>
              <a:t>Click to edit Master text styles</a:t>
            </a:r>
          </a:p>
          <a:p>
            <a:pPr marL="0" lvl="1" indent="0">
              <a:lnSpc>
                <a:spcPct val="150000"/>
              </a:lnSpc>
              <a:spcAft>
                <a:spcPts val="1200"/>
              </a:spcAft>
              <a:buNone/>
            </a:pPr>
            <a:r>
              <a:rPr lang="en-US" altLang="zh-CN" smtClean="0"/>
              <a:t>Second level</a:t>
            </a:r>
          </a:p>
          <a:p>
            <a:pPr marL="0" lvl="2" indent="0">
              <a:lnSpc>
                <a:spcPct val="150000"/>
              </a:lnSpc>
              <a:spcAft>
                <a:spcPts val="1200"/>
              </a:spcAft>
              <a:buNone/>
            </a:pPr>
            <a:r>
              <a:rPr lang="en-US" altLang="zh-CN" smtClean="0"/>
              <a:t>Third level</a:t>
            </a:r>
          </a:p>
          <a:p>
            <a:pPr marL="0" lvl="3" indent="0">
              <a:lnSpc>
                <a:spcPct val="150000"/>
              </a:lnSpc>
              <a:spcAft>
                <a:spcPts val="1200"/>
              </a:spcAft>
              <a:buNone/>
            </a:pPr>
            <a:r>
              <a:rPr lang="en-US" altLang="zh-CN" smtClean="0"/>
              <a:t>Fourth level</a:t>
            </a:r>
          </a:p>
          <a:p>
            <a:pPr marL="0" lvl="4" indent="0">
              <a:lnSpc>
                <a:spcPct val="150000"/>
              </a:lnSpc>
              <a:spcAft>
                <a:spcPts val="1200"/>
              </a:spcAft>
              <a:buNone/>
            </a:pPr>
            <a:r>
              <a:rPr lang="en-US" altLang="zh-CN" smtClean="0"/>
              <a:t>Fifth level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pPr/>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 xmlns:p14="http://schemas.microsoft.com/office/powerpoint/2010/main" val="323870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pPr/>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 xmlns:p14="http://schemas.microsoft.com/office/powerpoint/2010/main" val="264461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pPr/>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 xmlns:p14="http://schemas.microsoft.com/office/powerpoint/2010/main" val="289377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altLang="zh-CN" smtClean="0"/>
              <a:t>Click to edit Master text styles</a:t>
            </a:r>
          </a:p>
          <a:p>
            <a:pPr marL="0" lvl="1" indent="0">
              <a:lnSpc>
                <a:spcPct val="150000"/>
              </a:lnSpc>
              <a:spcAft>
                <a:spcPts val="1200"/>
              </a:spcAft>
              <a:buNone/>
            </a:pPr>
            <a:r>
              <a:rPr lang="en-US" altLang="zh-CN" smtClean="0"/>
              <a:t>Second level</a:t>
            </a:r>
          </a:p>
          <a:p>
            <a:pPr marL="0" lvl="2" indent="0">
              <a:lnSpc>
                <a:spcPct val="150000"/>
              </a:lnSpc>
              <a:spcAft>
                <a:spcPts val="1200"/>
              </a:spcAft>
              <a:buNone/>
            </a:pPr>
            <a:r>
              <a:rPr lang="en-US" altLang="zh-CN" smtClean="0"/>
              <a:t>Third level</a:t>
            </a:r>
          </a:p>
          <a:p>
            <a:pPr marL="0" lvl="3" indent="0">
              <a:lnSpc>
                <a:spcPct val="150000"/>
              </a:lnSpc>
              <a:spcAft>
                <a:spcPts val="1200"/>
              </a:spcAft>
              <a:buNone/>
            </a:pPr>
            <a:r>
              <a:rPr lang="en-US" altLang="zh-CN" smtClean="0"/>
              <a:t>Fourth level</a:t>
            </a:r>
          </a:p>
          <a:p>
            <a:pPr marL="0" lvl="4" indent="0">
              <a:lnSpc>
                <a:spcPct val="150000"/>
              </a:lnSpc>
              <a:spcAft>
                <a:spcPts val="1200"/>
              </a:spcAft>
              <a:buNone/>
            </a:pPr>
            <a:r>
              <a:rPr lang="en-US" altLang="zh-CN"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 xmlns:p14="http://schemas.microsoft.com/office/powerpoint/2010/main" val="94387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 xmlns:p14="http://schemas.microsoft.com/office/powerpoint/2010/main" val="97965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pPr/>
              <a:t>4/21/2014</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pPr/>
              <a:t>‹#›</a:t>
            </a:fld>
            <a:endParaRPr lang="en-US"/>
          </a:p>
        </p:txBody>
      </p:sp>
    </p:spTree>
    <p:extLst>
      <p:ext uri="{BB962C8B-B14F-4D97-AF65-F5344CB8AC3E}">
        <p14:creationId xmlns="" xmlns:p14="http://schemas.microsoft.com/office/powerpoint/2010/main" val="276793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1.pn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40.jpeg"/><Relationship Id="rId16"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hyperlink" Target="http://www.zte.com.cn/cnvideo/press_center/video/201402/t20140213_417910.html" TargetMode="External"/><Relationship Id="rId9" Type="http://schemas.openxmlformats.org/officeDocument/2006/relationships/image" Target="../media/image46.jpeg"/><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hyperlink" Target="http://o15.officeredir.microsoft.com/r/rlid2013GettingStartedCntrPP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5.emf"/><Relationship Id="rId3" Type="http://schemas.openxmlformats.org/officeDocument/2006/relationships/image" Target="../media/image32.wmf"/><Relationship Id="rId7" Type="http://schemas.openxmlformats.org/officeDocument/2006/relationships/image" Target="../media/image12.gif"/><Relationship Id="rId12" Type="http://schemas.openxmlformats.org/officeDocument/2006/relationships/image" Target="../media/image14.jpeg"/><Relationship Id="rId2" Type="http://schemas.openxmlformats.org/officeDocument/2006/relationships/image" Target="../media/image54.wmf"/><Relationship Id="rId1" Type="http://schemas.openxmlformats.org/officeDocument/2006/relationships/slideLayout" Target="../slideLayouts/slideLayout2.xml"/><Relationship Id="rId6" Type="http://schemas.openxmlformats.org/officeDocument/2006/relationships/image" Target="../media/image13.wmf"/><Relationship Id="rId11" Type="http://schemas.openxmlformats.org/officeDocument/2006/relationships/image" Target="../media/image59.png"/><Relationship Id="rId5" Type="http://schemas.openxmlformats.org/officeDocument/2006/relationships/image" Target="../media/image3.wmf"/><Relationship Id="rId15" Type="http://schemas.openxmlformats.org/officeDocument/2006/relationships/image" Target="../media/image60.wmf"/><Relationship Id="rId10" Type="http://schemas.openxmlformats.org/officeDocument/2006/relationships/image" Target="../media/image58.png"/><Relationship Id="rId4" Type="http://schemas.openxmlformats.org/officeDocument/2006/relationships/image" Target="../media/image55.wmf"/><Relationship Id="rId9" Type="http://schemas.openxmlformats.org/officeDocument/2006/relationships/image" Target="../media/image57.png"/><Relationship Id="rId1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75.jpeg"/><Relationship Id="rId3" Type="http://schemas.openxmlformats.org/officeDocument/2006/relationships/image" Target="../media/image67.emf"/><Relationship Id="rId7" Type="http://schemas.openxmlformats.org/officeDocument/2006/relationships/image" Target="../media/image71.png"/><Relationship Id="rId12" Type="http://schemas.openxmlformats.org/officeDocument/2006/relationships/oleObject" Target="../embeddings/oleObject2.bin"/><Relationship Id="rId17" Type="http://schemas.openxmlformats.org/officeDocument/2006/relationships/image" Target="../media/image77.png"/><Relationship Id="rId2" Type="http://schemas.openxmlformats.org/officeDocument/2006/relationships/slideLayout" Target="../slideLayouts/slideLayout2.xml"/><Relationship Id="rId16" Type="http://schemas.openxmlformats.org/officeDocument/2006/relationships/image" Target="../media/image76.wmf"/><Relationship Id="rId1" Type="http://schemas.openxmlformats.org/officeDocument/2006/relationships/vmlDrawing" Target="../drawings/vmlDrawing1.vml"/><Relationship Id="rId6" Type="http://schemas.openxmlformats.org/officeDocument/2006/relationships/image" Target="../media/image70.emf"/><Relationship Id="rId11" Type="http://schemas.openxmlformats.org/officeDocument/2006/relationships/image" Target="../media/image74.jpeg"/><Relationship Id="rId5" Type="http://schemas.openxmlformats.org/officeDocument/2006/relationships/image" Target="../media/image69.png"/><Relationship Id="rId15" Type="http://schemas.openxmlformats.org/officeDocument/2006/relationships/oleObject" Target="../embeddings/oleObject4.bin"/><Relationship Id="rId10" Type="http://schemas.openxmlformats.org/officeDocument/2006/relationships/image" Target="../media/image73.jpeg"/><Relationship Id="rId4" Type="http://schemas.openxmlformats.org/officeDocument/2006/relationships/image" Target="../media/image68.emf"/><Relationship Id="rId9" Type="http://schemas.openxmlformats.org/officeDocument/2006/relationships/image" Target="../media/image72.wmf"/><Relationship Id="rId1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o15.officeredir.microsoft.com/r/rlid2013GettingStartedCntrPP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10.png"/><Relationship Id="rId5" Type="http://schemas.openxmlformats.org/officeDocument/2006/relationships/image" Target="../media/image4.wmf"/><Relationship Id="rId10" Type="http://schemas.openxmlformats.org/officeDocument/2006/relationships/image" Target="../media/image9.png"/><Relationship Id="rId4" Type="http://schemas.openxmlformats.org/officeDocument/2006/relationships/image" Target="../media/image3.wmf"/><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3.wmf"/><Relationship Id="rId7" Type="http://schemas.openxmlformats.org/officeDocument/2006/relationships/image" Target="../media/image16.pn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image" Target="../media/image32.wm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34.wmf"/><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err="1" smtClean="0">
                <a:latin typeface="微软雅黑" pitchFamily="34" charset="-122"/>
                <a:ea typeface="微软雅黑" pitchFamily="34" charset="-122"/>
              </a:rPr>
              <a:t>iSat</a:t>
            </a:r>
            <a:r>
              <a:rPr lang="zh-CN" altLang="en-US" dirty="0" smtClean="0">
                <a:latin typeface="微软雅黑" pitchFamily="34" charset="-122"/>
                <a:ea typeface="微软雅黑" pitchFamily="34" charset="-122"/>
              </a:rPr>
              <a:t>卫星宽带</a:t>
            </a:r>
            <a:r>
              <a:rPr lang="en-US" altLang="zh-CN" dirty="0" smtClean="0">
                <a:latin typeface="微软雅黑" pitchFamily="34" charset="-122"/>
                <a:ea typeface="微软雅黑" pitchFamily="34" charset="-122"/>
              </a:rPr>
              <a:t>Internet</a:t>
            </a:r>
            <a:r>
              <a:rPr lang="zh-CN" altLang="en-US" dirty="0" smtClean="0">
                <a:latin typeface="微软雅黑" pitchFamily="34" charset="-122"/>
                <a:ea typeface="微软雅黑" pitchFamily="34" charset="-122"/>
              </a:rPr>
              <a:t>服务</a:t>
            </a:r>
            <a:endParaRPr lang="en-US" dirty="0">
              <a:latin typeface="微软雅黑" pitchFamily="34" charset="-122"/>
              <a:ea typeface="微软雅黑" pitchFamily="34" charset="-122"/>
            </a:endParaRPr>
          </a:p>
        </p:txBody>
      </p:sp>
      <p:sp>
        <p:nvSpPr>
          <p:cNvPr id="3" name="Subtitle 2"/>
          <p:cNvSpPr>
            <a:spLocks noGrp="1"/>
          </p:cNvSpPr>
          <p:nvPr>
            <p:ph type="subTitle" idx="1"/>
          </p:nvPr>
        </p:nvSpPr>
        <p:spPr/>
        <p:txBody>
          <a:bodyPr>
            <a:normAutofit fontScale="85000" lnSpcReduction="20000"/>
          </a:bodyPr>
          <a:lstStyle/>
          <a:p>
            <a:r>
              <a:rPr lang="en-US" altLang="zh-CN" dirty="0" err="1" smtClean="0"/>
              <a:t>LiveCom</a:t>
            </a:r>
            <a:r>
              <a:rPr lang="en-US" altLang="zh-CN" dirty="0" smtClean="0"/>
              <a:t> Limited</a:t>
            </a:r>
          </a:p>
          <a:p>
            <a:r>
              <a:rPr lang="en-US" altLang="zh-CN" dirty="0" smtClean="0"/>
              <a:t>2014</a:t>
            </a:r>
            <a:r>
              <a:rPr lang="zh-CN" altLang="en-US" dirty="0" smtClean="0"/>
              <a:t>年</a:t>
            </a:r>
            <a:r>
              <a:rPr lang="en-US" altLang="zh-CN" dirty="0" smtClean="0"/>
              <a:t>3</a:t>
            </a:r>
            <a:r>
              <a:rPr lang="zh-CN" altLang="en-US" dirty="0" smtClean="0"/>
              <a:t>月</a:t>
            </a:r>
            <a:endParaRPr lang="en-US" dirty="0"/>
          </a:p>
        </p:txBody>
      </p:sp>
      <p:sp>
        <p:nvSpPr>
          <p:cNvPr id="4" name="圆角矩形 3"/>
          <p:cNvSpPr/>
          <p:nvPr/>
        </p:nvSpPr>
        <p:spPr>
          <a:xfrm>
            <a:off x="4076700" y="1295400"/>
            <a:ext cx="2438400" cy="1879600"/>
          </a:xfrm>
          <a:prstGeom prst="round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680200" y="1295400"/>
            <a:ext cx="2438400" cy="1879600"/>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9271000" y="1295400"/>
            <a:ext cx="2438400" cy="1879600"/>
          </a:xfrm>
          <a:prstGeom prst="roundRect">
            <a:avLst/>
          </a:prstGeom>
          <a:solidFill>
            <a:srgbClr val="9933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3"/>
          <p:cNvSpPr>
            <a:spLocks noChangeArrowheads="1"/>
          </p:cNvSpPr>
          <p:nvPr/>
        </p:nvSpPr>
        <p:spPr bwMode="gray">
          <a:xfrm>
            <a:off x="1981201" y="2463801"/>
            <a:ext cx="1727200" cy="3149599"/>
          </a:xfrm>
          <a:prstGeom prst="roundRect">
            <a:avLst>
              <a:gd name="adj" fmla="val 8014"/>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zh-CN" altLang="en-US">
              <a:latin typeface="微软雅黑" pitchFamily="34" charset="-122"/>
              <a:ea typeface="微软雅黑" pitchFamily="34" charset="-122"/>
            </a:endParaRPr>
          </a:p>
        </p:txBody>
      </p:sp>
      <p:sp>
        <p:nvSpPr>
          <p:cNvPr id="5" name="椭圆 4"/>
          <p:cNvSpPr/>
          <p:nvPr/>
        </p:nvSpPr>
        <p:spPr>
          <a:xfrm>
            <a:off x="4025900" y="2819400"/>
            <a:ext cx="3822700" cy="23241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latin typeface="微软雅黑" pitchFamily="34" charset="-122"/>
              <a:ea typeface="微软雅黑" pitchFamily="34" charset="-122"/>
            </a:endParaRPr>
          </a:p>
        </p:txBody>
      </p:sp>
      <p:sp>
        <p:nvSpPr>
          <p:cNvPr id="2" name="标题 1"/>
          <p:cNvSpPr>
            <a:spLocks noGrp="1"/>
          </p:cNvSpPr>
          <p:nvPr>
            <p:ph type="title"/>
          </p:nvPr>
        </p:nvSpPr>
        <p:spPr/>
        <p:txBody>
          <a:bodyPr vert="horz" lIns="91440" tIns="45720" rIns="91440" bIns="45720" rtlCol="0" anchor="b">
            <a:normAutofit/>
          </a:bodyPr>
          <a:lstStyle/>
          <a:p>
            <a:r>
              <a:rPr lang="en-US" altLang="zh-CN" dirty="0" err="1" smtClean="0">
                <a:latin typeface="微软雅黑" pitchFamily="34" charset="-122"/>
                <a:ea typeface="微软雅黑" pitchFamily="34" charset="-122"/>
              </a:rPr>
              <a:t>iSat</a:t>
            </a:r>
            <a:r>
              <a:rPr lang="zh-CN" altLang="en-US" dirty="0" smtClean="0">
                <a:latin typeface="微软雅黑" pitchFamily="34" charset="-122"/>
                <a:ea typeface="微软雅黑" pitchFamily="34" charset="-122"/>
              </a:rPr>
              <a:t>自助服务，一切明明白白</a:t>
            </a:r>
            <a:endParaRPr lang="zh-CN" altLang="en-US" dirty="0">
              <a:latin typeface="微软雅黑" pitchFamily="34" charset="-122"/>
              <a:ea typeface="微软雅黑" pitchFamily="34" charset="-122"/>
            </a:endParaRPr>
          </a:p>
        </p:txBody>
      </p:sp>
      <p:pic>
        <p:nvPicPr>
          <p:cNvPr id="7169" name="Picture 1" descr="C:\Users\Yeego\Pictures\自服务页面.jpg"/>
          <p:cNvPicPr>
            <a:picLocks noChangeAspect="1" noChangeArrowheads="1"/>
          </p:cNvPicPr>
          <p:nvPr/>
        </p:nvPicPr>
        <p:blipFill>
          <a:blip r:embed="rId2" cstate="print"/>
          <a:srcRect/>
          <a:stretch>
            <a:fillRect/>
          </a:stretch>
        </p:blipFill>
        <p:spPr bwMode="auto">
          <a:xfrm>
            <a:off x="4535489" y="3244850"/>
            <a:ext cx="2880463" cy="1479550"/>
          </a:xfrm>
          <a:prstGeom prst="rect">
            <a:avLst/>
          </a:prstGeom>
          <a:noFill/>
        </p:spPr>
      </p:pic>
      <p:sp>
        <p:nvSpPr>
          <p:cNvPr id="10" name="AutoShape 28"/>
          <p:cNvSpPr>
            <a:spLocks noChangeArrowheads="1"/>
          </p:cNvSpPr>
          <p:nvPr/>
        </p:nvSpPr>
        <p:spPr bwMode="gray">
          <a:xfrm>
            <a:off x="2171700" y="2701925"/>
            <a:ext cx="1333500" cy="428625"/>
          </a:xfrm>
          <a:prstGeom prst="roundRect">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latin typeface="微软雅黑" pitchFamily="34" charset="-122"/>
              <a:ea typeface="微软雅黑" pitchFamily="34" charset="-122"/>
            </a:endParaRPr>
          </a:p>
        </p:txBody>
      </p:sp>
      <p:sp>
        <p:nvSpPr>
          <p:cNvPr id="11" name="Rectangle 31"/>
          <p:cNvSpPr>
            <a:spLocks noChangeArrowheads="1"/>
          </p:cNvSpPr>
          <p:nvPr/>
        </p:nvSpPr>
        <p:spPr bwMode="gray">
          <a:xfrm>
            <a:off x="2203450" y="2774950"/>
            <a:ext cx="1212850" cy="286232"/>
          </a:xfrm>
          <a:prstGeom prst="rect">
            <a:avLst/>
          </a:prstGeom>
          <a:noFill/>
          <a:ln w="9525" algn="ctr">
            <a:noFill/>
            <a:miter lim="800000"/>
            <a:headEnd/>
            <a:tailEnd/>
          </a:ln>
        </p:spPr>
        <p:txBody>
          <a:bodyPr wrap="square">
            <a:spAutoFit/>
          </a:bodyPr>
          <a:lstStyle/>
          <a:p>
            <a:pPr algn="ctr">
              <a:lnSpc>
                <a:spcPct val="90000"/>
              </a:lnSpc>
            </a:pPr>
            <a:r>
              <a:rPr lang="zh-CN" altLang="en-US" sz="1400" dirty="0" smtClean="0">
                <a:latin typeface="微软雅黑" pitchFamily="34" charset="-122"/>
                <a:ea typeface="微软雅黑" pitchFamily="34" charset="-122"/>
                <a:cs typeface="Arial" charset="0"/>
              </a:rPr>
              <a:t>账户资料</a:t>
            </a:r>
            <a:endParaRPr lang="en-US" altLang="zh-CN" sz="1400" dirty="0">
              <a:latin typeface="微软雅黑" pitchFamily="34" charset="-122"/>
              <a:ea typeface="微软雅黑" pitchFamily="34" charset="-122"/>
              <a:cs typeface="Arial" charset="0"/>
            </a:endParaRPr>
          </a:p>
        </p:txBody>
      </p:sp>
      <p:sp>
        <p:nvSpPr>
          <p:cNvPr id="12" name="AutoShape 28"/>
          <p:cNvSpPr>
            <a:spLocks noChangeArrowheads="1"/>
          </p:cNvSpPr>
          <p:nvPr/>
        </p:nvSpPr>
        <p:spPr bwMode="gray">
          <a:xfrm>
            <a:off x="2171700" y="3248025"/>
            <a:ext cx="1333500" cy="428625"/>
          </a:xfrm>
          <a:prstGeom prst="roundRect">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solidFill>
                <a:schemeClr val="dk1"/>
              </a:solidFill>
              <a:latin typeface="微软雅黑" pitchFamily="34" charset="-122"/>
              <a:ea typeface="微软雅黑" pitchFamily="34" charset="-122"/>
            </a:endParaRPr>
          </a:p>
        </p:txBody>
      </p:sp>
      <p:sp>
        <p:nvSpPr>
          <p:cNvPr id="13" name="Rectangle 31"/>
          <p:cNvSpPr>
            <a:spLocks noChangeArrowheads="1"/>
          </p:cNvSpPr>
          <p:nvPr/>
        </p:nvSpPr>
        <p:spPr bwMode="gray">
          <a:xfrm>
            <a:off x="2203450" y="3321050"/>
            <a:ext cx="1212850" cy="286232"/>
          </a:xfrm>
          <a:prstGeom prst="rect">
            <a:avLst/>
          </a:prstGeom>
          <a:noFill/>
          <a:ln w="9525" algn="ctr">
            <a:noFill/>
            <a:miter lim="800000"/>
            <a:headEnd/>
            <a:tailEnd/>
          </a:ln>
        </p:spPr>
        <p:txBody>
          <a:bodyPr wrap="square">
            <a:spAutoFit/>
          </a:bodyPr>
          <a:lstStyle/>
          <a:p>
            <a:pPr algn="ctr">
              <a:lnSpc>
                <a:spcPct val="90000"/>
              </a:lnSpc>
            </a:pPr>
            <a:r>
              <a:rPr lang="zh-CN" altLang="en-US" sz="1400" dirty="0" smtClean="0">
                <a:latin typeface="微软雅黑" pitchFamily="34" charset="-122"/>
                <a:ea typeface="微软雅黑" pitchFamily="34" charset="-122"/>
                <a:cs typeface="Arial" charset="0"/>
              </a:rPr>
              <a:t>上网详单</a:t>
            </a:r>
            <a:endParaRPr lang="en-US" altLang="zh-CN" sz="1400" dirty="0">
              <a:latin typeface="微软雅黑" pitchFamily="34" charset="-122"/>
              <a:ea typeface="微软雅黑" pitchFamily="34" charset="-122"/>
              <a:cs typeface="Arial" charset="0"/>
            </a:endParaRPr>
          </a:p>
        </p:txBody>
      </p:sp>
      <p:sp>
        <p:nvSpPr>
          <p:cNvPr id="14" name="AutoShape 28"/>
          <p:cNvSpPr>
            <a:spLocks noChangeArrowheads="1"/>
          </p:cNvSpPr>
          <p:nvPr/>
        </p:nvSpPr>
        <p:spPr bwMode="gray">
          <a:xfrm>
            <a:off x="2159000" y="3781425"/>
            <a:ext cx="1333500" cy="428625"/>
          </a:xfrm>
          <a:prstGeom prst="roundRect">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solidFill>
                <a:schemeClr val="dk1"/>
              </a:solidFill>
              <a:latin typeface="微软雅黑" pitchFamily="34" charset="-122"/>
              <a:ea typeface="微软雅黑" pitchFamily="34" charset="-122"/>
            </a:endParaRPr>
          </a:p>
        </p:txBody>
      </p:sp>
      <p:sp>
        <p:nvSpPr>
          <p:cNvPr id="15" name="Rectangle 31"/>
          <p:cNvSpPr>
            <a:spLocks noChangeArrowheads="1"/>
          </p:cNvSpPr>
          <p:nvPr/>
        </p:nvSpPr>
        <p:spPr bwMode="gray">
          <a:xfrm>
            <a:off x="2190750" y="3854450"/>
            <a:ext cx="1212850" cy="286232"/>
          </a:xfrm>
          <a:prstGeom prst="rect">
            <a:avLst/>
          </a:prstGeom>
          <a:noFill/>
          <a:ln w="9525" algn="ctr">
            <a:noFill/>
            <a:miter lim="800000"/>
            <a:headEnd/>
            <a:tailEnd/>
          </a:ln>
        </p:spPr>
        <p:txBody>
          <a:bodyPr wrap="square">
            <a:spAutoFit/>
          </a:bodyPr>
          <a:lstStyle/>
          <a:p>
            <a:pPr algn="ctr">
              <a:lnSpc>
                <a:spcPct val="90000"/>
              </a:lnSpc>
            </a:pPr>
            <a:r>
              <a:rPr lang="zh-CN" altLang="en-US" sz="1400" dirty="0" smtClean="0">
                <a:latin typeface="微软雅黑" pitchFamily="34" charset="-122"/>
                <a:ea typeface="微软雅黑" pitchFamily="34" charset="-122"/>
                <a:cs typeface="Arial" charset="0"/>
              </a:rPr>
              <a:t>结算账单</a:t>
            </a:r>
            <a:endParaRPr lang="en-US" altLang="zh-CN" sz="1400" dirty="0">
              <a:latin typeface="微软雅黑" pitchFamily="34" charset="-122"/>
              <a:ea typeface="微软雅黑" pitchFamily="34" charset="-122"/>
              <a:cs typeface="Arial" charset="0"/>
            </a:endParaRPr>
          </a:p>
        </p:txBody>
      </p:sp>
      <p:sp>
        <p:nvSpPr>
          <p:cNvPr id="16" name="AutoShape 28"/>
          <p:cNvSpPr>
            <a:spLocks noChangeArrowheads="1"/>
          </p:cNvSpPr>
          <p:nvPr/>
        </p:nvSpPr>
        <p:spPr bwMode="gray">
          <a:xfrm>
            <a:off x="2159000" y="4403725"/>
            <a:ext cx="1333500" cy="428625"/>
          </a:xfrm>
          <a:prstGeom prst="roundRect">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solidFill>
                <a:schemeClr val="dk1"/>
              </a:solidFill>
              <a:latin typeface="微软雅黑" pitchFamily="34" charset="-122"/>
              <a:ea typeface="微软雅黑" pitchFamily="34" charset="-122"/>
            </a:endParaRPr>
          </a:p>
        </p:txBody>
      </p:sp>
      <p:sp>
        <p:nvSpPr>
          <p:cNvPr id="17" name="Rectangle 31"/>
          <p:cNvSpPr>
            <a:spLocks noChangeArrowheads="1"/>
          </p:cNvSpPr>
          <p:nvPr/>
        </p:nvSpPr>
        <p:spPr bwMode="gray">
          <a:xfrm>
            <a:off x="2190750" y="4476750"/>
            <a:ext cx="1339850" cy="286232"/>
          </a:xfrm>
          <a:prstGeom prst="rect">
            <a:avLst/>
          </a:prstGeom>
          <a:noFill/>
          <a:ln w="9525" algn="ctr">
            <a:noFill/>
            <a:miter lim="800000"/>
            <a:headEnd/>
            <a:tailEnd/>
          </a:ln>
        </p:spPr>
        <p:txBody>
          <a:bodyPr wrap="square">
            <a:spAutoFit/>
          </a:bodyPr>
          <a:lstStyle/>
          <a:p>
            <a:pPr algn="ctr">
              <a:lnSpc>
                <a:spcPct val="90000"/>
              </a:lnSpc>
            </a:pPr>
            <a:r>
              <a:rPr lang="zh-CN" altLang="en-US" sz="1400" dirty="0" smtClean="0">
                <a:latin typeface="微软雅黑" pitchFamily="34" charset="-122"/>
                <a:ea typeface="微软雅黑" pitchFamily="34" charset="-122"/>
                <a:cs typeface="Arial" charset="0"/>
              </a:rPr>
              <a:t>业务办理记录</a:t>
            </a:r>
            <a:endParaRPr lang="en-US" altLang="zh-CN" sz="1400" dirty="0">
              <a:latin typeface="微软雅黑" pitchFamily="34" charset="-122"/>
              <a:ea typeface="微软雅黑" pitchFamily="34" charset="-122"/>
              <a:cs typeface="Arial" charset="0"/>
            </a:endParaRPr>
          </a:p>
        </p:txBody>
      </p:sp>
      <p:sp>
        <p:nvSpPr>
          <p:cNvPr id="18" name="AutoShape 28"/>
          <p:cNvSpPr>
            <a:spLocks noChangeArrowheads="1"/>
          </p:cNvSpPr>
          <p:nvPr/>
        </p:nvSpPr>
        <p:spPr bwMode="gray">
          <a:xfrm>
            <a:off x="2159000" y="5000625"/>
            <a:ext cx="1333500" cy="428625"/>
          </a:xfrm>
          <a:prstGeom prst="roundRect">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solidFill>
                <a:schemeClr val="dk1"/>
              </a:solidFill>
              <a:latin typeface="微软雅黑" pitchFamily="34" charset="-122"/>
              <a:ea typeface="微软雅黑" pitchFamily="34" charset="-122"/>
            </a:endParaRPr>
          </a:p>
        </p:txBody>
      </p:sp>
      <p:sp>
        <p:nvSpPr>
          <p:cNvPr id="19" name="Rectangle 31"/>
          <p:cNvSpPr>
            <a:spLocks noChangeArrowheads="1"/>
          </p:cNvSpPr>
          <p:nvPr/>
        </p:nvSpPr>
        <p:spPr bwMode="gray">
          <a:xfrm>
            <a:off x="2190750" y="5073650"/>
            <a:ext cx="1339850" cy="286232"/>
          </a:xfrm>
          <a:prstGeom prst="rect">
            <a:avLst/>
          </a:prstGeom>
          <a:noFill/>
          <a:ln w="9525" algn="ctr">
            <a:noFill/>
            <a:miter lim="800000"/>
            <a:headEnd/>
            <a:tailEnd/>
          </a:ln>
        </p:spPr>
        <p:txBody>
          <a:bodyPr wrap="square">
            <a:spAutoFit/>
          </a:bodyPr>
          <a:lstStyle/>
          <a:p>
            <a:pPr algn="ctr">
              <a:lnSpc>
                <a:spcPct val="90000"/>
              </a:lnSpc>
            </a:pPr>
            <a:r>
              <a:rPr lang="zh-CN" altLang="en-US" sz="1400" dirty="0" smtClean="0">
                <a:latin typeface="微软雅黑" pitchFamily="34" charset="-122"/>
                <a:ea typeface="微软雅黑" pitchFamily="34" charset="-122"/>
                <a:cs typeface="Arial" charset="0"/>
              </a:rPr>
              <a:t>扣款记录</a:t>
            </a:r>
            <a:endParaRPr lang="en-US" altLang="zh-CN" sz="1400" dirty="0">
              <a:latin typeface="微软雅黑" pitchFamily="34" charset="-122"/>
              <a:ea typeface="微软雅黑" pitchFamily="34" charset="-122"/>
              <a:cs typeface="Arial" charset="0"/>
            </a:endParaRPr>
          </a:p>
        </p:txBody>
      </p:sp>
      <p:sp>
        <p:nvSpPr>
          <p:cNvPr id="21" name="AutoShape 13"/>
          <p:cNvSpPr>
            <a:spLocks noChangeArrowheads="1"/>
          </p:cNvSpPr>
          <p:nvPr/>
        </p:nvSpPr>
        <p:spPr bwMode="gray">
          <a:xfrm>
            <a:off x="8229601" y="2451101"/>
            <a:ext cx="1727200" cy="3149599"/>
          </a:xfrm>
          <a:prstGeom prst="roundRect">
            <a:avLst>
              <a:gd name="adj" fmla="val 8014"/>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zh-CN" altLang="en-US">
              <a:latin typeface="微软雅黑" pitchFamily="34" charset="-122"/>
              <a:ea typeface="微软雅黑" pitchFamily="34" charset="-122"/>
            </a:endParaRPr>
          </a:p>
        </p:txBody>
      </p:sp>
      <p:sp>
        <p:nvSpPr>
          <p:cNvPr id="22" name="AutoShape 28"/>
          <p:cNvSpPr>
            <a:spLocks noChangeArrowheads="1"/>
          </p:cNvSpPr>
          <p:nvPr/>
        </p:nvSpPr>
        <p:spPr bwMode="gray">
          <a:xfrm>
            <a:off x="8420100" y="2689225"/>
            <a:ext cx="1333500" cy="428625"/>
          </a:xfrm>
          <a:prstGeom prst="roundRect">
            <a:avLst>
              <a:gd name="adj" fmla="val 50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latin typeface="微软雅黑" pitchFamily="34" charset="-122"/>
              <a:ea typeface="微软雅黑" pitchFamily="34" charset="-122"/>
            </a:endParaRPr>
          </a:p>
        </p:txBody>
      </p:sp>
      <p:sp>
        <p:nvSpPr>
          <p:cNvPr id="23" name="Rectangle 31"/>
          <p:cNvSpPr>
            <a:spLocks noChangeArrowheads="1"/>
          </p:cNvSpPr>
          <p:nvPr/>
        </p:nvSpPr>
        <p:spPr bwMode="gray">
          <a:xfrm>
            <a:off x="8451850" y="2762250"/>
            <a:ext cx="1212850" cy="286232"/>
          </a:xfrm>
          <a:prstGeom prst="rect">
            <a:avLst/>
          </a:prstGeom>
          <a:noFill/>
          <a:ln w="9525" algn="ctr">
            <a:noFill/>
            <a:miter lim="800000"/>
            <a:headEnd/>
            <a:tailEnd/>
          </a:ln>
        </p:spPr>
        <p:txBody>
          <a:bodyPr wrap="square">
            <a:spAutoFit/>
          </a:bodyPr>
          <a:lstStyle/>
          <a:p>
            <a:pPr algn="ctr">
              <a:lnSpc>
                <a:spcPct val="90000"/>
              </a:lnSpc>
            </a:pPr>
            <a:r>
              <a:rPr lang="zh-CN" altLang="en-US" sz="1400" dirty="0" smtClean="0">
                <a:latin typeface="微软雅黑" pitchFamily="34" charset="-122"/>
                <a:ea typeface="微软雅黑" pitchFamily="34" charset="-122"/>
                <a:cs typeface="Arial" charset="0"/>
              </a:rPr>
              <a:t>修改资料</a:t>
            </a:r>
            <a:endParaRPr lang="en-US" altLang="zh-CN" sz="1400" dirty="0">
              <a:latin typeface="微软雅黑" pitchFamily="34" charset="-122"/>
              <a:ea typeface="微软雅黑" pitchFamily="34" charset="-122"/>
              <a:cs typeface="Arial" charset="0"/>
            </a:endParaRPr>
          </a:p>
        </p:txBody>
      </p:sp>
      <p:sp>
        <p:nvSpPr>
          <p:cNvPr id="24" name="AutoShape 28"/>
          <p:cNvSpPr>
            <a:spLocks noChangeArrowheads="1"/>
          </p:cNvSpPr>
          <p:nvPr/>
        </p:nvSpPr>
        <p:spPr bwMode="gray">
          <a:xfrm>
            <a:off x="8420100" y="3235325"/>
            <a:ext cx="1333500" cy="428625"/>
          </a:xfrm>
          <a:prstGeom prst="roundRect">
            <a:avLst>
              <a:gd name="adj" fmla="val 50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solidFill>
                <a:schemeClr val="dk1"/>
              </a:solidFill>
              <a:latin typeface="微软雅黑" pitchFamily="34" charset="-122"/>
              <a:ea typeface="微软雅黑" pitchFamily="34" charset="-122"/>
            </a:endParaRPr>
          </a:p>
        </p:txBody>
      </p:sp>
      <p:sp>
        <p:nvSpPr>
          <p:cNvPr id="25" name="Rectangle 31"/>
          <p:cNvSpPr>
            <a:spLocks noChangeArrowheads="1"/>
          </p:cNvSpPr>
          <p:nvPr/>
        </p:nvSpPr>
        <p:spPr bwMode="gray">
          <a:xfrm>
            <a:off x="8451850" y="3308350"/>
            <a:ext cx="1212850" cy="286232"/>
          </a:xfrm>
          <a:prstGeom prst="rect">
            <a:avLst/>
          </a:prstGeom>
          <a:noFill/>
          <a:ln w="9525" algn="ctr">
            <a:noFill/>
            <a:miter lim="800000"/>
            <a:headEnd/>
            <a:tailEnd/>
          </a:ln>
        </p:spPr>
        <p:txBody>
          <a:bodyPr wrap="square">
            <a:spAutoFit/>
          </a:bodyPr>
          <a:lstStyle/>
          <a:p>
            <a:pPr algn="ctr">
              <a:lnSpc>
                <a:spcPct val="90000"/>
              </a:lnSpc>
            </a:pPr>
            <a:r>
              <a:rPr lang="zh-CN" altLang="en-US" sz="1400" dirty="0" smtClean="0">
                <a:latin typeface="微软雅黑" pitchFamily="34" charset="-122"/>
                <a:ea typeface="微软雅黑" pitchFamily="34" charset="-122"/>
                <a:cs typeface="Arial" charset="0"/>
              </a:rPr>
              <a:t>修改密码</a:t>
            </a:r>
            <a:endParaRPr lang="en-US" altLang="zh-CN" sz="1400" dirty="0">
              <a:latin typeface="微软雅黑" pitchFamily="34" charset="-122"/>
              <a:ea typeface="微软雅黑" pitchFamily="34" charset="-122"/>
              <a:cs typeface="Arial" charset="0"/>
            </a:endParaRPr>
          </a:p>
        </p:txBody>
      </p:sp>
      <p:sp>
        <p:nvSpPr>
          <p:cNvPr id="26" name="AutoShape 28"/>
          <p:cNvSpPr>
            <a:spLocks noChangeArrowheads="1"/>
          </p:cNvSpPr>
          <p:nvPr/>
        </p:nvSpPr>
        <p:spPr bwMode="gray">
          <a:xfrm>
            <a:off x="8407400" y="3768725"/>
            <a:ext cx="1333500" cy="428625"/>
          </a:xfrm>
          <a:prstGeom prst="roundRect">
            <a:avLst>
              <a:gd name="adj" fmla="val 50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solidFill>
                <a:schemeClr val="dk1"/>
              </a:solidFill>
              <a:latin typeface="微软雅黑" pitchFamily="34" charset="-122"/>
              <a:ea typeface="微软雅黑" pitchFamily="34" charset="-122"/>
            </a:endParaRPr>
          </a:p>
        </p:txBody>
      </p:sp>
      <p:sp>
        <p:nvSpPr>
          <p:cNvPr id="27" name="Rectangle 31"/>
          <p:cNvSpPr>
            <a:spLocks noChangeArrowheads="1"/>
          </p:cNvSpPr>
          <p:nvPr/>
        </p:nvSpPr>
        <p:spPr bwMode="gray">
          <a:xfrm>
            <a:off x="8439150" y="3841750"/>
            <a:ext cx="1212850" cy="286232"/>
          </a:xfrm>
          <a:prstGeom prst="rect">
            <a:avLst/>
          </a:prstGeom>
          <a:noFill/>
          <a:ln w="9525" algn="ctr">
            <a:noFill/>
            <a:miter lim="800000"/>
            <a:headEnd/>
            <a:tailEnd/>
          </a:ln>
        </p:spPr>
        <p:txBody>
          <a:bodyPr wrap="square">
            <a:spAutoFit/>
          </a:bodyPr>
          <a:lstStyle/>
          <a:p>
            <a:pPr algn="ctr">
              <a:lnSpc>
                <a:spcPct val="90000"/>
              </a:lnSpc>
            </a:pPr>
            <a:r>
              <a:rPr lang="zh-CN" altLang="en-US" sz="1400" dirty="0" smtClean="0">
                <a:latin typeface="微软雅黑" pitchFamily="34" charset="-122"/>
                <a:ea typeface="微软雅黑" pitchFamily="34" charset="-122"/>
                <a:cs typeface="Arial" charset="0"/>
              </a:rPr>
              <a:t>报停</a:t>
            </a:r>
            <a:r>
              <a:rPr lang="en-US" altLang="zh-CN" sz="1400" dirty="0" smtClean="0">
                <a:latin typeface="微软雅黑" pitchFamily="34" charset="-122"/>
                <a:ea typeface="微软雅黑" pitchFamily="34" charset="-122"/>
                <a:cs typeface="Arial" charset="0"/>
              </a:rPr>
              <a:t>/</a:t>
            </a:r>
            <a:r>
              <a:rPr lang="zh-CN" altLang="en-US" sz="1400" dirty="0" smtClean="0">
                <a:latin typeface="微软雅黑" pitchFamily="34" charset="-122"/>
                <a:ea typeface="微软雅黑" pitchFamily="34" charset="-122"/>
                <a:cs typeface="Arial" charset="0"/>
              </a:rPr>
              <a:t>复通</a:t>
            </a:r>
            <a:endParaRPr lang="en-US" altLang="zh-CN" sz="1400" dirty="0">
              <a:latin typeface="微软雅黑" pitchFamily="34" charset="-122"/>
              <a:ea typeface="微软雅黑" pitchFamily="34" charset="-122"/>
              <a:cs typeface="Arial" charset="0"/>
            </a:endParaRPr>
          </a:p>
        </p:txBody>
      </p:sp>
      <p:sp>
        <p:nvSpPr>
          <p:cNvPr id="28" name="AutoShape 28"/>
          <p:cNvSpPr>
            <a:spLocks noChangeArrowheads="1"/>
          </p:cNvSpPr>
          <p:nvPr/>
        </p:nvSpPr>
        <p:spPr bwMode="gray">
          <a:xfrm>
            <a:off x="8407400" y="4391025"/>
            <a:ext cx="1333500" cy="428625"/>
          </a:xfrm>
          <a:prstGeom prst="roundRect">
            <a:avLst>
              <a:gd name="adj" fmla="val 50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solidFill>
                <a:schemeClr val="dk1"/>
              </a:solidFill>
              <a:latin typeface="微软雅黑" pitchFamily="34" charset="-122"/>
              <a:ea typeface="微软雅黑" pitchFamily="34" charset="-122"/>
            </a:endParaRPr>
          </a:p>
        </p:txBody>
      </p:sp>
      <p:sp>
        <p:nvSpPr>
          <p:cNvPr id="29" name="Rectangle 31"/>
          <p:cNvSpPr>
            <a:spLocks noChangeArrowheads="1"/>
          </p:cNvSpPr>
          <p:nvPr/>
        </p:nvSpPr>
        <p:spPr bwMode="gray">
          <a:xfrm>
            <a:off x="8439150" y="4464050"/>
            <a:ext cx="1339850" cy="286232"/>
          </a:xfrm>
          <a:prstGeom prst="rect">
            <a:avLst/>
          </a:prstGeom>
          <a:noFill/>
          <a:ln w="9525" algn="ctr">
            <a:noFill/>
            <a:miter lim="800000"/>
            <a:headEnd/>
            <a:tailEnd/>
          </a:ln>
        </p:spPr>
        <p:txBody>
          <a:bodyPr wrap="square">
            <a:spAutoFit/>
          </a:bodyPr>
          <a:lstStyle/>
          <a:p>
            <a:pPr algn="ctr">
              <a:lnSpc>
                <a:spcPct val="90000"/>
              </a:lnSpc>
            </a:pPr>
            <a:r>
              <a:rPr lang="zh-CN" altLang="en-US" sz="1400" dirty="0" smtClean="0">
                <a:latin typeface="微软雅黑" pitchFamily="34" charset="-122"/>
                <a:ea typeface="微软雅黑" pitchFamily="34" charset="-122"/>
                <a:cs typeface="Arial" charset="0"/>
              </a:rPr>
              <a:t>账户充值</a:t>
            </a:r>
            <a:endParaRPr lang="en-US" altLang="zh-CN" sz="1400" dirty="0">
              <a:latin typeface="微软雅黑" pitchFamily="34" charset="-122"/>
              <a:ea typeface="微软雅黑" pitchFamily="34" charset="-122"/>
              <a:cs typeface="Arial" charset="0"/>
            </a:endParaRPr>
          </a:p>
        </p:txBody>
      </p:sp>
      <p:sp>
        <p:nvSpPr>
          <p:cNvPr id="30" name="AutoShape 28"/>
          <p:cNvSpPr>
            <a:spLocks noChangeArrowheads="1"/>
          </p:cNvSpPr>
          <p:nvPr/>
        </p:nvSpPr>
        <p:spPr bwMode="gray">
          <a:xfrm>
            <a:off x="8407400" y="4987925"/>
            <a:ext cx="1333500" cy="428625"/>
          </a:xfrm>
          <a:prstGeom prst="roundRect">
            <a:avLst>
              <a:gd name="adj" fmla="val 50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solidFill>
                <a:schemeClr val="dk1"/>
              </a:solidFill>
              <a:latin typeface="微软雅黑" pitchFamily="34" charset="-122"/>
              <a:ea typeface="微软雅黑" pitchFamily="34" charset="-122"/>
            </a:endParaRPr>
          </a:p>
        </p:txBody>
      </p:sp>
      <p:sp>
        <p:nvSpPr>
          <p:cNvPr id="31" name="Rectangle 31"/>
          <p:cNvSpPr>
            <a:spLocks noChangeArrowheads="1"/>
          </p:cNvSpPr>
          <p:nvPr/>
        </p:nvSpPr>
        <p:spPr bwMode="gray">
          <a:xfrm>
            <a:off x="8439150" y="5060950"/>
            <a:ext cx="1339850" cy="286232"/>
          </a:xfrm>
          <a:prstGeom prst="rect">
            <a:avLst/>
          </a:prstGeom>
          <a:noFill/>
          <a:ln w="9525" algn="ctr">
            <a:noFill/>
            <a:miter lim="800000"/>
            <a:headEnd/>
            <a:tailEnd/>
          </a:ln>
        </p:spPr>
        <p:txBody>
          <a:bodyPr wrap="square">
            <a:spAutoFit/>
          </a:bodyPr>
          <a:lstStyle/>
          <a:p>
            <a:pPr algn="ctr">
              <a:lnSpc>
                <a:spcPct val="90000"/>
              </a:lnSpc>
            </a:pPr>
            <a:r>
              <a:rPr lang="zh-CN" altLang="en-US" sz="1400" dirty="0" smtClean="0">
                <a:latin typeface="微软雅黑" pitchFamily="34" charset="-122"/>
                <a:ea typeface="微软雅黑" pitchFamily="34" charset="-122"/>
                <a:cs typeface="Arial" charset="0"/>
              </a:rPr>
              <a:t>预约套餐</a:t>
            </a:r>
            <a:endParaRPr lang="en-US" altLang="zh-CN" sz="1400" dirty="0">
              <a:latin typeface="微软雅黑" pitchFamily="34" charset="-122"/>
              <a:ea typeface="微软雅黑" pitchFamily="34" charset="-122"/>
              <a:cs typeface="Arial" charset="0"/>
            </a:endParaRPr>
          </a:p>
        </p:txBody>
      </p:sp>
      <p:sp>
        <p:nvSpPr>
          <p:cNvPr id="36" name="AutoShape 28"/>
          <p:cNvSpPr>
            <a:spLocks noChangeArrowheads="1"/>
          </p:cNvSpPr>
          <p:nvPr/>
        </p:nvSpPr>
        <p:spPr bwMode="gray">
          <a:xfrm>
            <a:off x="317500" y="3489325"/>
            <a:ext cx="1333500" cy="428625"/>
          </a:xfrm>
          <a:prstGeom prst="roundRect">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zh-CN" altLang="en-US">
              <a:latin typeface="微软雅黑" pitchFamily="34" charset="-122"/>
              <a:ea typeface="微软雅黑" pitchFamily="34" charset="-122"/>
            </a:endParaRPr>
          </a:p>
        </p:txBody>
      </p:sp>
      <p:sp>
        <p:nvSpPr>
          <p:cNvPr id="37" name="Rectangle 31"/>
          <p:cNvSpPr>
            <a:spLocks noChangeArrowheads="1"/>
          </p:cNvSpPr>
          <p:nvPr/>
        </p:nvSpPr>
        <p:spPr bwMode="gray">
          <a:xfrm>
            <a:off x="349250" y="3562350"/>
            <a:ext cx="1339850" cy="286232"/>
          </a:xfrm>
          <a:prstGeom prst="rect">
            <a:avLst/>
          </a:prstGeom>
          <a:noFill/>
          <a:ln w="9525" algn="ctr">
            <a:noFill/>
            <a:miter lim="800000"/>
            <a:headEnd/>
            <a:tailEnd/>
          </a:ln>
        </p:spPr>
        <p:txBody>
          <a:bodyPr wrap="square">
            <a:spAutoFit/>
          </a:bodyPr>
          <a:lstStyle/>
          <a:p>
            <a:pPr algn="ctr">
              <a:lnSpc>
                <a:spcPct val="90000"/>
              </a:lnSpc>
            </a:pPr>
            <a:r>
              <a:rPr lang="zh-CN" altLang="en-US" sz="1400" dirty="0" smtClean="0">
                <a:latin typeface="微软雅黑" pitchFamily="34" charset="-122"/>
                <a:ea typeface="微软雅黑" pitchFamily="34" charset="-122"/>
                <a:cs typeface="Arial" charset="0"/>
              </a:rPr>
              <a:t>资费及促销</a:t>
            </a:r>
            <a:endParaRPr lang="en-US" altLang="zh-CN" sz="1400" dirty="0">
              <a:latin typeface="微软雅黑" pitchFamily="34" charset="-122"/>
              <a:ea typeface="微软雅黑" pitchFamily="34" charset="-122"/>
              <a:cs typeface="Arial" charset="0"/>
            </a:endParaRPr>
          </a:p>
        </p:txBody>
      </p:sp>
      <p:sp>
        <p:nvSpPr>
          <p:cNvPr id="38" name="AutoShape 28"/>
          <p:cNvSpPr>
            <a:spLocks noChangeArrowheads="1"/>
          </p:cNvSpPr>
          <p:nvPr/>
        </p:nvSpPr>
        <p:spPr bwMode="gray">
          <a:xfrm>
            <a:off x="10337800" y="3578225"/>
            <a:ext cx="1333500" cy="428625"/>
          </a:xfrm>
          <a:prstGeom prst="roundRect">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zh-CN" altLang="en-US">
              <a:latin typeface="微软雅黑" pitchFamily="34" charset="-122"/>
              <a:ea typeface="微软雅黑" pitchFamily="34" charset="-122"/>
            </a:endParaRPr>
          </a:p>
        </p:txBody>
      </p:sp>
      <p:sp>
        <p:nvSpPr>
          <p:cNvPr id="39" name="Rectangle 31"/>
          <p:cNvSpPr>
            <a:spLocks noChangeArrowheads="1"/>
          </p:cNvSpPr>
          <p:nvPr/>
        </p:nvSpPr>
        <p:spPr bwMode="gray">
          <a:xfrm>
            <a:off x="10369550" y="3651250"/>
            <a:ext cx="1339850" cy="286232"/>
          </a:xfrm>
          <a:prstGeom prst="rect">
            <a:avLst/>
          </a:prstGeom>
          <a:noFill/>
          <a:ln w="9525" algn="ctr">
            <a:noFill/>
            <a:miter lim="800000"/>
            <a:headEnd/>
            <a:tailEnd/>
          </a:ln>
        </p:spPr>
        <p:txBody>
          <a:bodyPr wrap="square">
            <a:spAutoFit/>
          </a:bodyPr>
          <a:lstStyle/>
          <a:p>
            <a:pPr algn="ctr">
              <a:lnSpc>
                <a:spcPct val="90000"/>
              </a:lnSpc>
            </a:pPr>
            <a:r>
              <a:rPr lang="zh-CN" altLang="en-US" sz="1400" dirty="0" smtClean="0">
                <a:latin typeface="微软雅黑" pitchFamily="34" charset="-122"/>
                <a:ea typeface="微软雅黑" pitchFamily="34" charset="-122"/>
                <a:cs typeface="Arial" charset="0"/>
              </a:rPr>
              <a:t>故障申报</a:t>
            </a:r>
            <a:endParaRPr lang="en-US" altLang="zh-CN" sz="1400" dirty="0">
              <a:latin typeface="微软雅黑" pitchFamily="34" charset="-122"/>
              <a:ea typeface="微软雅黑" pitchFamily="34" charset="-122"/>
              <a:cs typeface="Arial" charset="0"/>
            </a:endParaRPr>
          </a:p>
        </p:txBody>
      </p:sp>
      <p:sp>
        <p:nvSpPr>
          <p:cNvPr id="42" name="Rectangle 179"/>
          <p:cNvSpPr>
            <a:spLocks noChangeArrowheads="1"/>
          </p:cNvSpPr>
          <p:nvPr/>
        </p:nvSpPr>
        <p:spPr bwMode="white">
          <a:xfrm>
            <a:off x="1637396" y="1711325"/>
            <a:ext cx="646332" cy="369332"/>
          </a:xfrm>
          <a:prstGeom prst="rect">
            <a:avLst/>
          </a:prstGeom>
          <a:noFill/>
          <a:ln w="9525" algn="ctr">
            <a:noFill/>
            <a:miter lim="800000"/>
            <a:headEnd/>
            <a:tailEnd/>
          </a:ln>
        </p:spPr>
        <p:txBody>
          <a:bodyPr wrap="none">
            <a:spAutoFit/>
          </a:bodyPr>
          <a:lstStyle/>
          <a:p>
            <a:pPr algn="ctr"/>
            <a:r>
              <a:rPr lang="zh-CN" altLang="en-US" dirty="0" smtClean="0">
                <a:solidFill>
                  <a:srgbClr val="C00000"/>
                </a:solidFill>
                <a:latin typeface="微软雅黑" pitchFamily="34" charset="-122"/>
                <a:ea typeface="微软雅黑" pitchFamily="34" charset="-122"/>
              </a:rPr>
              <a:t>查询</a:t>
            </a:r>
            <a:endParaRPr lang="en-US" altLang="zh-CN" dirty="0">
              <a:solidFill>
                <a:srgbClr val="C00000"/>
              </a:solidFill>
              <a:latin typeface="微软雅黑" pitchFamily="34" charset="-122"/>
              <a:ea typeface="微软雅黑" pitchFamily="34" charset="-122"/>
            </a:endParaRPr>
          </a:p>
        </p:txBody>
      </p:sp>
      <p:sp>
        <p:nvSpPr>
          <p:cNvPr id="44" name="Rectangle 179"/>
          <p:cNvSpPr>
            <a:spLocks noChangeArrowheads="1"/>
          </p:cNvSpPr>
          <p:nvPr/>
        </p:nvSpPr>
        <p:spPr bwMode="white">
          <a:xfrm>
            <a:off x="9623464" y="1711325"/>
            <a:ext cx="1107996" cy="369332"/>
          </a:xfrm>
          <a:prstGeom prst="rect">
            <a:avLst/>
          </a:prstGeom>
          <a:noFill/>
          <a:ln w="9525" algn="ctr">
            <a:noFill/>
            <a:miter lim="800000"/>
            <a:headEnd/>
            <a:tailEnd/>
          </a:ln>
        </p:spPr>
        <p:txBody>
          <a:bodyPr wrap="none">
            <a:spAutoFit/>
          </a:bodyPr>
          <a:lstStyle/>
          <a:p>
            <a:pPr algn="ctr"/>
            <a:r>
              <a:rPr lang="zh-CN" altLang="en-US" dirty="0" smtClean="0">
                <a:solidFill>
                  <a:srgbClr val="C00000"/>
                </a:solidFill>
                <a:latin typeface="微软雅黑" pitchFamily="34" charset="-122"/>
                <a:ea typeface="微软雅黑" pitchFamily="34" charset="-122"/>
              </a:rPr>
              <a:t>业务办理</a:t>
            </a:r>
            <a:endParaRPr lang="en-US" altLang="zh-CN" dirty="0">
              <a:solidFill>
                <a:srgbClr val="C00000"/>
              </a:solidFill>
              <a:latin typeface="微软雅黑" pitchFamily="34" charset="-122"/>
              <a:ea typeface="微软雅黑" pitchFamily="34" charset="-122"/>
            </a:endParaRPr>
          </a:p>
        </p:txBody>
      </p:sp>
      <p:grpSp>
        <p:nvGrpSpPr>
          <p:cNvPr id="47" name="Group 29"/>
          <p:cNvGrpSpPr>
            <a:grpSpLocks/>
          </p:cNvGrpSpPr>
          <p:nvPr/>
        </p:nvGrpSpPr>
        <p:grpSpPr bwMode="auto">
          <a:xfrm>
            <a:off x="5743575" y="2879725"/>
            <a:ext cx="504825" cy="496888"/>
            <a:chOff x="1872" y="2352"/>
            <a:chExt cx="240" cy="240"/>
          </a:xfrm>
        </p:grpSpPr>
        <p:grpSp>
          <p:nvGrpSpPr>
            <p:cNvPr id="48" name="Group 30"/>
            <p:cNvGrpSpPr>
              <a:grpSpLocks/>
            </p:cNvGrpSpPr>
            <p:nvPr/>
          </p:nvGrpSpPr>
          <p:grpSpPr bwMode="auto">
            <a:xfrm>
              <a:off x="1968" y="2352"/>
              <a:ext cx="144" cy="240"/>
              <a:chOff x="1968" y="2352"/>
              <a:chExt cx="144" cy="240"/>
            </a:xfrm>
          </p:grpSpPr>
          <p:sp>
            <p:nvSpPr>
              <p:cNvPr id="55" name="Oval 31"/>
              <p:cNvSpPr>
                <a:spLocks noChangeArrowheads="1"/>
              </p:cNvSpPr>
              <p:nvPr/>
            </p:nvSpPr>
            <p:spPr bwMode="gray">
              <a:xfrm>
                <a:off x="1968" y="2352"/>
                <a:ext cx="48" cy="48"/>
              </a:xfrm>
              <a:prstGeom prst="ellipse">
                <a:avLst/>
              </a:prstGeom>
              <a:solidFill>
                <a:srgbClr val="FFFFFF"/>
              </a:solidFill>
              <a:ln w="9525">
                <a:noFill/>
                <a:round/>
                <a:headEnd/>
                <a:tailEnd/>
              </a:ln>
              <a:effectLst/>
            </p:spPr>
            <p:txBody>
              <a:bodyPr wrap="none" anchor="ctr"/>
              <a:lstStyle/>
              <a:p>
                <a:pPr>
                  <a:defRPr/>
                </a:pPr>
                <a:endParaRPr lang="zh-CN" altLang="en-US">
                  <a:solidFill>
                    <a:srgbClr val="000000"/>
                  </a:solidFill>
                  <a:latin typeface="微软雅黑" pitchFamily="34" charset="-122"/>
                  <a:ea typeface="微软雅黑" pitchFamily="34" charset="-122"/>
                </a:endParaRPr>
              </a:p>
            </p:txBody>
          </p:sp>
          <p:sp>
            <p:nvSpPr>
              <p:cNvPr id="56" name="Oval 32"/>
              <p:cNvSpPr>
                <a:spLocks noChangeArrowheads="1"/>
              </p:cNvSpPr>
              <p:nvPr/>
            </p:nvSpPr>
            <p:spPr bwMode="gray">
              <a:xfrm>
                <a:off x="2016" y="2400"/>
                <a:ext cx="48" cy="48"/>
              </a:xfrm>
              <a:prstGeom prst="ellipse">
                <a:avLst/>
              </a:prstGeom>
              <a:solidFill>
                <a:srgbClr val="FFFFFF"/>
              </a:solidFill>
              <a:ln w="9525">
                <a:noFill/>
                <a:round/>
                <a:headEnd/>
                <a:tailEnd/>
              </a:ln>
              <a:effectLst/>
            </p:spPr>
            <p:txBody>
              <a:bodyPr wrap="none" anchor="ctr"/>
              <a:lstStyle/>
              <a:p>
                <a:pPr>
                  <a:defRPr/>
                </a:pPr>
                <a:endParaRPr lang="zh-CN" altLang="en-US">
                  <a:solidFill>
                    <a:srgbClr val="000000"/>
                  </a:solidFill>
                  <a:latin typeface="微软雅黑" pitchFamily="34" charset="-122"/>
                  <a:ea typeface="微软雅黑" pitchFamily="34" charset="-122"/>
                </a:endParaRPr>
              </a:p>
            </p:txBody>
          </p:sp>
          <p:sp>
            <p:nvSpPr>
              <p:cNvPr id="57" name="Oval 33"/>
              <p:cNvSpPr>
                <a:spLocks noChangeArrowheads="1"/>
              </p:cNvSpPr>
              <p:nvPr/>
            </p:nvSpPr>
            <p:spPr bwMode="gray">
              <a:xfrm>
                <a:off x="2064" y="2448"/>
                <a:ext cx="48" cy="48"/>
              </a:xfrm>
              <a:prstGeom prst="ellipse">
                <a:avLst/>
              </a:prstGeom>
              <a:solidFill>
                <a:srgbClr val="FFFFFF"/>
              </a:solidFill>
              <a:ln w="9525">
                <a:noFill/>
                <a:round/>
                <a:headEnd/>
                <a:tailEnd/>
              </a:ln>
              <a:effectLst/>
            </p:spPr>
            <p:txBody>
              <a:bodyPr wrap="none" anchor="ctr"/>
              <a:lstStyle/>
              <a:p>
                <a:pPr>
                  <a:defRPr/>
                </a:pPr>
                <a:endParaRPr lang="zh-CN" altLang="en-US">
                  <a:solidFill>
                    <a:srgbClr val="000000"/>
                  </a:solidFill>
                  <a:latin typeface="微软雅黑" pitchFamily="34" charset="-122"/>
                  <a:ea typeface="微软雅黑" pitchFamily="34" charset="-122"/>
                </a:endParaRPr>
              </a:p>
            </p:txBody>
          </p:sp>
          <p:sp>
            <p:nvSpPr>
              <p:cNvPr id="58" name="Oval 34"/>
              <p:cNvSpPr>
                <a:spLocks noChangeArrowheads="1"/>
              </p:cNvSpPr>
              <p:nvPr/>
            </p:nvSpPr>
            <p:spPr bwMode="gray">
              <a:xfrm>
                <a:off x="2016" y="2496"/>
                <a:ext cx="48" cy="48"/>
              </a:xfrm>
              <a:prstGeom prst="ellipse">
                <a:avLst/>
              </a:prstGeom>
              <a:solidFill>
                <a:srgbClr val="FFFFFF"/>
              </a:solidFill>
              <a:ln w="9525">
                <a:noFill/>
                <a:round/>
                <a:headEnd/>
                <a:tailEnd/>
              </a:ln>
              <a:effectLst/>
            </p:spPr>
            <p:txBody>
              <a:bodyPr wrap="none" anchor="ctr"/>
              <a:lstStyle/>
              <a:p>
                <a:pPr>
                  <a:defRPr/>
                </a:pPr>
                <a:endParaRPr lang="zh-CN" altLang="en-US">
                  <a:solidFill>
                    <a:srgbClr val="000000"/>
                  </a:solidFill>
                  <a:latin typeface="微软雅黑" pitchFamily="34" charset="-122"/>
                  <a:ea typeface="微软雅黑" pitchFamily="34" charset="-122"/>
                </a:endParaRPr>
              </a:p>
            </p:txBody>
          </p:sp>
          <p:sp>
            <p:nvSpPr>
              <p:cNvPr id="59" name="Oval 35"/>
              <p:cNvSpPr>
                <a:spLocks noChangeArrowheads="1"/>
              </p:cNvSpPr>
              <p:nvPr/>
            </p:nvSpPr>
            <p:spPr bwMode="gray">
              <a:xfrm>
                <a:off x="1968" y="2544"/>
                <a:ext cx="48" cy="48"/>
              </a:xfrm>
              <a:prstGeom prst="ellipse">
                <a:avLst/>
              </a:prstGeom>
              <a:solidFill>
                <a:srgbClr val="FFFFFF"/>
              </a:solidFill>
              <a:ln w="9525">
                <a:noFill/>
                <a:round/>
                <a:headEnd/>
                <a:tailEnd/>
              </a:ln>
              <a:effectLst/>
            </p:spPr>
            <p:txBody>
              <a:bodyPr wrap="none" anchor="ctr"/>
              <a:lstStyle/>
              <a:p>
                <a:pPr>
                  <a:defRPr/>
                </a:pPr>
                <a:endParaRPr lang="zh-CN" altLang="en-US">
                  <a:solidFill>
                    <a:srgbClr val="000000"/>
                  </a:solidFill>
                  <a:latin typeface="微软雅黑" pitchFamily="34" charset="-122"/>
                  <a:ea typeface="微软雅黑" pitchFamily="34" charset="-122"/>
                </a:endParaRPr>
              </a:p>
            </p:txBody>
          </p:sp>
        </p:grpSp>
        <p:grpSp>
          <p:nvGrpSpPr>
            <p:cNvPr id="49" name="Group 36"/>
            <p:cNvGrpSpPr>
              <a:grpSpLocks/>
            </p:cNvGrpSpPr>
            <p:nvPr/>
          </p:nvGrpSpPr>
          <p:grpSpPr bwMode="auto">
            <a:xfrm>
              <a:off x="1872" y="2352"/>
              <a:ext cx="144" cy="240"/>
              <a:chOff x="1968" y="2352"/>
              <a:chExt cx="144" cy="240"/>
            </a:xfrm>
          </p:grpSpPr>
          <p:sp>
            <p:nvSpPr>
              <p:cNvPr id="50" name="Oval 37"/>
              <p:cNvSpPr>
                <a:spLocks noChangeArrowheads="1"/>
              </p:cNvSpPr>
              <p:nvPr/>
            </p:nvSpPr>
            <p:spPr bwMode="gray">
              <a:xfrm>
                <a:off x="1968" y="2352"/>
                <a:ext cx="48" cy="48"/>
              </a:xfrm>
              <a:prstGeom prst="ellipse">
                <a:avLst/>
              </a:prstGeom>
              <a:solidFill>
                <a:srgbClr val="FFFFFF"/>
              </a:solidFill>
              <a:ln w="9525">
                <a:noFill/>
                <a:round/>
                <a:headEnd/>
                <a:tailEnd/>
              </a:ln>
              <a:effectLst/>
            </p:spPr>
            <p:txBody>
              <a:bodyPr wrap="none" anchor="ctr"/>
              <a:lstStyle/>
              <a:p>
                <a:pPr>
                  <a:defRPr/>
                </a:pPr>
                <a:endParaRPr lang="zh-CN" altLang="en-US">
                  <a:solidFill>
                    <a:srgbClr val="000000"/>
                  </a:solidFill>
                  <a:latin typeface="微软雅黑" pitchFamily="34" charset="-122"/>
                  <a:ea typeface="微软雅黑" pitchFamily="34" charset="-122"/>
                </a:endParaRPr>
              </a:p>
            </p:txBody>
          </p:sp>
          <p:sp>
            <p:nvSpPr>
              <p:cNvPr id="51" name="Oval 38"/>
              <p:cNvSpPr>
                <a:spLocks noChangeArrowheads="1"/>
              </p:cNvSpPr>
              <p:nvPr/>
            </p:nvSpPr>
            <p:spPr bwMode="gray">
              <a:xfrm>
                <a:off x="2016" y="2400"/>
                <a:ext cx="48" cy="48"/>
              </a:xfrm>
              <a:prstGeom prst="ellipse">
                <a:avLst/>
              </a:prstGeom>
              <a:solidFill>
                <a:srgbClr val="FFFFFF"/>
              </a:solidFill>
              <a:ln w="9525">
                <a:noFill/>
                <a:round/>
                <a:headEnd/>
                <a:tailEnd/>
              </a:ln>
              <a:effectLst/>
            </p:spPr>
            <p:txBody>
              <a:bodyPr wrap="none" anchor="ctr"/>
              <a:lstStyle/>
              <a:p>
                <a:pPr>
                  <a:defRPr/>
                </a:pPr>
                <a:endParaRPr lang="zh-CN" altLang="en-US">
                  <a:solidFill>
                    <a:srgbClr val="000000"/>
                  </a:solidFill>
                  <a:latin typeface="微软雅黑" pitchFamily="34" charset="-122"/>
                  <a:ea typeface="微软雅黑" pitchFamily="34" charset="-122"/>
                </a:endParaRPr>
              </a:p>
            </p:txBody>
          </p:sp>
          <p:sp>
            <p:nvSpPr>
              <p:cNvPr id="52" name="Oval 39"/>
              <p:cNvSpPr>
                <a:spLocks noChangeArrowheads="1"/>
              </p:cNvSpPr>
              <p:nvPr/>
            </p:nvSpPr>
            <p:spPr bwMode="gray">
              <a:xfrm>
                <a:off x="2064" y="2448"/>
                <a:ext cx="48" cy="48"/>
              </a:xfrm>
              <a:prstGeom prst="ellipse">
                <a:avLst/>
              </a:prstGeom>
              <a:solidFill>
                <a:srgbClr val="FFFFFF"/>
              </a:solidFill>
              <a:ln w="9525">
                <a:noFill/>
                <a:round/>
                <a:headEnd/>
                <a:tailEnd/>
              </a:ln>
              <a:effectLst/>
            </p:spPr>
            <p:txBody>
              <a:bodyPr wrap="none" anchor="ctr"/>
              <a:lstStyle/>
              <a:p>
                <a:pPr>
                  <a:defRPr/>
                </a:pPr>
                <a:endParaRPr lang="zh-CN" altLang="en-US">
                  <a:solidFill>
                    <a:srgbClr val="000000"/>
                  </a:solidFill>
                  <a:latin typeface="微软雅黑" pitchFamily="34" charset="-122"/>
                  <a:ea typeface="微软雅黑" pitchFamily="34" charset="-122"/>
                </a:endParaRPr>
              </a:p>
            </p:txBody>
          </p:sp>
          <p:sp>
            <p:nvSpPr>
              <p:cNvPr id="53" name="Oval 40"/>
              <p:cNvSpPr>
                <a:spLocks noChangeArrowheads="1"/>
              </p:cNvSpPr>
              <p:nvPr/>
            </p:nvSpPr>
            <p:spPr bwMode="gray">
              <a:xfrm>
                <a:off x="2016" y="2496"/>
                <a:ext cx="48" cy="48"/>
              </a:xfrm>
              <a:prstGeom prst="ellipse">
                <a:avLst/>
              </a:prstGeom>
              <a:solidFill>
                <a:srgbClr val="FFFFFF"/>
              </a:solidFill>
              <a:ln w="9525">
                <a:noFill/>
                <a:round/>
                <a:headEnd/>
                <a:tailEnd/>
              </a:ln>
              <a:effectLst/>
            </p:spPr>
            <p:txBody>
              <a:bodyPr wrap="none" anchor="ctr"/>
              <a:lstStyle/>
              <a:p>
                <a:pPr>
                  <a:defRPr/>
                </a:pPr>
                <a:endParaRPr lang="zh-CN" altLang="en-US">
                  <a:solidFill>
                    <a:srgbClr val="000000"/>
                  </a:solidFill>
                  <a:latin typeface="微软雅黑" pitchFamily="34" charset="-122"/>
                  <a:ea typeface="微软雅黑" pitchFamily="34" charset="-122"/>
                </a:endParaRPr>
              </a:p>
            </p:txBody>
          </p:sp>
          <p:sp>
            <p:nvSpPr>
              <p:cNvPr id="54" name="Oval 41"/>
              <p:cNvSpPr>
                <a:spLocks noChangeArrowheads="1"/>
              </p:cNvSpPr>
              <p:nvPr/>
            </p:nvSpPr>
            <p:spPr bwMode="gray">
              <a:xfrm>
                <a:off x="1968" y="2544"/>
                <a:ext cx="48" cy="48"/>
              </a:xfrm>
              <a:prstGeom prst="ellipse">
                <a:avLst/>
              </a:prstGeom>
              <a:solidFill>
                <a:srgbClr val="FFFFFF"/>
              </a:solidFill>
              <a:ln w="9525">
                <a:noFill/>
                <a:round/>
                <a:headEnd/>
                <a:tailEnd/>
              </a:ln>
              <a:effectLst/>
            </p:spPr>
            <p:txBody>
              <a:bodyPr wrap="none" anchor="ctr"/>
              <a:lstStyle/>
              <a:p>
                <a:pPr>
                  <a:defRPr/>
                </a:pPr>
                <a:endParaRPr lang="zh-CN" altLang="en-US">
                  <a:solidFill>
                    <a:srgbClr val="000000"/>
                  </a:solidFill>
                  <a:latin typeface="微软雅黑" pitchFamily="34" charset="-122"/>
                  <a:ea typeface="微软雅黑" pitchFamily="34" charset="-122"/>
                </a:endParaRPr>
              </a:p>
            </p:txBody>
          </p:sp>
        </p:grpSp>
      </p:grpSp>
      <p:sp>
        <p:nvSpPr>
          <p:cNvPr id="61" name="矩形 60"/>
          <p:cNvSpPr/>
          <p:nvPr/>
        </p:nvSpPr>
        <p:spPr>
          <a:xfrm>
            <a:off x="520700" y="5892800"/>
            <a:ext cx="11010900" cy="6731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Text Placeholder 2"/>
          <p:cNvSpPr txBox="1">
            <a:spLocks/>
          </p:cNvSpPr>
          <p:nvPr/>
        </p:nvSpPr>
        <p:spPr>
          <a:xfrm>
            <a:off x="330200" y="5943600"/>
            <a:ext cx="10147300" cy="533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r>
              <a:rPr lang="zh-CN" altLang="en-US" sz="2000" dirty="0" smtClean="0">
                <a:solidFill>
                  <a:schemeClr val="bg1"/>
                </a:solidFill>
                <a:latin typeface="微软雅黑" pitchFamily="34" charset="-122"/>
                <a:ea typeface="微软雅黑" pitchFamily="34" charset="-122"/>
              </a:rPr>
              <a:t>随时查询自己的账户状况， 自主办理适合自己的业务</a:t>
            </a:r>
            <a:endParaRPr lang="en-US" sz="2000"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卫星选择及服务范围</a:t>
            </a:r>
            <a:endParaRPr lang="zh-CN" altLang="en-US" dirty="0">
              <a:latin typeface="微软雅黑" pitchFamily="34" charset="-122"/>
              <a:ea typeface="微软雅黑" pitchFamily="34" charset="-122"/>
            </a:endParaRPr>
          </a:p>
        </p:txBody>
      </p:sp>
      <p:pic>
        <p:nvPicPr>
          <p:cNvPr id="4" name="图片 3" descr="E10A覆盖.jpg"/>
          <p:cNvPicPr>
            <a:picLocks noChangeAspect="1"/>
          </p:cNvPicPr>
          <p:nvPr/>
        </p:nvPicPr>
        <p:blipFill>
          <a:blip r:embed="rId2" cstate="print"/>
          <a:stretch>
            <a:fillRect/>
          </a:stretch>
        </p:blipFill>
        <p:spPr>
          <a:xfrm>
            <a:off x="785812" y="1698625"/>
            <a:ext cx="5591175" cy="3790950"/>
          </a:xfrm>
          <a:prstGeom prst="rect">
            <a:avLst/>
          </a:prstGeom>
        </p:spPr>
      </p:pic>
      <p:sp>
        <p:nvSpPr>
          <p:cNvPr id="26" name="Rectangle 7"/>
          <p:cNvSpPr>
            <a:spLocks noChangeArrowheads="1"/>
          </p:cNvSpPr>
          <p:nvPr/>
        </p:nvSpPr>
        <p:spPr bwMode="gray">
          <a:xfrm>
            <a:off x="6959600" y="1874838"/>
            <a:ext cx="4691063" cy="237966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nSpc>
                <a:spcPct val="150000"/>
              </a:lnSpc>
            </a:pPr>
            <a:endParaRPr lang="zh-CN" altLang="en-US" sz="1600">
              <a:latin typeface="微软雅黑" pitchFamily="34" charset="-122"/>
              <a:ea typeface="微软雅黑" pitchFamily="34" charset="-122"/>
            </a:endParaRPr>
          </a:p>
        </p:txBody>
      </p:sp>
      <p:sp>
        <p:nvSpPr>
          <p:cNvPr id="27" name="Rectangle 12"/>
          <p:cNvSpPr>
            <a:spLocks noChangeArrowheads="1"/>
          </p:cNvSpPr>
          <p:nvPr/>
        </p:nvSpPr>
        <p:spPr bwMode="gray">
          <a:xfrm>
            <a:off x="7112000" y="2073275"/>
            <a:ext cx="4378325" cy="1938992"/>
          </a:xfrm>
          <a:prstGeom prst="rect">
            <a:avLst/>
          </a:prstGeom>
          <a:noFill/>
          <a:ln w="9525" algn="ctr">
            <a:noFill/>
            <a:miter lim="800000"/>
            <a:headEnd/>
            <a:tailEnd/>
          </a:ln>
        </p:spPr>
        <p:txBody>
          <a:bodyPr>
            <a:spAutoFit/>
          </a:bodyPr>
          <a:lstStyle/>
          <a:p>
            <a:pPr eaLnBrk="0" hangingPunct="0">
              <a:lnSpc>
                <a:spcPct val="150000"/>
              </a:lnSpc>
            </a:pPr>
            <a:r>
              <a:rPr lang="en-US" altLang="zh-CN" sz="1600" dirty="0" smtClean="0">
                <a:solidFill>
                  <a:srgbClr val="FFFFFF"/>
                </a:solidFill>
                <a:latin typeface="微软雅黑" pitchFamily="34" charset="-122"/>
                <a:ea typeface="微软雅黑" pitchFamily="34" charset="-122"/>
              </a:rPr>
              <a:t>2014</a:t>
            </a:r>
            <a:r>
              <a:rPr lang="zh-CN" altLang="en-US" sz="1600" dirty="0" smtClean="0">
                <a:solidFill>
                  <a:srgbClr val="FFFFFF"/>
                </a:solidFill>
                <a:latin typeface="微软雅黑" pitchFamily="34" charset="-122"/>
                <a:ea typeface="微软雅黑" pitchFamily="34" charset="-122"/>
              </a:rPr>
              <a:t>年覆盖：</a:t>
            </a:r>
            <a:endParaRPr lang="en-US" altLang="zh-CN" sz="1600" dirty="0" smtClean="0">
              <a:solidFill>
                <a:srgbClr val="FFFFFF"/>
              </a:solidFill>
              <a:latin typeface="微软雅黑" pitchFamily="34" charset="-122"/>
              <a:ea typeface="微软雅黑" pitchFamily="34" charset="-122"/>
            </a:endParaRPr>
          </a:p>
          <a:p>
            <a:pPr eaLnBrk="0" hangingPunct="0">
              <a:lnSpc>
                <a:spcPct val="150000"/>
              </a:lnSpc>
            </a:pPr>
            <a:r>
              <a:rPr lang="en-US" altLang="zh-CN" sz="1600" dirty="0" smtClean="0">
                <a:solidFill>
                  <a:srgbClr val="FFFFFF"/>
                </a:solidFill>
                <a:latin typeface="微软雅黑" pitchFamily="34" charset="-122"/>
                <a:ea typeface="微软雅黑" pitchFamily="34" charset="-122"/>
              </a:rPr>
              <a:t>1.</a:t>
            </a:r>
            <a:r>
              <a:rPr lang="zh-CN" altLang="en-US" sz="1600" dirty="0" smtClean="0">
                <a:solidFill>
                  <a:srgbClr val="FFFFFF"/>
                </a:solidFill>
                <a:latin typeface="微软雅黑" pitchFamily="34" charset="-122"/>
                <a:ea typeface="微软雅黑" pitchFamily="34" charset="-122"/>
              </a:rPr>
              <a:t>非洲整个大陆；</a:t>
            </a:r>
            <a:endParaRPr lang="en-US" altLang="zh-CN" sz="1600" dirty="0" smtClean="0">
              <a:solidFill>
                <a:srgbClr val="FFFFFF"/>
              </a:solidFill>
              <a:latin typeface="微软雅黑" pitchFamily="34" charset="-122"/>
              <a:ea typeface="微软雅黑" pitchFamily="34" charset="-122"/>
            </a:endParaRPr>
          </a:p>
          <a:p>
            <a:pPr eaLnBrk="0" hangingPunct="0">
              <a:lnSpc>
                <a:spcPct val="150000"/>
              </a:lnSpc>
            </a:pPr>
            <a:r>
              <a:rPr lang="en-US" altLang="zh-CN" sz="1600" dirty="0" smtClean="0">
                <a:solidFill>
                  <a:srgbClr val="FFFFFF"/>
                </a:solidFill>
                <a:latin typeface="微软雅黑" pitchFamily="34" charset="-122"/>
                <a:ea typeface="微软雅黑" pitchFamily="34" charset="-122"/>
              </a:rPr>
              <a:t>2. </a:t>
            </a:r>
            <a:r>
              <a:rPr lang="zh-CN" altLang="en-US" sz="1600" dirty="0" smtClean="0">
                <a:solidFill>
                  <a:srgbClr val="FFFFFF"/>
                </a:solidFill>
                <a:latin typeface="微软雅黑" pitchFamily="34" charset="-122"/>
                <a:ea typeface="微软雅黑" pitchFamily="34" charset="-122"/>
              </a:rPr>
              <a:t>中东；</a:t>
            </a:r>
            <a:endParaRPr lang="en-US" altLang="zh-CN" sz="1600" dirty="0" smtClean="0">
              <a:solidFill>
                <a:srgbClr val="FFFFFF"/>
              </a:solidFill>
              <a:latin typeface="微软雅黑" pitchFamily="34" charset="-122"/>
              <a:ea typeface="微软雅黑" pitchFamily="34" charset="-122"/>
            </a:endParaRPr>
          </a:p>
          <a:p>
            <a:pPr eaLnBrk="0" hangingPunct="0">
              <a:lnSpc>
                <a:spcPct val="150000"/>
              </a:lnSpc>
            </a:pPr>
            <a:r>
              <a:rPr lang="en-US" altLang="zh-CN" sz="1600" dirty="0" smtClean="0">
                <a:solidFill>
                  <a:srgbClr val="FFFFFF"/>
                </a:solidFill>
                <a:latin typeface="微软雅黑" pitchFamily="34" charset="-122"/>
                <a:ea typeface="微软雅黑" pitchFamily="34" charset="-122"/>
              </a:rPr>
              <a:t>3. </a:t>
            </a:r>
            <a:r>
              <a:rPr lang="zh-CN" altLang="en-US" sz="1600" dirty="0" smtClean="0">
                <a:solidFill>
                  <a:srgbClr val="FFFFFF"/>
                </a:solidFill>
                <a:latin typeface="微软雅黑" pitchFamily="34" charset="-122"/>
                <a:ea typeface="微软雅黑" pitchFamily="34" charset="-122"/>
              </a:rPr>
              <a:t>欧洲；</a:t>
            </a:r>
            <a:endParaRPr lang="en-US" altLang="zh-CN" sz="1600" dirty="0" smtClean="0">
              <a:solidFill>
                <a:srgbClr val="FFFFFF"/>
              </a:solidFill>
              <a:latin typeface="微软雅黑" pitchFamily="34" charset="-122"/>
              <a:ea typeface="微软雅黑" pitchFamily="34" charset="-122"/>
            </a:endParaRPr>
          </a:p>
          <a:p>
            <a:pPr eaLnBrk="0" hangingPunct="0">
              <a:lnSpc>
                <a:spcPct val="150000"/>
              </a:lnSpc>
            </a:pPr>
            <a:r>
              <a:rPr lang="en-US" altLang="zh-CN" sz="1600" dirty="0" smtClean="0">
                <a:solidFill>
                  <a:srgbClr val="FFFFFF"/>
                </a:solidFill>
                <a:latin typeface="微软雅黑" pitchFamily="34" charset="-122"/>
                <a:ea typeface="微软雅黑" pitchFamily="34" charset="-122"/>
              </a:rPr>
              <a:t>4. </a:t>
            </a:r>
            <a:r>
              <a:rPr lang="zh-CN" altLang="en-US" sz="1600" dirty="0" smtClean="0">
                <a:solidFill>
                  <a:srgbClr val="FFFFFF"/>
                </a:solidFill>
                <a:latin typeface="微软雅黑" pitchFamily="34" charset="-122"/>
                <a:ea typeface="微软雅黑" pitchFamily="34" charset="-122"/>
              </a:rPr>
              <a:t>部分拉美地区。</a:t>
            </a:r>
            <a:endParaRPr lang="en-US" altLang="zh-CN" sz="1600" dirty="0">
              <a:solidFill>
                <a:srgbClr val="FFFFFF"/>
              </a:solidFill>
              <a:latin typeface="微软雅黑" pitchFamily="34" charset="-122"/>
              <a:ea typeface="微软雅黑" pitchFamily="34" charset="-122"/>
            </a:endParaRPr>
          </a:p>
        </p:txBody>
      </p:sp>
      <p:sp>
        <p:nvSpPr>
          <p:cNvPr id="28" name="Rectangle 7"/>
          <p:cNvSpPr>
            <a:spLocks noChangeArrowheads="1"/>
          </p:cNvSpPr>
          <p:nvPr/>
        </p:nvSpPr>
        <p:spPr bwMode="gray">
          <a:xfrm>
            <a:off x="6972300" y="4478338"/>
            <a:ext cx="4691063" cy="157956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nSpc>
                <a:spcPct val="150000"/>
              </a:lnSpc>
            </a:pPr>
            <a:endParaRPr lang="zh-CN" altLang="en-US" sz="1600">
              <a:latin typeface="微软雅黑" pitchFamily="34" charset="-122"/>
              <a:ea typeface="微软雅黑" pitchFamily="34" charset="-122"/>
            </a:endParaRPr>
          </a:p>
        </p:txBody>
      </p:sp>
      <p:sp>
        <p:nvSpPr>
          <p:cNvPr id="29" name="Rectangle 12"/>
          <p:cNvSpPr>
            <a:spLocks noChangeArrowheads="1"/>
          </p:cNvSpPr>
          <p:nvPr/>
        </p:nvSpPr>
        <p:spPr bwMode="gray">
          <a:xfrm>
            <a:off x="7124700" y="4676775"/>
            <a:ext cx="4378325" cy="1200329"/>
          </a:xfrm>
          <a:prstGeom prst="rect">
            <a:avLst/>
          </a:prstGeom>
          <a:noFill/>
          <a:ln w="9525" algn="ctr">
            <a:noFill/>
            <a:miter lim="800000"/>
            <a:headEnd/>
            <a:tailEnd/>
          </a:ln>
        </p:spPr>
        <p:txBody>
          <a:bodyPr>
            <a:spAutoFit/>
          </a:bodyPr>
          <a:lstStyle/>
          <a:p>
            <a:pPr eaLnBrk="0" hangingPunct="0">
              <a:lnSpc>
                <a:spcPct val="150000"/>
              </a:lnSpc>
            </a:pPr>
            <a:r>
              <a:rPr lang="zh-CN" altLang="en-US" sz="1600" dirty="0" smtClean="0">
                <a:solidFill>
                  <a:srgbClr val="FFFFFF"/>
                </a:solidFill>
                <a:latin typeface="微软雅黑" pitchFamily="34" charset="-122"/>
                <a:ea typeface="微软雅黑" pitchFamily="34" charset="-122"/>
              </a:rPr>
              <a:t>未来覆盖：</a:t>
            </a:r>
            <a:endParaRPr lang="en-US" altLang="zh-CN" sz="1600" dirty="0" smtClean="0">
              <a:solidFill>
                <a:srgbClr val="FFFFFF"/>
              </a:solidFill>
              <a:latin typeface="微软雅黑" pitchFamily="34" charset="-122"/>
              <a:ea typeface="微软雅黑" pitchFamily="34" charset="-122"/>
            </a:endParaRPr>
          </a:p>
          <a:p>
            <a:pPr eaLnBrk="0" hangingPunct="0">
              <a:lnSpc>
                <a:spcPct val="150000"/>
              </a:lnSpc>
            </a:pPr>
            <a:r>
              <a:rPr lang="zh-CN" altLang="en-US" sz="1600" dirty="0" smtClean="0">
                <a:solidFill>
                  <a:srgbClr val="FFFFFF"/>
                </a:solidFill>
                <a:latin typeface="微软雅黑" pitchFamily="34" charset="-122"/>
                <a:ea typeface="微软雅黑" pitchFamily="34" charset="-122"/>
              </a:rPr>
              <a:t>将增加非洲中东</a:t>
            </a:r>
            <a:r>
              <a:rPr lang="en-US" altLang="zh-CN" sz="1600" dirty="0" smtClean="0">
                <a:solidFill>
                  <a:srgbClr val="FFFFFF"/>
                </a:solidFill>
                <a:latin typeface="微软雅黑" pitchFamily="34" charset="-122"/>
                <a:ea typeface="微软雅黑" pitchFamily="34" charset="-122"/>
              </a:rPr>
              <a:t>KU</a:t>
            </a:r>
            <a:r>
              <a:rPr lang="zh-CN" altLang="en-US" sz="1600" dirty="0" smtClean="0">
                <a:solidFill>
                  <a:srgbClr val="FFFFFF"/>
                </a:solidFill>
                <a:latin typeface="微软雅黑" pitchFamily="34" charset="-122"/>
                <a:ea typeface="微软雅黑" pitchFamily="34" charset="-122"/>
              </a:rPr>
              <a:t>及</a:t>
            </a:r>
            <a:r>
              <a:rPr lang="en-US" altLang="zh-CN" sz="1600" dirty="0" smtClean="0">
                <a:solidFill>
                  <a:srgbClr val="FFFFFF"/>
                </a:solidFill>
                <a:latin typeface="微软雅黑" pitchFamily="34" charset="-122"/>
                <a:ea typeface="微软雅黑" pitchFamily="34" charset="-122"/>
              </a:rPr>
              <a:t>Ka</a:t>
            </a:r>
            <a:r>
              <a:rPr lang="zh-CN" altLang="en-US" sz="1600" dirty="0" smtClean="0">
                <a:solidFill>
                  <a:srgbClr val="FFFFFF"/>
                </a:solidFill>
                <a:latin typeface="微软雅黑" pitchFamily="34" charset="-122"/>
                <a:ea typeface="微软雅黑" pitchFamily="34" charset="-122"/>
              </a:rPr>
              <a:t>卫星覆盖；</a:t>
            </a:r>
            <a:endParaRPr lang="en-US" altLang="zh-CN" sz="1600" dirty="0" smtClean="0">
              <a:solidFill>
                <a:srgbClr val="FFFFFF"/>
              </a:solidFill>
              <a:latin typeface="微软雅黑" pitchFamily="34" charset="-122"/>
              <a:ea typeface="微软雅黑" pitchFamily="34" charset="-122"/>
            </a:endParaRPr>
          </a:p>
          <a:p>
            <a:pPr eaLnBrk="0" hangingPunct="0">
              <a:lnSpc>
                <a:spcPct val="150000"/>
              </a:lnSpc>
            </a:pPr>
            <a:r>
              <a:rPr lang="zh-CN" altLang="en-US" sz="1600" dirty="0" smtClean="0">
                <a:solidFill>
                  <a:srgbClr val="FFFFFF"/>
                </a:solidFill>
                <a:latin typeface="微软雅黑" pitchFamily="34" charset="-122"/>
                <a:ea typeface="微软雅黑" pitchFamily="34" charset="-122"/>
              </a:rPr>
              <a:t>其他地区的热点覆盖</a:t>
            </a:r>
            <a:endParaRPr lang="en-US" altLang="zh-CN" sz="1600" dirty="0">
              <a:solidFill>
                <a:srgbClr val="FFFFFF"/>
              </a:solidFill>
              <a:latin typeface="微软雅黑" pitchFamily="34" charset="-122"/>
              <a:ea typeface="微软雅黑" pitchFamily="34" charset="-122"/>
            </a:endParaRPr>
          </a:p>
        </p:txBody>
      </p:sp>
      <p:sp>
        <p:nvSpPr>
          <p:cNvPr id="30" name="矩形 29"/>
          <p:cNvSpPr/>
          <p:nvPr/>
        </p:nvSpPr>
        <p:spPr>
          <a:xfrm>
            <a:off x="520700" y="5892800"/>
            <a:ext cx="6210300" cy="6731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Text Placeholder 2"/>
          <p:cNvSpPr txBox="1">
            <a:spLocks/>
          </p:cNvSpPr>
          <p:nvPr/>
        </p:nvSpPr>
        <p:spPr>
          <a:xfrm>
            <a:off x="596901" y="5943600"/>
            <a:ext cx="5854700" cy="533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r>
              <a:rPr lang="en-US" altLang="zh-CN" sz="2000" dirty="0" smtClean="0">
                <a:solidFill>
                  <a:schemeClr val="bg1"/>
                </a:solidFill>
                <a:latin typeface="微软雅黑" pitchFamily="34" charset="-122"/>
                <a:ea typeface="微软雅黑" pitchFamily="34" charset="-122"/>
              </a:rPr>
              <a:t>EUTELSAT 10A C-Band </a:t>
            </a:r>
            <a:r>
              <a:rPr lang="zh-CN" altLang="en-US" sz="2000" dirty="0" smtClean="0">
                <a:solidFill>
                  <a:schemeClr val="bg1"/>
                </a:solidFill>
                <a:latin typeface="微软雅黑" pitchFamily="34" charset="-122"/>
                <a:ea typeface="微软雅黑" pitchFamily="34" charset="-122"/>
              </a:rPr>
              <a:t>覆盖非洲最好的卫星之一</a:t>
            </a:r>
            <a:endParaRPr lang="en-US" sz="2000"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p:cNvSpPr>
            <a:spLocks noChangeArrowheads="1"/>
          </p:cNvSpPr>
          <p:nvPr/>
        </p:nvSpPr>
        <p:spPr bwMode="gray">
          <a:xfrm>
            <a:off x="355600" y="4273550"/>
            <a:ext cx="5930900" cy="19113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zh-CN" altLang="en-US" dirty="0">
              <a:latin typeface="微软雅黑" pitchFamily="34" charset="-122"/>
              <a:ea typeface="微软雅黑" pitchFamily="34" charset="-122"/>
            </a:endParaRPr>
          </a:p>
        </p:txBody>
      </p:sp>
      <p:sp>
        <p:nvSpPr>
          <p:cNvPr id="2" name="标题 1"/>
          <p:cNvSpPr>
            <a:spLocks noGrp="1"/>
          </p:cNvSpPr>
          <p:nvPr>
            <p:ph type="title"/>
          </p:nvPr>
        </p:nvSpPr>
        <p:spPr/>
        <p:txBody>
          <a:bodyPr/>
          <a:lstStyle/>
          <a:p>
            <a:r>
              <a:rPr lang="en-US" altLang="zh-CN" dirty="0" err="1" smtClean="0">
                <a:latin typeface="微软雅黑" pitchFamily="34" charset="-122"/>
                <a:ea typeface="微软雅黑" pitchFamily="34" charset="-122"/>
              </a:rPr>
              <a:t>iSat</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服务， 因为专业，所以选择</a:t>
            </a:r>
            <a:endParaRPr lang="zh-CN" altLang="en-US" dirty="0">
              <a:latin typeface="微软雅黑" pitchFamily="34" charset="-122"/>
              <a:ea typeface="微软雅黑" pitchFamily="34" charset="-122"/>
            </a:endParaRPr>
          </a:p>
        </p:txBody>
      </p:sp>
      <p:pic>
        <p:nvPicPr>
          <p:cNvPr id="6146" name="Picture 2" descr="http://www.zte.com.cn/cn/about/corporate_information/brand_logo/200908/W020090820350289450231.jpg"/>
          <p:cNvPicPr>
            <a:picLocks noChangeAspect="1" noChangeArrowheads="1"/>
          </p:cNvPicPr>
          <p:nvPr/>
        </p:nvPicPr>
        <p:blipFill>
          <a:blip r:embed="rId2" cstate="print"/>
          <a:srcRect/>
          <a:stretch>
            <a:fillRect/>
          </a:stretch>
        </p:blipFill>
        <p:spPr bwMode="auto">
          <a:xfrm>
            <a:off x="444501" y="1697037"/>
            <a:ext cx="1143000" cy="441049"/>
          </a:xfrm>
          <a:prstGeom prst="rect">
            <a:avLst/>
          </a:prstGeom>
          <a:noFill/>
        </p:spPr>
      </p:pic>
      <p:pic>
        <p:nvPicPr>
          <p:cNvPr id="12" name="Picture 4" descr="LiveCom Logo"/>
          <p:cNvPicPr>
            <a:picLocks noChangeAspect="1" noChangeArrowheads="1"/>
          </p:cNvPicPr>
          <p:nvPr/>
        </p:nvPicPr>
        <p:blipFill>
          <a:blip r:embed="rId3" cstate="print"/>
          <a:srcRect/>
          <a:stretch>
            <a:fillRect/>
          </a:stretch>
        </p:blipFill>
        <p:spPr bwMode="auto">
          <a:xfrm>
            <a:off x="1895332" y="1630066"/>
            <a:ext cx="732180" cy="490834"/>
          </a:xfrm>
          <a:prstGeom prst="rect">
            <a:avLst/>
          </a:prstGeom>
          <a:noFill/>
          <a:ln w="9525">
            <a:noFill/>
            <a:miter lim="800000"/>
            <a:headEnd/>
            <a:tailEnd/>
          </a:ln>
        </p:spPr>
      </p:pic>
      <p:sp>
        <p:nvSpPr>
          <p:cNvPr id="13" name="矩形 12"/>
          <p:cNvSpPr/>
          <p:nvPr/>
        </p:nvSpPr>
        <p:spPr>
          <a:xfrm>
            <a:off x="2531170" y="1688092"/>
            <a:ext cx="1028167" cy="461665"/>
          </a:xfrm>
          <a:prstGeom prst="rect">
            <a:avLst/>
          </a:prstGeom>
        </p:spPr>
        <p:txBody>
          <a:bodyPr wrap="none">
            <a:spAutoFit/>
          </a:bodyPr>
          <a:lstStyle/>
          <a:p>
            <a:pPr lvl="0">
              <a:lnSpc>
                <a:spcPct val="150000"/>
              </a:lnSpc>
              <a:spcBef>
                <a:spcPct val="30000"/>
              </a:spcBef>
              <a:spcAft>
                <a:spcPts val="1200"/>
              </a:spcAft>
            </a:pPr>
            <a:r>
              <a:rPr lang="en-US" altLang="zh-CN" sz="1600" dirty="0" err="1" smtClean="0">
                <a:latin typeface="微软雅黑" pitchFamily="34" charset="-122"/>
                <a:ea typeface="微软雅黑" pitchFamily="34" charset="-122"/>
              </a:rPr>
              <a:t>LiveCom</a:t>
            </a:r>
            <a:endParaRPr lang="en-US" altLang="zh-CN" sz="1600" dirty="0" smtClean="0">
              <a:latin typeface="微软雅黑" pitchFamily="34" charset="-122"/>
              <a:ea typeface="微软雅黑" pitchFamily="34" charset="-122"/>
            </a:endParaRPr>
          </a:p>
        </p:txBody>
      </p:sp>
      <p:pic>
        <p:nvPicPr>
          <p:cNvPr id="6148" name="Picture 4" descr="http://www.zte.com.cn/cn/about/corporate_information/201305/W020130521620603130118.jpg">
            <a:hlinkClick r:id="rId4"/>
          </p:cNvPr>
          <p:cNvPicPr>
            <a:picLocks noChangeAspect="1" noChangeArrowheads="1"/>
          </p:cNvPicPr>
          <p:nvPr/>
        </p:nvPicPr>
        <p:blipFill>
          <a:blip r:embed="rId5" cstate="print"/>
          <a:srcRect/>
          <a:stretch>
            <a:fillRect/>
          </a:stretch>
        </p:blipFill>
        <p:spPr bwMode="auto">
          <a:xfrm>
            <a:off x="469900" y="2190751"/>
            <a:ext cx="3009900" cy="1861122"/>
          </a:xfrm>
          <a:prstGeom prst="rect">
            <a:avLst/>
          </a:prstGeom>
          <a:noFill/>
        </p:spPr>
      </p:pic>
      <p:pic>
        <p:nvPicPr>
          <p:cNvPr id="6149" name="Picture 5" descr="C:\Users\Yeego\Pictures\销售网点.jpg"/>
          <p:cNvPicPr>
            <a:picLocks noChangeAspect="1" noChangeArrowheads="1"/>
          </p:cNvPicPr>
          <p:nvPr/>
        </p:nvPicPr>
        <p:blipFill>
          <a:blip r:embed="rId6" cstate="print"/>
          <a:srcRect/>
          <a:stretch>
            <a:fillRect/>
          </a:stretch>
        </p:blipFill>
        <p:spPr bwMode="auto">
          <a:xfrm>
            <a:off x="3597275" y="2205039"/>
            <a:ext cx="2676525" cy="1870243"/>
          </a:xfrm>
          <a:prstGeom prst="rect">
            <a:avLst/>
          </a:prstGeom>
          <a:noFill/>
        </p:spPr>
      </p:pic>
      <p:sp>
        <p:nvSpPr>
          <p:cNvPr id="16" name="矩形 15"/>
          <p:cNvSpPr/>
          <p:nvPr/>
        </p:nvSpPr>
        <p:spPr>
          <a:xfrm>
            <a:off x="431800" y="4455636"/>
            <a:ext cx="5753100" cy="156966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1600" dirty="0" smtClean="0">
                <a:latin typeface="微软雅黑" pitchFamily="34" charset="-122"/>
                <a:ea typeface="微软雅黑" pitchFamily="34" charset="-122"/>
              </a:rPr>
              <a:t>中兴通讯是全球领先的综合通信解决方案提供商。为全球</a:t>
            </a:r>
            <a:r>
              <a:rPr lang="en-US" altLang="zh-CN" sz="1600" dirty="0" smtClean="0">
                <a:latin typeface="微软雅黑" pitchFamily="34" charset="-122"/>
                <a:ea typeface="微软雅黑" pitchFamily="34" charset="-122"/>
              </a:rPr>
              <a:t>160</a:t>
            </a:r>
            <a:r>
              <a:rPr lang="zh-CN" altLang="en-US" sz="1600" dirty="0" smtClean="0">
                <a:latin typeface="微软雅黑" pitchFamily="34" charset="-122"/>
                <a:ea typeface="微软雅黑" pitchFamily="34" charset="-122"/>
              </a:rPr>
              <a:t>多个国家和地区的电信运营商和企业网客户提供创新技术与产品解决方案，在香港和深圳两地上市，是中国最大的通信设备上市公司。</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在</a:t>
            </a:r>
            <a:r>
              <a:rPr lang="en-US" altLang="zh-CN" sz="1600" dirty="0" err="1" smtClean="0">
                <a:latin typeface="微软雅黑" pitchFamily="34" charset="-122"/>
                <a:ea typeface="微软雅黑" pitchFamily="34" charset="-122"/>
              </a:rPr>
              <a:t>iSat</a:t>
            </a:r>
            <a:r>
              <a:rPr lang="zh-CN" altLang="en-US" sz="1600" dirty="0" smtClean="0">
                <a:latin typeface="微软雅黑" pitchFamily="34" charset="-122"/>
                <a:ea typeface="微软雅黑" pitchFamily="34" charset="-122"/>
              </a:rPr>
              <a:t>服务各国有本地支持力量和办事机构。</a:t>
            </a:r>
            <a:endParaRPr lang="zh-CN" altLang="en-US" sz="1600" dirty="0">
              <a:latin typeface="微软雅黑" pitchFamily="34" charset="-122"/>
              <a:ea typeface="微软雅黑" pitchFamily="34" charset="-122"/>
            </a:endParaRPr>
          </a:p>
        </p:txBody>
      </p:sp>
      <p:sp>
        <p:nvSpPr>
          <p:cNvPr id="32" name="矩形 31"/>
          <p:cNvSpPr/>
          <p:nvPr/>
        </p:nvSpPr>
        <p:spPr>
          <a:xfrm>
            <a:off x="6602919" y="1727200"/>
            <a:ext cx="5195382" cy="11684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Text Placeholder 2"/>
          <p:cNvSpPr txBox="1">
            <a:spLocks/>
          </p:cNvSpPr>
          <p:nvPr/>
        </p:nvSpPr>
        <p:spPr>
          <a:xfrm>
            <a:off x="6934200" y="1778000"/>
            <a:ext cx="4711700" cy="10033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r>
              <a:rPr lang="en-US" altLang="zh-CN" sz="2000" dirty="0" err="1" smtClean="0">
                <a:solidFill>
                  <a:schemeClr val="bg1"/>
                </a:solidFill>
                <a:latin typeface="微软雅黑" pitchFamily="34" charset="-122"/>
                <a:ea typeface="微软雅黑" pitchFamily="34" charset="-122"/>
              </a:rPr>
              <a:t>iSat</a:t>
            </a:r>
            <a:r>
              <a:rPr lang="zh-CN" altLang="en-US" sz="2000" dirty="0" smtClean="0">
                <a:solidFill>
                  <a:schemeClr val="bg1"/>
                </a:solidFill>
                <a:latin typeface="微软雅黑" pitchFamily="34" charset="-122"/>
                <a:ea typeface="微软雅黑" pitchFamily="34" charset="-122"/>
              </a:rPr>
              <a:t>有全球最优秀的卫星和数据服务合作伙伴， 全球无障碍提供数据</a:t>
            </a:r>
            <a:r>
              <a:rPr lang="en-US" altLang="zh-CN" sz="2000" dirty="0" smtClean="0">
                <a:solidFill>
                  <a:schemeClr val="bg1"/>
                </a:solidFill>
                <a:latin typeface="微软雅黑" pitchFamily="34" charset="-122"/>
                <a:ea typeface="微软雅黑" pitchFamily="34" charset="-122"/>
              </a:rPr>
              <a:t>Internet</a:t>
            </a:r>
            <a:r>
              <a:rPr lang="zh-CN" altLang="en-US" sz="2000" dirty="0" smtClean="0">
                <a:solidFill>
                  <a:schemeClr val="bg1"/>
                </a:solidFill>
                <a:latin typeface="微软雅黑" pitchFamily="34" charset="-122"/>
                <a:ea typeface="微软雅黑" pitchFamily="34" charset="-122"/>
              </a:rPr>
              <a:t>服务</a:t>
            </a:r>
            <a:endParaRPr lang="en-US" sz="2000" dirty="0" smtClean="0">
              <a:solidFill>
                <a:schemeClr val="bg1"/>
              </a:solidFill>
              <a:latin typeface="微软雅黑" pitchFamily="34" charset="-122"/>
              <a:ea typeface="微软雅黑" pitchFamily="34" charset="-122"/>
            </a:endParaRPr>
          </a:p>
        </p:txBody>
      </p:sp>
      <p:pic>
        <p:nvPicPr>
          <p:cNvPr id="34" name="Picture 5"/>
          <p:cNvPicPr>
            <a:picLocks noChangeAspect="1" noChangeArrowheads="1"/>
          </p:cNvPicPr>
          <p:nvPr/>
        </p:nvPicPr>
        <p:blipFill>
          <a:blip r:embed="rId7" cstate="print"/>
          <a:srcRect/>
          <a:stretch>
            <a:fillRect/>
          </a:stretch>
        </p:blipFill>
        <p:spPr bwMode="auto">
          <a:xfrm>
            <a:off x="6676785" y="3407196"/>
            <a:ext cx="761463" cy="487980"/>
          </a:xfrm>
          <a:prstGeom prst="rect">
            <a:avLst/>
          </a:prstGeom>
          <a:noFill/>
          <a:ln w="9525">
            <a:noFill/>
            <a:miter lim="800000"/>
            <a:headEnd/>
            <a:tailEnd/>
          </a:ln>
        </p:spPr>
      </p:pic>
      <p:pic>
        <p:nvPicPr>
          <p:cNvPr id="35" name="Picture 6"/>
          <p:cNvPicPr>
            <a:picLocks noChangeAspect="1" noChangeArrowheads="1"/>
          </p:cNvPicPr>
          <p:nvPr/>
        </p:nvPicPr>
        <p:blipFill>
          <a:blip r:embed="rId8" cstate="print"/>
          <a:srcRect/>
          <a:stretch>
            <a:fillRect/>
          </a:stretch>
        </p:blipFill>
        <p:spPr bwMode="auto">
          <a:xfrm>
            <a:off x="6624089" y="4567385"/>
            <a:ext cx="1752029" cy="536658"/>
          </a:xfrm>
          <a:prstGeom prst="rect">
            <a:avLst/>
          </a:prstGeom>
          <a:noFill/>
          <a:ln w="9525">
            <a:noFill/>
            <a:miter lim="800000"/>
            <a:headEnd/>
            <a:tailEnd/>
          </a:ln>
        </p:spPr>
      </p:pic>
      <p:pic>
        <p:nvPicPr>
          <p:cNvPr id="36" name="Picture 7"/>
          <p:cNvPicPr>
            <a:picLocks noChangeAspect="1" noChangeArrowheads="1"/>
          </p:cNvPicPr>
          <p:nvPr/>
        </p:nvPicPr>
        <p:blipFill>
          <a:blip r:embed="rId9" cstate="print"/>
          <a:srcRect/>
          <a:stretch>
            <a:fillRect/>
          </a:stretch>
        </p:blipFill>
        <p:spPr bwMode="auto">
          <a:xfrm>
            <a:off x="6598689" y="4034911"/>
            <a:ext cx="1781175" cy="561975"/>
          </a:xfrm>
          <a:prstGeom prst="rect">
            <a:avLst/>
          </a:prstGeom>
          <a:noFill/>
          <a:ln w="9525">
            <a:noFill/>
            <a:miter lim="800000"/>
            <a:headEnd/>
            <a:tailEnd/>
          </a:ln>
        </p:spPr>
      </p:pic>
      <p:pic>
        <p:nvPicPr>
          <p:cNvPr id="37" name="Picture 13"/>
          <p:cNvPicPr>
            <a:picLocks noChangeAspect="1" noChangeArrowheads="1"/>
          </p:cNvPicPr>
          <p:nvPr/>
        </p:nvPicPr>
        <p:blipFill>
          <a:blip r:embed="rId10" cstate="print"/>
          <a:srcRect/>
          <a:stretch>
            <a:fillRect/>
          </a:stretch>
        </p:blipFill>
        <p:spPr bwMode="auto">
          <a:xfrm>
            <a:off x="6625985" y="5196111"/>
            <a:ext cx="989034" cy="364095"/>
          </a:xfrm>
          <a:prstGeom prst="rect">
            <a:avLst/>
          </a:prstGeom>
          <a:noFill/>
          <a:ln w="9525">
            <a:noFill/>
            <a:miter lim="800000"/>
            <a:headEnd/>
            <a:tailEnd/>
          </a:ln>
        </p:spPr>
      </p:pic>
      <p:pic>
        <p:nvPicPr>
          <p:cNvPr id="38" name="Picture 2"/>
          <p:cNvPicPr>
            <a:picLocks noChangeAspect="1" noChangeArrowheads="1"/>
          </p:cNvPicPr>
          <p:nvPr/>
        </p:nvPicPr>
        <p:blipFill>
          <a:blip r:embed="rId11" cstate="print"/>
          <a:srcRect/>
          <a:stretch>
            <a:fillRect/>
          </a:stretch>
        </p:blipFill>
        <p:spPr bwMode="auto">
          <a:xfrm>
            <a:off x="6508840" y="5682297"/>
            <a:ext cx="2857500" cy="476250"/>
          </a:xfrm>
          <a:prstGeom prst="rect">
            <a:avLst/>
          </a:prstGeom>
          <a:noFill/>
          <a:ln w="9525">
            <a:noFill/>
            <a:miter lim="800000"/>
            <a:headEnd/>
            <a:tailEnd/>
          </a:ln>
        </p:spPr>
      </p:pic>
      <p:pic>
        <p:nvPicPr>
          <p:cNvPr id="39" name="Picture 8"/>
          <p:cNvPicPr>
            <a:picLocks noChangeAspect="1" noChangeArrowheads="1"/>
          </p:cNvPicPr>
          <p:nvPr/>
        </p:nvPicPr>
        <p:blipFill>
          <a:blip r:embed="rId12" cstate="print"/>
          <a:srcRect/>
          <a:stretch>
            <a:fillRect/>
          </a:stretch>
        </p:blipFill>
        <p:spPr bwMode="auto">
          <a:xfrm>
            <a:off x="10587893" y="4627209"/>
            <a:ext cx="1123950" cy="438150"/>
          </a:xfrm>
          <a:prstGeom prst="rect">
            <a:avLst/>
          </a:prstGeom>
          <a:noFill/>
          <a:ln w="9525">
            <a:noFill/>
            <a:miter lim="800000"/>
            <a:headEnd/>
            <a:tailEnd/>
          </a:ln>
        </p:spPr>
      </p:pic>
      <p:pic>
        <p:nvPicPr>
          <p:cNvPr id="40" name="Picture 2"/>
          <p:cNvPicPr>
            <a:picLocks noChangeAspect="1" noChangeArrowheads="1"/>
          </p:cNvPicPr>
          <p:nvPr/>
        </p:nvPicPr>
        <p:blipFill>
          <a:blip r:embed="rId13" cstate="print"/>
          <a:srcRect/>
          <a:stretch>
            <a:fillRect/>
          </a:stretch>
        </p:blipFill>
        <p:spPr bwMode="auto">
          <a:xfrm>
            <a:off x="10405277" y="4045469"/>
            <a:ext cx="1255811" cy="440781"/>
          </a:xfrm>
          <a:prstGeom prst="rect">
            <a:avLst/>
          </a:prstGeom>
          <a:noFill/>
          <a:ln w="9525">
            <a:noFill/>
            <a:miter lim="800000"/>
            <a:headEnd/>
            <a:tailEnd/>
          </a:ln>
        </p:spPr>
      </p:pic>
      <p:pic>
        <p:nvPicPr>
          <p:cNvPr id="41" name="Picture 3"/>
          <p:cNvPicPr>
            <a:picLocks noChangeAspect="1" noChangeArrowheads="1"/>
          </p:cNvPicPr>
          <p:nvPr/>
        </p:nvPicPr>
        <p:blipFill>
          <a:blip r:embed="rId14" cstate="print"/>
          <a:srcRect/>
          <a:stretch>
            <a:fillRect/>
          </a:stretch>
        </p:blipFill>
        <p:spPr bwMode="auto">
          <a:xfrm>
            <a:off x="8959553" y="3337060"/>
            <a:ext cx="2729630" cy="566725"/>
          </a:xfrm>
          <a:prstGeom prst="rect">
            <a:avLst/>
          </a:prstGeom>
          <a:noFill/>
          <a:ln w="9525">
            <a:noFill/>
            <a:miter lim="800000"/>
            <a:headEnd/>
            <a:tailEnd/>
          </a:ln>
        </p:spPr>
      </p:pic>
      <p:pic>
        <p:nvPicPr>
          <p:cNvPr id="42" name="Picture 4"/>
          <p:cNvPicPr>
            <a:picLocks noChangeAspect="1" noChangeArrowheads="1"/>
          </p:cNvPicPr>
          <p:nvPr/>
        </p:nvPicPr>
        <p:blipFill>
          <a:blip r:embed="rId15" cstate="print"/>
          <a:srcRect/>
          <a:stretch>
            <a:fillRect/>
          </a:stretch>
        </p:blipFill>
        <p:spPr bwMode="auto">
          <a:xfrm>
            <a:off x="10529057" y="5178554"/>
            <a:ext cx="1187571" cy="298859"/>
          </a:xfrm>
          <a:prstGeom prst="rect">
            <a:avLst/>
          </a:prstGeom>
          <a:noFill/>
          <a:ln w="9525">
            <a:noFill/>
            <a:miter lim="800000"/>
            <a:headEnd/>
            <a:tailEnd/>
          </a:ln>
        </p:spPr>
      </p:pic>
      <p:pic>
        <p:nvPicPr>
          <p:cNvPr id="43" name="Picture 7" descr="http://t3.gstatic.com/images?q=tbn:ANd9GcSaAAy56uDKx-3rh-TGMAO8gO4WPS6RleIycTNMiaYFzUpn0lDI"/>
          <p:cNvPicPr>
            <a:picLocks noChangeAspect="1" noChangeArrowheads="1"/>
          </p:cNvPicPr>
          <p:nvPr/>
        </p:nvPicPr>
        <p:blipFill>
          <a:blip r:embed="rId16" cstate="print"/>
          <a:srcRect/>
          <a:stretch>
            <a:fillRect/>
          </a:stretch>
        </p:blipFill>
        <p:spPr bwMode="auto">
          <a:xfrm>
            <a:off x="10450999" y="5759614"/>
            <a:ext cx="1317005" cy="322710"/>
          </a:xfrm>
          <a:prstGeom prst="rect">
            <a:avLst/>
          </a:prstGeom>
          <a:noFill/>
        </p:spPr>
      </p:pic>
      <p:cxnSp>
        <p:nvCxnSpPr>
          <p:cNvPr id="45" name="直接连接符 44"/>
          <p:cNvCxnSpPr/>
          <p:nvPr/>
        </p:nvCxnSpPr>
        <p:spPr>
          <a:xfrm>
            <a:off x="6616700" y="5638800"/>
            <a:ext cx="52959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46" name="直接连接符 45"/>
          <p:cNvCxnSpPr/>
          <p:nvPr/>
        </p:nvCxnSpPr>
        <p:spPr>
          <a:xfrm>
            <a:off x="6553200" y="6261100"/>
            <a:ext cx="52959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47" name="直接连接符 46"/>
          <p:cNvCxnSpPr/>
          <p:nvPr/>
        </p:nvCxnSpPr>
        <p:spPr>
          <a:xfrm>
            <a:off x="6565900" y="5105400"/>
            <a:ext cx="52959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48" name="直接连接符 47"/>
          <p:cNvCxnSpPr/>
          <p:nvPr/>
        </p:nvCxnSpPr>
        <p:spPr>
          <a:xfrm>
            <a:off x="6527800" y="4546600"/>
            <a:ext cx="52959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49" name="直接连接符 48"/>
          <p:cNvCxnSpPr/>
          <p:nvPr/>
        </p:nvCxnSpPr>
        <p:spPr>
          <a:xfrm>
            <a:off x="6527800" y="3949700"/>
            <a:ext cx="52959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惊爆优惠！</a:t>
            </a:r>
            <a:endParaRPr lang="zh-CN" altLang="en-US" dirty="0">
              <a:latin typeface="微软雅黑" pitchFamily="34" charset="-122"/>
              <a:ea typeface="微软雅黑" pitchFamily="34" charset="-122"/>
            </a:endParaRPr>
          </a:p>
        </p:txBody>
      </p:sp>
      <p:sp>
        <p:nvSpPr>
          <p:cNvPr id="4" name="矩形 3"/>
          <p:cNvSpPr/>
          <p:nvPr/>
        </p:nvSpPr>
        <p:spPr>
          <a:xfrm>
            <a:off x="660400" y="2120900"/>
            <a:ext cx="3263900" cy="723900"/>
          </a:xfrm>
          <a:prstGeom prst="rect">
            <a:avLst/>
          </a:prstGeom>
          <a:solidFill>
            <a:srgbClr val="CC3300"/>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latin typeface="微软雅黑" pitchFamily="34" charset="-122"/>
              <a:ea typeface="微软雅黑" pitchFamily="34" charset="-122"/>
            </a:endParaRPr>
          </a:p>
        </p:txBody>
      </p:sp>
      <p:graphicFrame>
        <p:nvGraphicFramePr>
          <p:cNvPr id="5" name="表格 4"/>
          <p:cNvGraphicFramePr>
            <a:graphicFrameLocks noGrp="1"/>
          </p:cNvGraphicFramePr>
          <p:nvPr/>
        </p:nvGraphicFramePr>
        <p:xfrm>
          <a:off x="5549898" y="1937653"/>
          <a:ext cx="5994401" cy="4595721"/>
        </p:xfrm>
        <a:graphic>
          <a:graphicData uri="http://schemas.openxmlformats.org/drawingml/2006/table">
            <a:tbl>
              <a:tblPr>
                <a:tableStyleId>{5DA37D80-6434-44D0-A028-1B22A696006F}</a:tableStyleId>
              </a:tblPr>
              <a:tblGrid>
                <a:gridCol w="1106879"/>
                <a:gridCol w="1290880"/>
                <a:gridCol w="1152770"/>
                <a:gridCol w="1152770"/>
                <a:gridCol w="1291102"/>
              </a:tblGrid>
              <a:tr h="495285">
                <a:tc>
                  <a:txBody>
                    <a:bodyPr/>
                    <a:lstStyle/>
                    <a:p>
                      <a:pPr algn="ctr" fontAlgn="ctr"/>
                      <a:r>
                        <a:rPr lang="zh-CN" altLang="en-US" sz="1600" u="none" strike="noStrike" dirty="0">
                          <a:solidFill>
                            <a:schemeClr val="bg1"/>
                          </a:solidFill>
                          <a:latin typeface="微软雅黑" pitchFamily="34" charset="-122"/>
                          <a:ea typeface="微软雅黑" pitchFamily="34" charset="-122"/>
                        </a:rPr>
                        <a:t>套餐名</a:t>
                      </a:r>
                      <a:endParaRPr lang="zh-CN" altLang="en-US" sz="1600" b="0" i="0" u="none" strike="noStrike" dirty="0">
                        <a:solidFill>
                          <a:schemeClr val="bg1"/>
                        </a:solidFill>
                        <a:latin typeface="微软雅黑" pitchFamily="34" charset="-122"/>
                        <a:ea typeface="微软雅黑" pitchFamily="34" charset="-122"/>
                      </a:endParaRPr>
                    </a:p>
                  </a:txBody>
                  <a:tcPr marL="9525" marR="9525" marT="9525" marB="0" anchor="ctr">
                    <a:solidFill>
                      <a:srgbClr val="CC3300"/>
                    </a:solidFill>
                  </a:tcPr>
                </a:tc>
                <a:tc>
                  <a:txBody>
                    <a:bodyPr/>
                    <a:lstStyle/>
                    <a:p>
                      <a:pPr algn="ctr" fontAlgn="ctr"/>
                      <a:r>
                        <a:rPr lang="zh-CN" altLang="en-US" sz="1600" u="none" strike="noStrike" dirty="0">
                          <a:solidFill>
                            <a:schemeClr val="bg1"/>
                          </a:solidFill>
                          <a:latin typeface="微软雅黑" pitchFamily="34" charset="-122"/>
                          <a:ea typeface="微软雅黑" pitchFamily="34" charset="-122"/>
                        </a:rPr>
                        <a:t>下载</a:t>
                      </a:r>
                      <a:r>
                        <a:rPr lang="zh-CN" altLang="en-US" sz="1600" u="none" strike="noStrike" dirty="0" smtClean="0">
                          <a:solidFill>
                            <a:schemeClr val="bg1"/>
                          </a:solidFill>
                          <a:latin typeface="微软雅黑" pitchFamily="34" charset="-122"/>
                          <a:ea typeface="微软雅黑" pitchFamily="34" charset="-122"/>
                        </a:rPr>
                        <a:t>带宽</a:t>
                      </a:r>
                      <a:endParaRPr lang="en-US" altLang="zh-CN" sz="1600" u="none" strike="noStrike" dirty="0" smtClean="0">
                        <a:solidFill>
                          <a:schemeClr val="bg1"/>
                        </a:solidFill>
                        <a:latin typeface="微软雅黑" pitchFamily="34" charset="-122"/>
                        <a:ea typeface="微软雅黑" pitchFamily="34" charset="-122"/>
                      </a:endParaRPr>
                    </a:p>
                    <a:p>
                      <a:pPr algn="ctr" fontAlgn="ctr"/>
                      <a:r>
                        <a:rPr lang="zh-CN" altLang="en-US" sz="1600" u="none" strike="noStrike" dirty="0" smtClean="0">
                          <a:solidFill>
                            <a:schemeClr val="bg1"/>
                          </a:solidFill>
                          <a:latin typeface="微软雅黑" pitchFamily="34" charset="-122"/>
                          <a:ea typeface="微软雅黑" pitchFamily="34" charset="-122"/>
                        </a:rPr>
                        <a:t>（</a:t>
                      </a:r>
                      <a:r>
                        <a:rPr lang="en-US" altLang="zh-CN" sz="1600" u="none" strike="noStrike" dirty="0">
                          <a:solidFill>
                            <a:schemeClr val="bg1"/>
                          </a:solidFill>
                          <a:latin typeface="微软雅黑" pitchFamily="34" charset="-122"/>
                          <a:ea typeface="微软雅黑" pitchFamily="34" charset="-122"/>
                        </a:rPr>
                        <a:t>kbps</a:t>
                      </a:r>
                      <a:r>
                        <a:rPr lang="zh-CN" altLang="en-US" sz="1600" u="none" strike="noStrike" dirty="0">
                          <a:solidFill>
                            <a:schemeClr val="bg1"/>
                          </a:solidFill>
                          <a:latin typeface="微软雅黑" pitchFamily="34" charset="-122"/>
                          <a:ea typeface="微软雅黑" pitchFamily="34" charset="-122"/>
                        </a:rPr>
                        <a:t>）</a:t>
                      </a:r>
                      <a:endParaRPr lang="zh-CN" altLang="en-US" sz="1600" b="0" i="0" u="none" strike="noStrike" dirty="0">
                        <a:solidFill>
                          <a:schemeClr val="bg1"/>
                        </a:solidFill>
                        <a:latin typeface="微软雅黑" pitchFamily="34" charset="-122"/>
                        <a:ea typeface="微软雅黑" pitchFamily="34" charset="-122"/>
                      </a:endParaRPr>
                    </a:p>
                  </a:txBody>
                  <a:tcPr marL="9525" marR="9525" marT="9525" marB="0" anchor="ctr">
                    <a:solidFill>
                      <a:srgbClr val="CC3300"/>
                    </a:solidFill>
                  </a:tcPr>
                </a:tc>
                <a:tc>
                  <a:txBody>
                    <a:bodyPr/>
                    <a:lstStyle/>
                    <a:p>
                      <a:pPr algn="ctr" fontAlgn="ctr"/>
                      <a:r>
                        <a:rPr lang="zh-CN" altLang="en-US" sz="1600" u="none" strike="noStrike" dirty="0">
                          <a:solidFill>
                            <a:schemeClr val="bg1"/>
                          </a:solidFill>
                          <a:latin typeface="微软雅黑" pitchFamily="34" charset="-122"/>
                          <a:ea typeface="微软雅黑" pitchFamily="34" charset="-122"/>
                        </a:rPr>
                        <a:t>上传</a:t>
                      </a:r>
                      <a:r>
                        <a:rPr lang="zh-CN" altLang="en-US" sz="1600" u="none" strike="noStrike" dirty="0" smtClean="0">
                          <a:solidFill>
                            <a:schemeClr val="bg1"/>
                          </a:solidFill>
                          <a:latin typeface="微软雅黑" pitchFamily="34" charset="-122"/>
                          <a:ea typeface="微软雅黑" pitchFamily="34" charset="-122"/>
                        </a:rPr>
                        <a:t>带宽</a:t>
                      </a:r>
                      <a:endParaRPr lang="en-US" altLang="zh-CN" sz="1600" u="none" strike="noStrike" dirty="0" smtClean="0">
                        <a:solidFill>
                          <a:schemeClr val="bg1"/>
                        </a:solidFill>
                        <a:latin typeface="微软雅黑" pitchFamily="34" charset="-122"/>
                        <a:ea typeface="微软雅黑" pitchFamily="34" charset="-122"/>
                      </a:endParaRPr>
                    </a:p>
                    <a:p>
                      <a:pPr algn="ctr" fontAlgn="ctr"/>
                      <a:r>
                        <a:rPr lang="zh-CN" altLang="en-US" sz="1600" u="none" strike="noStrike" dirty="0" smtClean="0">
                          <a:solidFill>
                            <a:schemeClr val="bg1"/>
                          </a:solidFill>
                          <a:latin typeface="微软雅黑" pitchFamily="34" charset="-122"/>
                          <a:ea typeface="微软雅黑" pitchFamily="34" charset="-122"/>
                        </a:rPr>
                        <a:t>（</a:t>
                      </a:r>
                      <a:r>
                        <a:rPr lang="en-US" altLang="zh-CN" sz="1600" u="none" strike="noStrike" dirty="0">
                          <a:solidFill>
                            <a:schemeClr val="bg1"/>
                          </a:solidFill>
                          <a:latin typeface="微软雅黑" pitchFamily="34" charset="-122"/>
                          <a:ea typeface="微软雅黑" pitchFamily="34" charset="-122"/>
                        </a:rPr>
                        <a:t>kbps</a:t>
                      </a:r>
                      <a:r>
                        <a:rPr lang="zh-CN" altLang="en-US" sz="1600" u="none" strike="noStrike" dirty="0">
                          <a:solidFill>
                            <a:schemeClr val="bg1"/>
                          </a:solidFill>
                          <a:latin typeface="微软雅黑" pitchFamily="34" charset="-122"/>
                          <a:ea typeface="微软雅黑" pitchFamily="34" charset="-122"/>
                        </a:rPr>
                        <a:t>）</a:t>
                      </a:r>
                      <a:endParaRPr lang="zh-CN" altLang="en-US" sz="1600" b="0" i="0" u="none" strike="noStrike" dirty="0">
                        <a:solidFill>
                          <a:schemeClr val="bg1"/>
                        </a:solidFill>
                        <a:latin typeface="微软雅黑" pitchFamily="34" charset="-122"/>
                        <a:ea typeface="微软雅黑" pitchFamily="34" charset="-122"/>
                      </a:endParaRPr>
                    </a:p>
                  </a:txBody>
                  <a:tcPr marL="9525" marR="9525" marT="9525" marB="0" anchor="ctr">
                    <a:solidFill>
                      <a:srgbClr val="CC3300"/>
                    </a:solidFill>
                  </a:tcPr>
                </a:tc>
                <a:tc>
                  <a:txBody>
                    <a:bodyPr/>
                    <a:lstStyle/>
                    <a:p>
                      <a:pPr algn="ctr" fontAlgn="ctr"/>
                      <a:r>
                        <a:rPr lang="zh-CN" altLang="en-US" sz="1600" u="none" strike="noStrike" dirty="0">
                          <a:solidFill>
                            <a:schemeClr val="bg1"/>
                          </a:solidFill>
                          <a:latin typeface="微软雅黑" pitchFamily="34" charset="-122"/>
                          <a:ea typeface="微软雅黑" pitchFamily="34" charset="-122"/>
                        </a:rPr>
                        <a:t>流量</a:t>
                      </a:r>
                      <a:r>
                        <a:rPr lang="zh-CN" altLang="en-US" sz="1600" u="none" strike="noStrike" dirty="0" smtClean="0">
                          <a:solidFill>
                            <a:schemeClr val="bg1"/>
                          </a:solidFill>
                          <a:latin typeface="微软雅黑" pitchFamily="34" charset="-122"/>
                          <a:ea typeface="微软雅黑" pitchFamily="34" charset="-122"/>
                        </a:rPr>
                        <a:t>包</a:t>
                      </a:r>
                      <a:endParaRPr lang="en-US" altLang="zh-CN" sz="1600" u="none" strike="noStrike" dirty="0" smtClean="0">
                        <a:solidFill>
                          <a:schemeClr val="bg1"/>
                        </a:solidFill>
                        <a:latin typeface="微软雅黑" pitchFamily="34" charset="-122"/>
                        <a:ea typeface="微软雅黑" pitchFamily="34" charset="-122"/>
                      </a:endParaRPr>
                    </a:p>
                    <a:p>
                      <a:pPr algn="ctr" fontAlgn="ctr"/>
                      <a:r>
                        <a:rPr lang="zh-CN" altLang="en-US" sz="1600" u="none" strike="noStrike" dirty="0" smtClean="0">
                          <a:solidFill>
                            <a:schemeClr val="bg1"/>
                          </a:solidFill>
                          <a:latin typeface="微软雅黑" pitchFamily="34" charset="-122"/>
                          <a:ea typeface="微软雅黑" pitchFamily="34" charset="-122"/>
                        </a:rPr>
                        <a:t>（</a:t>
                      </a:r>
                      <a:r>
                        <a:rPr lang="en-US" sz="1600" u="none" strike="noStrike" dirty="0">
                          <a:solidFill>
                            <a:schemeClr val="bg1"/>
                          </a:solidFill>
                          <a:latin typeface="微软雅黑" pitchFamily="34" charset="-122"/>
                          <a:ea typeface="微软雅黑" pitchFamily="34" charset="-122"/>
                        </a:rPr>
                        <a:t>GB）</a:t>
                      </a:r>
                      <a:endParaRPr lang="en-US" sz="1600" b="0" i="0" u="none" strike="noStrike" dirty="0">
                        <a:solidFill>
                          <a:schemeClr val="bg1"/>
                        </a:solidFill>
                        <a:latin typeface="微软雅黑" pitchFamily="34" charset="-122"/>
                        <a:ea typeface="微软雅黑" pitchFamily="34" charset="-122"/>
                      </a:endParaRPr>
                    </a:p>
                  </a:txBody>
                  <a:tcPr marL="9525" marR="9525" marT="9525" marB="0" anchor="ctr">
                    <a:solidFill>
                      <a:srgbClr val="CC3300"/>
                    </a:solidFill>
                  </a:tcPr>
                </a:tc>
                <a:tc>
                  <a:txBody>
                    <a:bodyPr/>
                    <a:lstStyle/>
                    <a:p>
                      <a:pPr algn="ctr" fontAlgn="ctr"/>
                      <a:r>
                        <a:rPr lang="zh-CN" altLang="en-US" sz="1600" u="none" strike="noStrike" dirty="0" smtClean="0">
                          <a:solidFill>
                            <a:schemeClr val="bg1"/>
                          </a:solidFill>
                          <a:latin typeface="微软雅黑" pitchFamily="34" charset="-122"/>
                          <a:ea typeface="微软雅黑" pitchFamily="34" charset="-122"/>
                        </a:rPr>
                        <a:t>月流量包</a:t>
                      </a:r>
                      <a:endParaRPr lang="en-US" altLang="zh-CN" sz="1600" u="none" strike="noStrike" dirty="0" smtClean="0">
                        <a:solidFill>
                          <a:schemeClr val="bg1"/>
                        </a:solidFill>
                        <a:latin typeface="微软雅黑" pitchFamily="34" charset="-122"/>
                        <a:ea typeface="微软雅黑" pitchFamily="34" charset="-122"/>
                      </a:endParaRPr>
                    </a:p>
                    <a:p>
                      <a:pPr algn="ctr" fontAlgn="ctr"/>
                      <a:r>
                        <a:rPr lang="zh-CN" altLang="en-US" sz="1600" u="none" strike="noStrike" dirty="0" smtClean="0">
                          <a:solidFill>
                            <a:schemeClr val="bg1"/>
                          </a:solidFill>
                          <a:latin typeface="微软雅黑" pitchFamily="34" charset="-122"/>
                          <a:ea typeface="微软雅黑" pitchFamily="34" charset="-122"/>
                        </a:rPr>
                        <a:t>（</a:t>
                      </a:r>
                      <a:r>
                        <a:rPr lang="en-US" sz="1600" u="none" strike="noStrike" dirty="0">
                          <a:solidFill>
                            <a:schemeClr val="bg1"/>
                          </a:solidFill>
                          <a:latin typeface="微软雅黑" pitchFamily="34" charset="-122"/>
                          <a:ea typeface="微软雅黑" pitchFamily="34" charset="-122"/>
                        </a:rPr>
                        <a:t>USD/</a:t>
                      </a:r>
                      <a:r>
                        <a:rPr lang="zh-CN" altLang="en-US" sz="1600" u="none" strike="noStrike" dirty="0">
                          <a:solidFill>
                            <a:schemeClr val="bg1"/>
                          </a:solidFill>
                          <a:latin typeface="微软雅黑" pitchFamily="34" charset="-122"/>
                          <a:ea typeface="微软雅黑" pitchFamily="34" charset="-122"/>
                        </a:rPr>
                        <a:t>月）</a:t>
                      </a:r>
                      <a:endParaRPr lang="zh-CN" altLang="en-US" sz="1600" b="0" i="0" u="none" strike="noStrike" dirty="0">
                        <a:solidFill>
                          <a:schemeClr val="bg1"/>
                        </a:solidFill>
                        <a:latin typeface="微软雅黑" pitchFamily="34" charset="-122"/>
                        <a:ea typeface="微软雅黑" pitchFamily="34" charset="-122"/>
                      </a:endParaRPr>
                    </a:p>
                  </a:txBody>
                  <a:tcPr marL="9525" marR="9525" marT="9525" marB="0" anchor="ctr">
                    <a:solidFill>
                      <a:srgbClr val="CC3300"/>
                    </a:solidFill>
                  </a:tcPr>
                </a:tc>
              </a:tr>
              <a:tr h="363877">
                <a:tc>
                  <a:txBody>
                    <a:bodyPr/>
                    <a:lstStyle/>
                    <a:p>
                      <a:pPr mar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SOHO30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512</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128</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30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855</a:t>
                      </a:r>
                    </a:p>
                  </a:txBody>
                  <a:tcPr marL="9525" marR="9525" marT="9525" marB="0" anchor="ctr"/>
                </a:tc>
              </a:tr>
              <a:tr h="363877">
                <a:tc>
                  <a:txBody>
                    <a:bodyPr/>
                    <a:lstStyle/>
                    <a:p>
                      <a:pPr mar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SOHO40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512</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256</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40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1140</a:t>
                      </a:r>
                    </a:p>
                  </a:txBody>
                  <a:tcPr marL="9525" marR="9525" marT="9525" marB="0" anchor="ctr"/>
                </a:tc>
              </a:tr>
              <a:tr h="363877">
                <a:tc>
                  <a:txBody>
                    <a:bodyPr/>
                    <a:lstStyle/>
                    <a:p>
                      <a:pPr mar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SOHO50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512</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512</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50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1425</a:t>
                      </a:r>
                    </a:p>
                  </a:txBody>
                  <a:tcPr marL="9525" marR="9525" marT="9525" marB="0" anchor="ctr"/>
                </a:tc>
              </a:tr>
              <a:tr h="363877">
                <a:tc>
                  <a:txBody>
                    <a:bodyPr/>
                    <a:lstStyle/>
                    <a:p>
                      <a:pPr mar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MO70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1024</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128</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70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1890</a:t>
                      </a:r>
                    </a:p>
                  </a:txBody>
                  <a:tcPr marL="9525" marR="9525" marT="9525" marB="0" anchor="ctr"/>
                </a:tc>
              </a:tr>
              <a:tr h="363877">
                <a:tc>
                  <a:txBody>
                    <a:bodyPr/>
                    <a:lstStyle/>
                    <a:p>
                      <a:pPr mar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MO80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1024</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256</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80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2160</a:t>
                      </a:r>
                    </a:p>
                  </a:txBody>
                  <a:tcPr marL="9525" marR="9525" marT="9525" marB="0" anchor="ctr"/>
                </a:tc>
              </a:tr>
              <a:tr h="363877">
                <a:tc>
                  <a:txBody>
                    <a:bodyPr/>
                    <a:lstStyle/>
                    <a:p>
                      <a:pPr mar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MO90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1024</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512</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90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2430</a:t>
                      </a:r>
                    </a:p>
                  </a:txBody>
                  <a:tcPr marL="9525" marR="9525" marT="9525" marB="0" anchor="ctr"/>
                </a:tc>
              </a:tr>
              <a:tr h="363877">
                <a:tc>
                  <a:txBody>
                    <a:bodyPr/>
                    <a:lstStyle/>
                    <a:p>
                      <a:pPr mar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CORP95</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2048</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128</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95</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2423</a:t>
                      </a:r>
                    </a:p>
                  </a:txBody>
                  <a:tcPr marL="9525" marR="9525" marT="9525" marB="0" anchor="ctr"/>
                </a:tc>
              </a:tr>
              <a:tr h="490507">
                <a:tc>
                  <a:txBody>
                    <a:bodyPr/>
                    <a:lstStyle/>
                    <a:p>
                      <a:pPr mar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CORP110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2048</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256</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110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2805</a:t>
                      </a:r>
                    </a:p>
                  </a:txBody>
                  <a:tcPr marL="9525" marR="9525" marT="9525" marB="0" anchor="ctr"/>
                </a:tc>
              </a:tr>
              <a:tr h="490507">
                <a:tc>
                  <a:txBody>
                    <a:bodyPr/>
                    <a:lstStyle/>
                    <a:p>
                      <a:pPr mar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CORP130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2048</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accent2">
                              <a:lumMod val="40000"/>
                              <a:lumOff val="60000"/>
                            </a:schemeClr>
                          </a:solidFill>
                          <a:latin typeface="+mn-lt"/>
                          <a:ea typeface="+mn-ea"/>
                          <a:cs typeface="+mn-cs"/>
                        </a:rPr>
                        <a:t>512</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130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3315</a:t>
                      </a:r>
                    </a:p>
                  </a:txBody>
                  <a:tcPr marL="9525" marR="9525" marT="9525" marB="0" anchor="ctr"/>
                </a:tc>
              </a:tr>
              <a:tr h="490507">
                <a:tc>
                  <a:txBody>
                    <a:bodyPr/>
                    <a:lstStyle/>
                    <a:p>
                      <a:pPr mar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LC000</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2048</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512</a:t>
                      </a: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zh-CN" altLang="en-US" sz="1600" kern="1200" dirty="0" smtClean="0">
                          <a:solidFill>
                            <a:schemeClr val="bg1">
                              <a:lumMod val="50000"/>
                            </a:schemeClr>
                          </a:solidFill>
                          <a:latin typeface="+mn-lt"/>
                          <a:ea typeface="+mn-ea"/>
                          <a:cs typeface="+mn-cs"/>
                        </a:rPr>
                        <a:t>独享专线</a:t>
                      </a:r>
                      <a:endParaRPr lang="en-US" altLang="zh-CN" sz="1600" kern="1200" dirty="0" smtClean="0">
                        <a:solidFill>
                          <a:schemeClr val="bg1">
                            <a:lumMod val="50000"/>
                          </a:schemeClr>
                        </a:solidFill>
                        <a:latin typeface="+mn-lt"/>
                        <a:ea typeface="+mn-ea"/>
                        <a:cs typeface="+mn-cs"/>
                      </a:endParaRPr>
                    </a:p>
                  </a:txBody>
                  <a:tcPr marL="9525" marR="9525" marT="9525" marB="0" anchor="ctr"/>
                </a:tc>
                <a:tc>
                  <a:txBody>
                    <a:bodyPr/>
                    <a:lstStyle/>
                    <a:p>
                      <a:pPr marL="0" lvl="0" indent="0" algn="ctr" defTabSz="914400" rtl="0" eaLnBrk="1" fontAlgn="ctr" latinLnBrk="0" hangingPunct="1">
                        <a:lnSpc>
                          <a:spcPct val="150000"/>
                        </a:lnSpc>
                        <a:spcBef>
                          <a:spcPct val="30000"/>
                        </a:spcBef>
                        <a:spcAft>
                          <a:spcPts val="1200"/>
                        </a:spcAft>
                        <a:buFont typeface="Arial" panose="020B0604020202020204" pitchFamily="34" charset="0"/>
                        <a:buNone/>
                      </a:pPr>
                      <a:r>
                        <a:rPr lang="en-US" altLang="zh-CN" sz="1600" kern="1200" dirty="0" smtClean="0">
                          <a:solidFill>
                            <a:schemeClr val="bg1">
                              <a:lumMod val="50000"/>
                            </a:schemeClr>
                          </a:solidFill>
                          <a:latin typeface="+mn-lt"/>
                          <a:ea typeface="+mn-ea"/>
                          <a:cs typeface="+mn-cs"/>
                        </a:rPr>
                        <a:t>8250</a:t>
                      </a:r>
                    </a:p>
                  </a:txBody>
                  <a:tcPr marL="9525" marR="9525" marT="9525" marB="0" anchor="ctr"/>
                </a:tc>
              </a:tr>
            </a:tbl>
          </a:graphicData>
        </a:graphic>
      </p:graphicFrame>
      <p:sp>
        <p:nvSpPr>
          <p:cNvPr id="6" name="矩形 5"/>
          <p:cNvSpPr/>
          <p:nvPr/>
        </p:nvSpPr>
        <p:spPr>
          <a:xfrm>
            <a:off x="5333999" y="1430635"/>
            <a:ext cx="6311901" cy="400110"/>
          </a:xfrm>
          <a:prstGeom prst="rect">
            <a:avLst/>
          </a:prstGeom>
          <a:noFill/>
        </p:spPr>
        <p:txBody>
          <a:bodyPr wrap="square" lIns="91440" tIns="45720" rIns="91440" bIns="45720">
            <a:spAutoFit/>
          </a:bodyPr>
          <a:lstStyle/>
          <a:p>
            <a:r>
              <a:rPr lang="zh-CN" altLang="en-US" sz="2000" dirty="0" smtClean="0">
                <a:solidFill>
                  <a:srgbClr val="C00000"/>
                </a:solidFill>
                <a:latin typeface="微软雅黑" pitchFamily="34" charset="-122"/>
                <a:ea typeface="微软雅黑" pitchFamily="34" charset="-122"/>
              </a:rPr>
              <a:t>优惠流量包： （超过部分按照基本价计）</a:t>
            </a:r>
            <a:endParaRPr lang="zh-CN" altLang="en-US" sz="2000" dirty="0">
              <a:solidFill>
                <a:srgbClr val="C00000"/>
              </a:solidFill>
              <a:latin typeface="微软雅黑" pitchFamily="34" charset="-122"/>
              <a:ea typeface="微软雅黑" pitchFamily="34" charset="-122"/>
            </a:endParaRPr>
          </a:p>
        </p:txBody>
      </p:sp>
      <p:sp>
        <p:nvSpPr>
          <p:cNvPr id="7" name="Rectangle 179"/>
          <p:cNvSpPr>
            <a:spLocks noChangeArrowheads="1"/>
          </p:cNvSpPr>
          <p:nvPr/>
        </p:nvSpPr>
        <p:spPr bwMode="white">
          <a:xfrm>
            <a:off x="299433" y="1609725"/>
            <a:ext cx="1569660" cy="369332"/>
          </a:xfrm>
          <a:prstGeom prst="rect">
            <a:avLst/>
          </a:prstGeom>
          <a:noFill/>
          <a:ln w="9525" algn="ctr">
            <a:noFill/>
            <a:miter lim="800000"/>
            <a:headEnd/>
            <a:tailEnd/>
          </a:ln>
        </p:spPr>
        <p:txBody>
          <a:bodyPr wrap="none">
            <a:spAutoFit/>
          </a:bodyPr>
          <a:lstStyle/>
          <a:p>
            <a:pPr algn="ctr"/>
            <a:r>
              <a:rPr lang="zh-CN" altLang="en-US" dirty="0" smtClean="0">
                <a:solidFill>
                  <a:srgbClr val="C00000"/>
                </a:solidFill>
                <a:latin typeface="微软雅黑" pitchFamily="34" charset="-122"/>
                <a:ea typeface="微软雅黑" pitchFamily="34" charset="-122"/>
              </a:rPr>
              <a:t>基本流量价：</a:t>
            </a:r>
            <a:endParaRPr lang="en-US" altLang="zh-CN" dirty="0">
              <a:solidFill>
                <a:srgbClr val="C00000"/>
              </a:solidFill>
              <a:latin typeface="微软雅黑" pitchFamily="34" charset="-122"/>
              <a:ea typeface="微软雅黑" pitchFamily="34" charset="-122"/>
            </a:endParaRPr>
          </a:p>
        </p:txBody>
      </p:sp>
      <p:sp>
        <p:nvSpPr>
          <p:cNvPr id="8" name="Rectangle 179"/>
          <p:cNvSpPr>
            <a:spLocks noChangeArrowheads="1"/>
          </p:cNvSpPr>
          <p:nvPr/>
        </p:nvSpPr>
        <p:spPr bwMode="white">
          <a:xfrm>
            <a:off x="811011" y="2232024"/>
            <a:ext cx="2846589" cy="584775"/>
          </a:xfrm>
          <a:prstGeom prst="rect">
            <a:avLst/>
          </a:prstGeom>
          <a:noFill/>
          <a:ln w="9525" algn="ctr">
            <a:noFill/>
            <a:miter lim="800000"/>
            <a:headEnd/>
            <a:tailEnd/>
          </a:ln>
        </p:spPr>
        <p:txBody>
          <a:bodyPr wrap="square">
            <a:spAutoFit/>
          </a:bodyPr>
          <a:lstStyle/>
          <a:p>
            <a:pPr algn="ctr"/>
            <a:r>
              <a:rPr lang="en-US" altLang="zh-CN" sz="3200" dirty="0" smtClean="0">
                <a:solidFill>
                  <a:schemeClr val="bg1"/>
                </a:solidFill>
                <a:latin typeface="微软雅黑" pitchFamily="34" charset="-122"/>
                <a:ea typeface="微软雅黑" pitchFamily="34" charset="-122"/>
              </a:rPr>
              <a:t>0.03USD/MB</a:t>
            </a:r>
            <a:endParaRPr lang="en-US" altLang="zh-CN" sz="3200" dirty="0">
              <a:solidFill>
                <a:schemeClr val="bg1"/>
              </a:solidFill>
              <a:latin typeface="微软雅黑" pitchFamily="34" charset="-122"/>
              <a:ea typeface="微软雅黑" pitchFamily="34" charset="-122"/>
            </a:endParaRPr>
          </a:p>
        </p:txBody>
      </p:sp>
      <p:sp>
        <p:nvSpPr>
          <p:cNvPr id="9" name="Rectangle 5"/>
          <p:cNvSpPr>
            <a:spLocks noChangeArrowheads="1"/>
          </p:cNvSpPr>
          <p:nvPr/>
        </p:nvSpPr>
        <p:spPr bwMode="gray">
          <a:xfrm>
            <a:off x="1208089" y="3079750"/>
            <a:ext cx="3376612" cy="766763"/>
          </a:xfrm>
          <a:prstGeom prst="rect">
            <a:avLst/>
          </a:prstGeom>
          <a:solidFill>
            <a:srgbClr val="DDDDDD"/>
          </a:solidFill>
          <a:ln w="12700" algn="ctr">
            <a:noFill/>
            <a:prstDash val="dash"/>
            <a:miter lim="800000"/>
            <a:headEnd/>
            <a:tailEnd/>
          </a:ln>
        </p:spPr>
        <p:txBody>
          <a:bodyPr wrap="none" anchor="ctr"/>
          <a:lstStyle/>
          <a:p>
            <a:endParaRPr lang="zh-CN" altLang="en-US">
              <a:latin typeface="微软雅黑" pitchFamily="34" charset="-122"/>
              <a:ea typeface="微软雅黑" pitchFamily="34" charset="-122"/>
            </a:endParaRPr>
          </a:p>
        </p:txBody>
      </p:sp>
      <p:sp>
        <p:nvSpPr>
          <p:cNvPr id="10" name="Rectangle 176"/>
          <p:cNvSpPr>
            <a:spLocks noChangeArrowheads="1"/>
          </p:cNvSpPr>
          <p:nvPr/>
        </p:nvSpPr>
        <p:spPr bwMode="gray">
          <a:xfrm>
            <a:off x="271463" y="3079750"/>
            <a:ext cx="1169987" cy="766763"/>
          </a:xfrm>
          <a:prstGeom prst="rect">
            <a:avLst/>
          </a:prstGeom>
          <a:solidFill>
            <a:srgbClr val="0070C0"/>
          </a:solidFill>
          <a:ln w="12700" algn="ctr">
            <a:noFill/>
            <a:prstDash val="dash"/>
            <a:miter lim="800000"/>
            <a:headEnd/>
            <a:tailEnd/>
          </a:ln>
        </p:spPr>
        <p:txBody>
          <a:bodyPr wrap="none" anchor="ctr"/>
          <a:lstStyle/>
          <a:p>
            <a:endParaRPr lang="zh-CN" altLang="en-US">
              <a:latin typeface="微软雅黑" pitchFamily="34" charset="-122"/>
              <a:ea typeface="微软雅黑" pitchFamily="34" charset="-122"/>
            </a:endParaRPr>
          </a:p>
        </p:txBody>
      </p:sp>
      <p:sp>
        <p:nvSpPr>
          <p:cNvPr id="11" name="Rectangle 179"/>
          <p:cNvSpPr>
            <a:spLocks noChangeArrowheads="1"/>
          </p:cNvSpPr>
          <p:nvPr/>
        </p:nvSpPr>
        <p:spPr bwMode="white">
          <a:xfrm>
            <a:off x="532496" y="3286125"/>
            <a:ext cx="646332" cy="369332"/>
          </a:xfrm>
          <a:prstGeom prst="rect">
            <a:avLst/>
          </a:prstGeom>
          <a:noFill/>
          <a:ln w="9525" algn="ctr">
            <a:noFill/>
            <a:miter lim="800000"/>
            <a:headEnd/>
            <a:tailEnd/>
          </a:ln>
        </p:spPr>
        <p:txBody>
          <a:bodyPr wrap="none">
            <a:spAutoFit/>
          </a:bodyPr>
          <a:lstStyle/>
          <a:p>
            <a:pPr algn="ctr"/>
            <a:r>
              <a:rPr lang="zh-CN" altLang="en-US" b="1" dirty="0" smtClean="0">
                <a:solidFill>
                  <a:srgbClr val="FFFFFF"/>
                </a:solidFill>
                <a:latin typeface="微软雅黑" pitchFamily="34" charset="-122"/>
                <a:ea typeface="微软雅黑" pitchFamily="34" charset="-122"/>
              </a:rPr>
              <a:t>说明</a:t>
            </a:r>
            <a:endParaRPr lang="en-US" altLang="zh-CN" b="1" dirty="0">
              <a:solidFill>
                <a:srgbClr val="FFFFFF"/>
              </a:solidFill>
              <a:latin typeface="微软雅黑" pitchFamily="34" charset="-122"/>
              <a:ea typeface="微软雅黑" pitchFamily="34" charset="-122"/>
            </a:endParaRPr>
          </a:p>
        </p:txBody>
      </p:sp>
      <p:sp>
        <p:nvSpPr>
          <p:cNvPr id="12" name="Rectangle 182"/>
          <p:cNvSpPr>
            <a:spLocks noChangeArrowheads="1"/>
          </p:cNvSpPr>
          <p:nvPr/>
        </p:nvSpPr>
        <p:spPr bwMode="auto">
          <a:xfrm>
            <a:off x="1444625" y="3240088"/>
            <a:ext cx="3114675" cy="523220"/>
          </a:xfrm>
          <a:prstGeom prst="rect">
            <a:avLst/>
          </a:prstGeom>
          <a:noFill/>
          <a:ln w="9525" algn="ctr">
            <a:noFill/>
            <a:miter lim="800000"/>
            <a:headEnd/>
            <a:tailEnd/>
          </a:ln>
        </p:spPr>
        <p:txBody>
          <a:bodyPr wrap="square">
            <a:spAutoFit/>
          </a:bodyPr>
          <a:lstStyle/>
          <a:p>
            <a:r>
              <a:rPr lang="en-US" altLang="zh-CN" sz="1400" dirty="0" smtClean="0">
                <a:latin typeface="微软雅黑" pitchFamily="34" charset="-122"/>
                <a:ea typeface="微软雅黑" pitchFamily="34" charset="-122"/>
              </a:rPr>
              <a:t>1MB= 1Mbps*1s*8</a:t>
            </a:r>
          </a:p>
          <a:p>
            <a:r>
              <a:rPr lang="zh-CN" altLang="en-US" sz="1400" dirty="0" smtClean="0">
                <a:latin typeface="微软雅黑" pitchFamily="34" charset="-122"/>
                <a:ea typeface="微软雅黑" pitchFamily="34" charset="-122"/>
              </a:rPr>
              <a:t>包月优惠超过流量包，按基本价计算</a:t>
            </a:r>
            <a:endParaRPr lang="en-US" altLang="zh-CN" sz="1400" dirty="0" smtClean="0">
              <a:latin typeface="微软雅黑" pitchFamily="34" charset="-122"/>
              <a:ea typeface="微软雅黑" pitchFamily="34" charset="-122"/>
            </a:endParaRPr>
          </a:p>
        </p:txBody>
      </p:sp>
      <p:sp>
        <p:nvSpPr>
          <p:cNvPr id="13" name="Text Placeholder 2">
            <a:hlinkClick r:id="rId2" tooltip="Learn More"/>
          </p:cNvPr>
          <p:cNvSpPr txBox="1">
            <a:spLocks/>
          </p:cNvSpPr>
          <p:nvPr/>
        </p:nvSpPr>
        <p:spPr>
          <a:xfrm>
            <a:off x="177800" y="6328849"/>
            <a:ext cx="4546600" cy="49105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r>
              <a:rPr lang="zh-CN" altLang="en-US" sz="1800" dirty="0" smtClean="0">
                <a:solidFill>
                  <a:srgbClr val="DD462F"/>
                </a:solidFill>
              </a:rPr>
              <a:t>更多信息请访问网站 </a:t>
            </a:r>
            <a:r>
              <a:rPr lang="en-US" altLang="zh-CN" sz="1800" dirty="0" smtClean="0">
                <a:solidFill>
                  <a:srgbClr val="DD462F"/>
                </a:solidFill>
              </a:rPr>
              <a:t>www.isat-data.com</a:t>
            </a:r>
            <a:endParaRPr lang="en-US" sz="1800" dirty="0">
              <a:solidFill>
                <a:srgbClr val="DD462F"/>
              </a:solidFill>
            </a:endParaRPr>
          </a:p>
        </p:txBody>
      </p:sp>
      <p:sp>
        <p:nvSpPr>
          <p:cNvPr id="30" name="Oval 4"/>
          <p:cNvSpPr>
            <a:spLocks noChangeArrowheads="1"/>
          </p:cNvSpPr>
          <p:nvPr/>
        </p:nvSpPr>
        <p:spPr bwMode="gray">
          <a:xfrm>
            <a:off x="696818" y="5663293"/>
            <a:ext cx="1830482" cy="521607"/>
          </a:xfrm>
          <a:prstGeom prst="ellipse">
            <a:avLst/>
          </a:prstGeom>
          <a:gradFill rotWithShape="1">
            <a:gsLst>
              <a:gs pos="0">
                <a:schemeClr val="bg2"/>
              </a:gs>
              <a:gs pos="100000">
                <a:srgbClr val="F7F9F2"/>
              </a:gs>
            </a:gsLst>
            <a:lin ang="2700000" scaled="1"/>
          </a:gradFill>
          <a:ln w="3175">
            <a:noFill/>
            <a:round/>
            <a:headEnd/>
            <a:tailEnd type="none" w="sm" len="sm"/>
          </a:ln>
        </p:spPr>
        <p:txBody>
          <a:bodyPr vert="eaVert" wrap="none" lIns="92075" tIns="46038" rIns="92075" bIns="46038" anchor="ctr"/>
          <a:lstStyle/>
          <a:p>
            <a:endParaRPr lang="zh-CN" altLang="en-US"/>
          </a:p>
        </p:txBody>
      </p:sp>
      <p:sp>
        <p:nvSpPr>
          <p:cNvPr id="31" name="Oval 5"/>
          <p:cNvSpPr>
            <a:spLocks noChangeArrowheads="1"/>
          </p:cNvSpPr>
          <p:nvPr/>
        </p:nvSpPr>
        <p:spPr bwMode="gray">
          <a:xfrm rot="20601703">
            <a:off x="458082" y="4831845"/>
            <a:ext cx="1896304" cy="1186891"/>
          </a:xfrm>
          <a:prstGeom prst="ellipse">
            <a:avLst/>
          </a:prstGeom>
          <a:gradFill rotWithShape="0">
            <a:gsLst>
              <a:gs pos="0">
                <a:srgbClr val="808080"/>
              </a:gs>
              <a:gs pos="50000">
                <a:srgbClr val="AEAEAE"/>
              </a:gs>
              <a:gs pos="100000">
                <a:srgbClr val="808080"/>
              </a:gs>
            </a:gsLst>
            <a:lin ang="0" scaled="1"/>
          </a:gradFill>
          <a:ln w="12700">
            <a:noFill/>
            <a:round/>
            <a:headEnd type="none" w="sm" len="sm"/>
            <a:tailEnd type="none" w="sm" len="sm"/>
          </a:ln>
        </p:spPr>
        <p:txBody>
          <a:bodyPr wrap="none" anchor="ctr"/>
          <a:lstStyle/>
          <a:p>
            <a:endParaRPr lang="zh-CN" altLang="en-US"/>
          </a:p>
        </p:txBody>
      </p:sp>
      <p:sp>
        <p:nvSpPr>
          <p:cNvPr id="32" name="Oval 6"/>
          <p:cNvSpPr>
            <a:spLocks noChangeArrowheads="1"/>
          </p:cNvSpPr>
          <p:nvPr/>
        </p:nvSpPr>
        <p:spPr bwMode="gray">
          <a:xfrm rot="20601703">
            <a:off x="476889" y="4768128"/>
            <a:ext cx="1830482" cy="1150034"/>
          </a:xfrm>
          <a:prstGeom prst="ellipse">
            <a:avLst/>
          </a:prstGeom>
          <a:gradFill rotWithShape="1">
            <a:gsLst>
              <a:gs pos="0">
                <a:srgbClr val="2791BB"/>
              </a:gs>
              <a:gs pos="100000">
                <a:srgbClr val="000000"/>
              </a:gs>
            </a:gsLst>
            <a:lin ang="2700000" scaled="1"/>
          </a:gradFill>
          <a:ln w="12700">
            <a:noFill/>
            <a:round/>
            <a:headEnd type="none" w="sm" len="sm"/>
            <a:tailEnd type="none" w="sm" len="sm"/>
          </a:ln>
        </p:spPr>
        <p:txBody>
          <a:bodyPr wrap="none" anchor="ctr"/>
          <a:lstStyle/>
          <a:p>
            <a:endParaRPr lang="zh-CN" altLang="en-US"/>
          </a:p>
        </p:txBody>
      </p:sp>
      <p:sp>
        <p:nvSpPr>
          <p:cNvPr id="33" name="Arc 7"/>
          <p:cNvSpPr>
            <a:spLocks/>
          </p:cNvSpPr>
          <p:nvPr/>
        </p:nvSpPr>
        <p:spPr bwMode="gray">
          <a:xfrm rot="20601703">
            <a:off x="1351383" y="4724400"/>
            <a:ext cx="937704" cy="773978"/>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w="12700">
            <a:noFill/>
            <a:round/>
            <a:headEnd type="none" w="sm" len="sm"/>
            <a:tailEnd type="none" w="sm" len="sm"/>
          </a:ln>
          <a:effectLst/>
        </p:spPr>
        <p:txBody>
          <a:bodyPr wrap="none" anchor="ctr"/>
          <a:lstStyle/>
          <a:p>
            <a:pPr>
              <a:defRPr/>
            </a:pPr>
            <a:endParaRPr lang="zh-CN" altLang="en-US">
              <a:latin typeface="Arial" charset="0"/>
            </a:endParaRPr>
          </a:p>
        </p:txBody>
      </p:sp>
      <p:sp>
        <p:nvSpPr>
          <p:cNvPr id="34" name="Arc 8"/>
          <p:cNvSpPr>
            <a:spLocks/>
          </p:cNvSpPr>
          <p:nvPr/>
        </p:nvSpPr>
        <p:spPr bwMode="gray">
          <a:xfrm rot="20601703" flipH="1">
            <a:off x="557338" y="5462771"/>
            <a:ext cx="1079796" cy="580952"/>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w="12700">
            <a:noFill/>
            <a:round/>
            <a:headEnd type="none" w="sm" len="sm"/>
            <a:tailEnd type="none" w="sm" len="sm"/>
          </a:ln>
          <a:effectLst/>
        </p:spPr>
        <p:txBody>
          <a:bodyPr wrap="none" anchor="ctr"/>
          <a:lstStyle/>
          <a:p>
            <a:pPr>
              <a:defRPr/>
            </a:pPr>
            <a:endParaRPr lang="zh-CN" altLang="en-US">
              <a:latin typeface="Arial" charset="0"/>
            </a:endParaRPr>
          </a:p>
        </p:txBody>
      </p:sp>
      <p:sp>
        <p:nvSpPr>
          <p:cNvPr id="35" name="Arc 9"/>
          <p:cNvSpPr>
            <a:spLocks/>
          </p:cNvSpPr>
          <p:nvPr/>
        </p:nvSpPr>
        <p:spPr bwMode="gray">
          <a:xfrm rot="20601703">
            <a:off x="889061" y="4741891"/>
            <a:ext cx="1062557" cy="558463"/>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w="12700">
            <a:noFill/>
            <a:round/>
            <a:headEnd type="none" w="sm" len="sm"/>
            <a:tailEnd type="none" w="sm" len="sm"/>
          </a:ln>
          <a:effectLst/>
        </p:spPr>
        <p:txBody>
          <a:bodyPr wrap="none" anchor="ctr"/>
          <a:lstStyle/>
          <a:p>
            <a:pPr>
              <a:defRPr/>
            </a:pPr>
            <a:endParaRPr lang="zh-CN" altLang="en-US">
              <a:latin typeface="Arial" charset="0"/>
            </a:endParaRPr>
          </a:p>
        </p:txBody>
      </p:sp>
      <p:sp>
        <p:nvSpPr>
          <p:cNvPr id="36" name="Arc 10"/>
          <p:cNvSpPr>
            <a:spLocks/>
          </p:cNvSpPr>
          <p:nvPr/>
        </p:nvSpPr>
        <p:spPr bwMode="gray">
          <a:xfrm rot="20601703" flipH="1">
            <a:off x="444500" y="4976146"/>
            <a:ext cx="938226" cy="813332"/>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w="12700">
            <a:noFill/>
            <a:round/>
            <a:headEnd type="none" w="sm" len="sm"/>
            <a:tailEnd type="none" w="sm" len="sm"/>
          </a:ln>
          <a:effectLst/>
        </p:spPr>
        <p:txBody>
          <a:bodyPr wrap="none" anchor="ctr"/>
          <a:lstStyle/>
          <a:p>
            <a:pPr>
              <a:defRPr/>
            </a:pPr>
            <a:endParaRPr lang="zh-CN" altLang="en-US">
              <a:latin typeface="Arial" charset="0"/>
            </a:endParaRPr>
          </a:p>
        </p:txBody>
      </p:sp>
      <p:sp>
        <p:nvSpPr>
          <p:cNvPr id="37" name="Freeform 11"/>
          <p:cNvSpPr>
            <a:spLocks/>
          </p:cNvSpPr>
          <p:nvPr/>
        </p:nvSpPr>
        <p:spPr bwMode="gray">
          <a:xfrm>
            <a:off x="1791242" y="5331588"/>
            <a:ext cx="577250" cy="699641"/>
          </a:xfrm>
          <a:custGeom>
            <a:avLst/>
            <a:gdLst/>
            <a:ahLst/>
            <a:cxnLst>
              <a:cxn ang="0">
                <a:pos x="9" y="888"/>
              </a:cxn>
              <a:cxn ang="0">
                <a:pos x="1105" y="0"/>
              </a:cxn>
              <a:cxn ang="0">
                <a:pos x="1081" y="256"/>
              </a:cxn>
              <a:cxn ang="0">
                <a:pos x="705" y="704"/>
              </a:cxn>
              <a:cxn ang="0">
                <a:pos x="17" y="1120"/>
              </a:cxn>
              <a:cxn ang="0">
                <a:pos x="9" y="888"/>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tint val="45490"/>
                  <a:invGamma/>
                </a:schemeClr>
              </a:gs>
              <a:gs pos="100000">
                <a:schemeClr val="folHlink"/>
              </a:gs>
            </a:gsLst>
            <a:lin ang="0" scaled="1"/>
          </a:gradFill>
          <a:ln w="9525" cap="flat" cmpd="sng">
            <a:noFill/>
            <a:prstDash val="solid"/>
            <a:round/>
            <a:headEnd/>
            <a:tailEnd/>
          </a:ln>
          <a:effectLst/>
        </p:spPr>
        <p:txBody>
          <a:bodyPr>
            <a:spAutoFit/>
          </a:bodyPr>
          <a:lstStyle/>
          <a:p>
            <a:pPr>
              <a:defRPr/>
            </a:pPr>
            <a:endParaRPr lang="zh-CN" altLang="en-US">
              <a:latin typeface="Arial" charset="0"/>
            </a:endParaRPr>
          </a:p>
        </p:txBody>
      </p:sp>
      <p:sp>
        <p:nvSpPr>
          <p:cNvPr id="38" name="Arc 12"/>
          <p:cNvSpPr>
            <a:spLocks/>
          </p:cNvSpPr>
          <p:nvPr/>
        </p:nvSpPr>
        <p:spPr bwMode="gray">
          <a:xfrm rot="20539205">
            <a:off x="1477280" y="5090462"/>
            <a:ext cx="897479" cy="731499"/>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solidFill>
            <a:srgbClr val="FF0066"/>
          </a:solidFill>
          <a:ln w="12700">
            <a:noFill/>
            <a:round/>
            <a:headEnd type="none" w="sm" len="sm"/>
            <a:tailEnd type="none" w="sm" len="sm"/>
          </a:ln>
          <a:effectLst/>
        </p:spPr>
        <p:txBody>
          <a:bodyPr wrap="none" anchor="ctr"/>
          <a:lstStyle/>
          <a:p>
            <a:pPr>
              <a:defRPr/>
            </a:pPr>
            <a:endParaRPr lang="zh-CN" altLang="en-US">
              <a:latin typeface="Arial" charset="0"/>
            </a:endParaRPr>
          </a:p>
        </p:txBody>
      </p:sp>
      <p:sp>
        <p:nvSpPr>
          <p:cNvPr id="39" name="Freeform 13"/>
          <p:cNvSpPr>
            <a:spLocks/>
          </p:cNvSpPr>
          <p:nvPr/>
        </p:nvSpPr>
        <p:spPr bwMode="gray">
          <a:xfrm>
            <a:off x="1465265" y="5465270"/>
            <a:ext cx="337991" cy="579702"/>
          </a:xfrm>
          <a:custGeom>
            <a:avLst/>
            <a:gdLst/>
            <a:ahLst/>
            <a:cxnLst>
              <a:cxn ang="0">
                <a:pos x="648" y="632"/>
              </a:cxn>
              <a:cxn ang="0">
                <a:pos x="648" y="928"/>
              </a:cxn>
              <a:cxn ang="0">
                <a:pos x="0" y="64"/>
              </a:cxn>
              <a:cxn ang="0">
                <a:pos x="96" y="0"/>
              </a:cxn>
              <a:cxn ang="0">
                <a:pos x="648" y="632"/>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amma/>
                  <a:tint val="45490"/>
                  <a:invGamma/>
                </a:schemeClr>
              </a:gs>
              <a:gs pos="100000">
                <a:schemeClr val="folHlink"/>
              </a:gs>
            </a:gsLst>
            <a:lin ang="2700000" scaled="1"/>
          </a:gradFill>
          <a:ln w="9525" cap="flat" cmpd="sng">
            <a:noFill/>
            <a:prstDash val="solid"/>
            <a:round/>
            <a:headEnd/>
            <a:tailEnd/>
          </a:ln>
          <a:effectLst/>
        </p:spPr>
        <p:txBody>
          <a:bodyPr>
            <a:spAutoFit/>
          </a:bodyPr>
          <a:lstStyle/>
          <a:p>
            <a:pPr>
              <a:defRPr/>
            </a:pPr>
            <a:endParaRPr lang="zh-CN" altLang="en-US">
              <a:latin typeface="Arial" charset="0"/>
            </a:endParaRPr>
          </a:p>
        </p:txBody>
      </p:sp>
      <p:sp>
        <p:nvSpPr>
          <p:cNvPr id="40" name="Oval 14"/>
          <p:cNvSpPr>
            <a:spLocks noChangeArrowheads="1"/>
          </p:cNvSpPr>
          <p:nvPr/>
        </p:nvSpPr>
        <p:spPr bwMode="gray">
          <a:xfrm rot="20601703">
            <a:off x="957495" y="5049233"/>
            <a:ext cx="887031" cy="527229"/>
          </a:xfrm>
          <a:prstGeom prst="ellipse">
            <a:avLst/>
          </a:prstGeom>
          <a:gradFill rotWithShape="0">
            <a:gsLst>
              <a:gs pos="0">
                <a:srgbClr val="000000"/>
              </a:gs>
              <a:gs pos="50000">
                <a:srgbClr val="C1C1C1"/>
              </a:gs>
              <a:gs pos="100000">
                <a:srgbClr val="000000"/>
              </a:gs>
            </a:gsLst>
            <a:lin ang="0" scaled="1"/>
          </a:gradFill>
          <a:ln w="12700">
            <a:noFill/>
            <a:round/>
            <a:headEnd type="none" w="sm" len="sm"/>
            <a:tailEnd type="none" w="sm" len="sm"/>
          </a:ln>
        </p:spPr>
        <p:txBody>
          <a:bodyPr wrap="none" anchor="ctr"/>
          <a:lstStyle/>
          <a:p>
            <a:endParaRPr lang="zh-CN" altLang="en-US"/>
          </a:p>
        </p:txBody>
      </p:sp>
      <p:sp>
        <p:nvSpPr>
          <p:cNvPr id="46" name="Freeform 20"/>
          <p:cNvSpPr>
            <a:spLocks/>
          </p:cNvSpPr>
          <p:nvPr/>
        </p:nvSpPr>
        <p:spPr bwMode="gray">
          <a:xfrm>
            <a:off x="1439145" y="5550226"/>
            <a:ext cx="284184" cy="424782"/>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 name="T14" fmla="*/ 0 60000 65536"/>
              <a:gd name="T15" fmla="*/ 0 60000 65536"/>
              <a:gd name="T16" fmla="*/ 0 60000 65536"/>
              <a:gd name="T17" fmla="*/ 0 60000 65536"/>
              <a:gd name="T18" fmla="*/ 0 60000 65536"/>
              <a:gd name="T19" fmla="*/ 0 60000 65536"/>
              <a:gd name="T20" fmla="*/ 0 60000 65536"/>
              <a:gd name="T21" fmla="*/ 0 w 544"/>
              <a:gd name="T22" fmla="*/ 0 h 680"/>
              <a:gd name="T23" fmla="*/ 544 w 544"/>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680">
                <a:moveTo>
                  <a:pt x="0" y="16"/>
                </a:moveTo>
                <a:lnTo>
                  <a:pt x="256" y="528"/>
                </a:lnTo>
                <a:lnTo>
                  <a:pt x="264" y="680"/>
                </a:lnTo>
                <a:lnTo>
                  <a:pt x="448" y="624"/>
                </a:lnTo>
                <a:lnTo>
                  <a:pt x="544" y="576"/>
                </a:lnTo>
                <a:lnTo>
                  <a:pt x="112" y="0"/>
                </a:lnTo>
                <a:lnTo>
                  <a:pt x="0" y="16"/>
                </a:lnTo>
                <a:close/>
              </a:path>
            </a:pathLst>
          </a:custGeom>
          <a:solidFill>
            <a:schemeClr val="tx2">
              <a:alpha val="50195"/>
            </a:schemeClr>
          </a:solidFill>
          <a:ln w="9525">
            <a:noFill/>
            <a:round/>
            <a:headEnd/>
            <a:tailEnd/>
          </a:ln>
        </p:spPr>
        <p:txBody>
          <a:bodyPr wrap="none" anchor="ctr"/>
          <a:lstStyle/>
          <a:p>
            <a:endParaRPr lang="zh-CN" altLang="en-US"/>
          </a:p>
        </p:txBody>
      </p:sp>
      <p:sp>
        <p:nvSpPr>
          <p:cNvPr id="47" name="Oval 21"/>
          <p:cNvSpPr>
            <a:spLocks noChangeArrowheads="1"/>
          </p:cNvSpPr>
          <p:nvPr/>
        </p:nvSpPr>
        <p:spPr bwMode="gray">
          <a:xfrm rot="20601703">
            <a:off x="990928" y="5148557"/>
            <a:ext cx="850986" cy="429155"/>
          </a:xfrm>
          <a:prstGeom prst="ellipse">
            <a:avLst/>
          </a:prstGeom>
          <a:solidFill>
            <a:srgbClr val="FFFFFF"/>
          </a:solidFill>
          <a:ln w="12700">
            <a:noFill/>
            <a:round/>
            <a:headEnd type="none" w="sm" len="sm"/>
            <a:tailEnd type="none" w="sm" len="sm"/>
          </a:ln>
        </p:spPr>
        <p:txBody>
          <a:bodyPr wrap="none" anchor="ctr"/>
          <a:lstStyle/>
          <a:p>
            <a:endParaRPr lang="zh-CN" altLang="en-US"/>
          </a:p>
        </p:txBody>
      </p:sp>
      <p:sp>
        <p:nvSpPr>
          <p:cNvPr id="48" name="矩形 47"/>
          <p:cNvSpPr/>
          <p:nvPr/>
        </p:nvSpPr>
        <p:spPr>
          <a:xfrm>
            <a:off x="2539999" y="4356100"/>
            <a:ext cx="2735385" cy="1866900"/>
          </a:xfrm>
          <a:prstGeom prst="rect">
            <a:avLst/>
          </a:prstGeom>
          <a:solidFill>
            <a:srgbClr val="FF0066"/>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latin typeface="微软雅黑" pitchFamily="34" charset="-122"/>
              <a:ea typeface="微软雅黑" pitchFamily="34" charset="-122"/>
            </a:endParaRPr>
          </a:p>
        </p:txBody>
      </p:sp>
      <p:sp>
        <p:nvSpPr>
          <p:cNvPr id="49" name="Rectangle 179"/>
          <p:cNvSpPr>
            <a:spLocks noChangeArrowheads="1"/>
          </p:cNvSpPr>
          <p:nvPr/>
        </p:nvSpPr>
        <p:spPr bwMode="white">
          <a:xfrm>
            <a:off x="2700989" y="4632324"/>
            <a:ext cx="2445442" cy="1292662"/>
          </a:xfrm>
          <a:prstGeom prst="rect">
            <a:avLst/>
          </a:prstGeom>
          <a:noFill/>
          <a:ln w="9525" algn="ctr">
            <a:noFill/>
            <a:miter lim="800000"/>
            <a:headEnd/>
            <a:tailEnd/>
          </a:ln>
        </p:spPr>
        <p:txBody>
          <a:bodyPr wrap="square">
            <a:spAutoFit/>
          </a:bodyPr>
          <a:lstStyle/>
          <a:p>
            <a:pPr algn="ctr"/>
            <a:r>
              <a:rPr lang="en-US" altLang="zh-CN" sz="2600" dirty="0" smtClean="0">
                <a:solidFill>
                  <a:schemeClr val="bg1"/>
                </a:solidFill>
                <a:latin typeface="微软雅黑" pitchFamily="34" charset="-122"/>
                <a:ea typeface="微软雅黑" pitchFamily="34" charset="-122"/>
              </a:rPr>
              <a:t>2014</a:t>
            </a:r>
            <a:r>
              <a:rPr lang="zh-CN" altLang="en-US" sz="2600" dirty="0" smtClean="0">
                <a:solidFill>
                  <a:schemeClr val="bg1"/>
                </a:solidFill>
                <a:latin typeface="微软雅黑" pitchFamily="34" charset="-122"/>
                <a:ea typeface="微软雅黑" pitchFamily="34" charset="-122"/>
              </a:rPr>
              <a:t>年</a:t>
            </a:r>
            <a:r>
              <a:rPr lang="en-US" altLang="zh-CN" sz="2600" dirty="0" smtClean="0">
                <a:solidFill>
                  <a:schemeClr val="bg1"/>
                </a:solidFill>
                <a:latin typeface="微软雅黑" pitchFamily="34" charset="-122"/>
                <a:ea typeface="微软雅黑" pitchFamily="34" charset="-122"/>
              </a:rPr>
              <a:t>6</a:t>
            </a:r>
            <a:r>
              <a:rPr lang="zh-CN" altLang="en-US" sz="2600" dirty="0" smtClean="0">
                <a:solidFill>
                  <a:schemeClr val="bg1"/>
                </a:solidFill>
                <a:latin typeface="微软雅黑" pitchFamily="34" charset="-122"/>
                <a:ea typeface="微软雅黑" pitchFamily="34" charset="-122"/>
              </a:rPr>
              <a:t>月</a:t>
            </a:r>
            <a:r>
              <a:rPr lang="en-US" altLang="zh-CN" sz="2600" dirty="0" smtClean="0">
                <a:solidFill>
                  <a:schemeClr val="bg1"/>
                </a:solidFill>
                <a:latin typeface="微软雅黑" pitchFamily="34" charset="-122"/>
                <a:ea typeface="微软雅黑" pitchFamily="34" charset="-122"/>
              </a:rPr>
              <a:t>30</a:t>
            </a:r>
            <a:r>
              <a:rPr lang="zh-CN" altLang="en-US" sz="2600" dirty="0" smtClean="0">
                <a:solidFill>
                  <a:schemeClr val="bg1"/>
                </a:solidFill>
                <a:latin typeface="微软雅黑" pitchFamily="34" charset="-122"/>
                <a:ea typeface="微软雅黑" pitchFamily="34" charset="-122"/>
              </a:rPr>
              <a:t>日前预约开通，送</a:t>
            </a:r>
            <a:r>
              <a:rPr lang="en-US" altLang="zh-CN" sz="2600" dirty="0" smtClean="0">
                <a:solidFill>
                  <a:schemeClr val="bg1"/>
                </a:solidFill>
                <a:latin typeface="微软雅黑" pitchFamily="34" charset="-122"/>
                <a:ea typeface="微软雅黑" pitchFamily="34" charset="-122"/>
              </a:rPr>
              <a:t>10GB</a:t>
            </a:r>
            <a:r>
              <a:rPr lang="zh-CN" altLang="en-US" sz="2600" dirty="0" smtClean="0">
                <a:solidFill>
                  <a:schemeClr val="bg1"/>
                </a:solidFill>
                <a:latin typeface="微软雅黑" pitchFamily="34" charset="-122"/>
                <a:ea typeface="微软雅黑" pitchFamily="34" charset="-122"/>
              </a:rPr>
              <a:t>！</a:t>
            </a:r>
            <a:endParaRPr lang="en-US" altLang="zh-CN" sz="2600"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latin typeface="微软雅黑" pitchFamily="34" charset="-122"/>
                <a:ea typeface="微软雅黑" pitchFamily="34" charset="-122"/>
              </a:rPr>
              <a:t>套餐指导</a:t>
            </a:r>
          </a:p>
        </p:txBody>
      </p:sp>
      <p:graphicFrame>
        <p:nvGraphicFramePr>
          <p:cNvPr id="4" name="图示 3"/>
          <p:cNvGraphicFramePr/>
          <p:nvPr/>
        </p:nvGraphicFramePr>
        <p:xfrm>
          <a:off x="3390900" y="2476500"/>
          <a:ext cx="7797800" cy="3890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5"/>
          <p:cNvSpPr>
            <a:spLocks noChangeArrowheads="1"/>
          </p:cNvSpPr>
          <p:nvPr/>
        </p:nvSpPr>
        <p:spPr bwMode="gray">
          <a:xfrm>
            <a:off x="7735888" y="5353050"/>
            <a:ext cx="3732211" cy="766763"/>
          </a:xfrm>
          <a:prstGeom prst="rect">
            <a:avLst/>
          </a:prstGeom>
          <a:solidFill>
            <a:srgbClr val="DDDDDD"/>
          </a:solidFill>
          <a:ln w="12700" algn="ctr">
            <a:noFill/>
            <a:prstDash val="dash"/>
            <a:miter lim="800000"/>
            <a:headEnd/>
            <a:tailEnd/>
          </a:ln>
        </p:spPr>
        <p:txBody>
          <a:bodyPr wrap="none" anchor="ctr"/>
          <a:lstStyle/>
          <a:p>
            <a:endParaRPr lang="zh-CN" altLang="en-US">
              <a:latin typeface="微软雅黑" pitchFamily="34" charset="-122"/>
              <a:ea typeface="微软雅黑" pitchFamily="34" charset="-122"/>
            </a:endParaRPr>
          </a:p>
        </p:txBody>
      </p:sp>
      <p:sp>
        <p:nvSpPr>
          <p:cNvPr id="6" name="Rectangle 176"/>
          <p:cNvSpPr>
            <a:spLocks noChangeArrowheads="1"/>
          </p:cNvSpPr>
          <p:nvPr/>
        </p:nvSpPr>
        <p:spPr bwMode="gray">
          <a:xfrm>
            <a:off x="6799263" y="5353050"/>
            <a:ext cx="1169987" cy="766763"/>
          </a:xfrm>
          <a:prstGeom prst="rect">
            <a:avLst/>
          </a:prstGeom>
          <a:solidFill>
            <a:srgbClr val="0070C0"/>
          </a:solidFill>
          <a:ln w="12700" algn="ctr">
            <a:noFill/>
            <a:prstDash val="dash"/>
            <a:miter lim="800000"/>
            <a:headEnd/>
            <a:tailEnd/>
          </a:ln>
        </p:spPr>
        <p:txBody>
          <a:bodyPr wrap="none" anchor="ctr"/>
          <a:lstStyle/>
          <a:p>
            <a:endParaRPr lang="zh-CN" altLang="en-US">
              <a:latin typeface="微软雅黑" pitchFamily="34" charset="-122"/>
              <a:ea typeface="微软雅黑" pitchFamily="34" charset="-122"/>
            </a:endParaRPr>
          </a:p>
        </p:txBody>
      </p:sp>
      <p:sp>
        <p:nvSpPr>
          <p:cNvPr id="7" name="Rectangle 179"/>
          <p:cNvSpPr>
            <a:spLocks noChangeArrowheads="1"/>
          </p:cNvSpPr>
          <p:nvPr/>
        </p:nvSpPr>
        <p:spPr bwMode="white">
          <a:xfrm>
            <a:off x="7060296" y="5559425"/>
            <a:ext cx="646332" cy="369332"/>
          </a:xfrm>
          <a:prstGeom prst="rect">
            <a:avLst/>
          </a:prstGeom>
          <a:noFill/>
          <a:ln w="9525" algn="ctr">
            <a:noFill/>
            <a:miter lim="800000"/>
            <a:headEnd/>
            <a:tailEnd/>
          </a:ln>
        </p:spPr>
        <p:txBody>
          <a:bodyPr wrap="none">
            <a:spAutoFit/>
          </a:bodyPr>
          <a:lstStyle/>
          <a:p>
            <a:pPr algn="ctr"/>
            <a:r>
              <a:rPr lang="zh-CN" altLang="en-US" b="1" dirty="0" smtClean="0">
                <a:solidFill>
                  <a:srgbClr val="FFFFFF"/>
                </a:solidFill>
                <a:latin typeface="微软雅黑" pitchFamily="34" charset="-122"/>
                <a:ea typeface="微软雅黑" pitchFamily="34" charset="-122"/>
              </a:rPr>
              <a:t>建议</a:t>
            </a:r>
            <a:endParaRPr lang="en-US" altLang="zh-CN" b="1" dirty="0">
              <a:solidFill>
                <a:srgbClr val="FFFFFF"/>
              </a:solidFill>
              <a:latin typeface="微软雅黑" pitchFamily="34" charset="-122"/>
              <a:ea typeface="微软雅黑" pitchFamily="34" charset="-122"/>
            </a:endParaRPr>
          </a:p>
        </p:txBody>
      </p:sp>
      <p:sp>
        <p:nvSpPr>
          <p:cNvPr id="8" name="Rectangle 182"/>
          <p:cNvSpPr>
            <a:spLocks noChangeArrowheads="1"/>
          </p:cNvSpPr>
          <p:nvPr/>
        </p:nvSpPr>
        <p:spPr bwMode="auto">
          <a:xfrm>
            <a:off x="7972425" y="5513388"/>
            <a:ext cx="3495675" cy="523220"/>
          </a:xfrm>
          <a:prstGeom prst="rect">
            <a:avLst/>
          </a:prstGeom>
          <a:noFill/>
          <a:ln w="9525" algn="ctr">
            <a:noFill/>
            <a:miter lim="800000"/>
            <a:headEnd/>
            <a:tailEnd/>
          </a:ln>
        </p:spPr>
        <p:txBody>
          <a:bodyPr wrap="square">
            <a:spAutoFit/>
          </a:bodyPr>
          <a:lstStyle/>
          <a:p>
            <a:r>
              <a:rPr lang="zh-CN" altLang="en-US" sz="1400" dirty="0" smtClean="0">
                <a:latin typeface="微软雅黑" pitchFamily="34" charset="-122"/>
                <a:ea typeface="微软雅黑" pitchFamily="34" charset="-122"/>
              </a:rPr>
              <a:t>根据建议可选择初始套餐，如果本月不够或多余，可预约更改下个月的套餐</a:t>
            </a:r>
            <a:endParaRPr lang="en-US" altLang="zh-CN" sz="1400" dirty="0" smtClean="0">
              <a:latin typeface="微软雅黑" pitchFamily="34" charset="-122"/>
              <a:ea typeface="微软雅黑" pitchFamily="34" charset="-122"/>
            </a:endParaRPr>
          </a:p>
        </p:txBody>
      </p:sp>
      <p:sp>
        <p:nvSpPr>
          <p:cNvPr id="10" name="矩形 9"/>
          <p:cNvSpPr/>
          <p:nvPr/>
        </p:nvSpPr>
        <p:spPr>
          <a:xfrm>
            <a:off x="241300" y="5105400"/>
            <a:ext cx="294640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lumMod val="95000"/>
                    <a:lumOff val="5000"/>
                  </a:schemeClr>
                </a:solidFill>
                <a:latin typeface="微软雅黑" pitchFamily="34" charset="-122"/>
                <a:ea typeface="微软雅黑" pitchFamily="34" charset="-122"/>
              </a:rPr>
              <a:t>&lt;6</a:t>
            </a:r>
            <a:r>
              <a:rPr lang="zh-CN" altLang="en-US" sz="1600" dirty="0" smtClean="0">
                <a:solidFill>
                  <a:schemeClr val="tx1">
                    <a:lumMod val="95000"/>
                    <a:lumOff val="5000"/>
                  </a:schemeClr>
                </a:solidFill>
                <a:latin typeface="微软雅黑" pitchFamily="34" charset="-122"/>
                <a:ea typeface="微软雅黑" pitchFamily="34" charset="-122"/>
              </a:rPr>
              <a:t>人的小型</a:t>
            </a:r>
            <a:r>
              <a:rPr lang="en-US" altLang="zh-CN" sz="1600" dirty="0" smtClean="0">
                <a:solidFill>
                  <a:schemeClr val="tx1">
                    <a:lumMod val="95000"/>
                    <a:lumOff val="5000"/>
                  </a:schemeClr>
                </a:solidFill>
                <a:latin typeface="微软雅黑" pitchFamily="34" charset="-122"/>
                <a:ea typeface="微软雅黑" pitchFamily="34" charset="-122"/>
              </a:rPr>
              <a:t>office</a:t>
            </a:r>
            <a:r>
              <a:rPr lang="zh-CN" altLang="en-US" sz="1600" dirty="0" smtClean="0">
                <a:solidFill>
                  <a:schemeClr val="tx1">
                    <a:lumMod val="95000"/>
                    <a:lumOff val="5000"/>
                  </a:schemeClr>
                </a:solidFill>
                <a:latin typeface="微软雅黑" pitchFamily="34" charset="-122"/>
                <a:ea typeface="微软雅黑" pitchFamily="34" charset="-122"/>
              </a:rPr>
              <a:t>，及网络浏览公文处理较多的个人</a:t>
            </a:r>
            <a:endParaRPr lang="zh-CN" altLang="en-US" sz="1600" dirty="0">
              <a:solidFill>
                <a:schemeClr val="tx1">
                  <a:lumMod val="95000"/>
                  <a:lumOff val="5000"/>
                </a:schemeClr>
              </a:solidFill>
              <a:latin typeface="微软雅黑" pitchFamily="34" charset="-122"/>
              <a:ea typeface="微软雅黑" pitchFamily="34" charset="-122"/>
            </a:endParaRPr>
          </a:p>
        </p:txBody>
      </p:sp>
      <p:sp>
        <p:nvSpPr>
          <p:cNvPr id="11" name="矩形 10"/>
          <p:cNvSpPr/>
          <p:nvPr/>
        </p:nvSpPr>
        <p:spPr>
          <a:xfrm>
            <a:off x="1320800" y="4076700"/>
            <a:ext cx="265430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schemeClr val="tx1">
                    <a:lumMod val="95000"/>
                    <a:lumOff val="5000"/>
                  </a:schemeClr>
                </a:solidFill>
                <a:latin typeface="微软雅黑" pitchFamily="34" charset="-122"/>
                <a:ea typeface="微软雅黑" pitchFamily="34" charset="-122"/>
              </a:rPr>
              <a:t>&lt;10</a:t>
            </a:r>
            <a:r>
              <a:rPr lang="zh-CN" altLang="en-US" sz="1600" dirty="0" smtClean="0">
                <a:solidFill>
                  <a:schemeClr val="tx1">
                    <a:lumMod val="95000"/>
                    <a:lumOff val="5000"/>
                  </a:schemeClr>
                </a:solidFill>
                <a:latin typeface="微软雅黑" pitchFamily="34" charset="-122"/>
                <a:ea typeface="微软雅黑" pitchFamily="34" charset="-122"/>
              </a:rPr>
              <a:t>人的小型</a:t>
            </a:r>
            <a:r>
              <a:rPr lang="en-US" altLang="zh-CN" sz="1600" dirty="0" smtClean="0">
                <a:solidFill>
                  <a:schemeClr val="tx1">
                    <a:lumMod val="95000"/>
                    <a:lumOff val="5000"/>
                  </a:schemeClr>
                </a:solidFill>
                <a:latin typeface="微软雅黑" pitchFamily="34" charset="-122"/>
                <a:ea typeface="微软雅黑" pitchFamily="34" charset="-122"/>
              </a:rPr>
              <a:t>office</a:t>
            </a:r>
          </a:p>
          <a:p>
            <a:r>
              <a:rPr lang="en-US" altLang="zh-CN" sz="1600" dirty="0" smtClean="0">
                <a:solidFill>
                  <a:schemeClr val="tx1">
                    <a:lumMod val="95000"/>
                    <a:lumOff val="5000"/>
                  </a:schemeClr>
                </a:solidFill>
                <a:latin typeface="微软雅黑" pitchFamily="34" charset="-122"/>
                <a:ea typeface="微软雅黑" pitchFamily="34" charset="-122"/>
              </a:rPr>
              <a:t>web</a:t>
            </a:r>
            <a:r>
              <a:rPr lang="zh-CN" altLang="en-US" sz="1600" dirty="0" smtClean="0">
                <a:solidFill>
                  <a:schemeClr val="tx1">
                    <a:lumMod val="95000"/>
                    <a:lumOff val="5000"/>
                  </a:schemeClr>
                </a:solidFill>
                <a:latin typeface="微软雅黑" pitchFamily="34" charset="-122"/>
                <a:ea typeface="微软雅黑" pitchFamily="34" charset="-122"/>
              </a:rPr>
              <a:t>流量，邮件，电话</a:t>
            </a:r>
          </a:p>
        </p:txBody>
      </p:sp>
      <p:sp>
        <p:nvSpPr>
          <p:cNvPr id="12" name="矩形 11"/>
          <p:cNvSpPr/>
          <p:nvPr/>
        </p:nvSpPr>
        <p:spPr>
          <a:xfrm>
            <a:off x="2451100" y="3086100"/>
            <a:ext cx="265430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lumMod val="95000"/>
                    <a:lumOff val="5000"/>
                  </a:schemeClr>
                </a:solidFill>
                <a:latin typeface="微软雅黑" pitchFamily="34" charset="-122"/>
                <a:ea typeface="微软雅黑" pitchFamily="34" charset="-122"/>
              </a:rPr>
              <a:t>&lt;15</a:t>
            </a:r>
            <a:r>
              <a:rPr lang="zh-CN" altLang="en-US" sz="1600" dirty="0" smtClean="0">
                <a:solidFill>
                  <a:schemeClr val="tx1">
                    <a:lumMod val="95000"/>
                    <a:lumOff val="5000"/>
                  </a:schemeClr>
                </a:solidFill>
                <a:latin typeface="微软雅黑" pitchFamily="34" charset="-122"/>
                <a:ea typeface="微软雅黑" pitchFamily="34" charset="-122"/>
              </a:rPr>
              <a:t>人的中型</a:t>
            </a:r>
            <a:r>
              <a:rPr lang="en-US" altLang="zh-CN" sz="1600" dirty="0" smtClean="0">
                <a:solidFill>
                  <a:schemeClr val="tx1">
                    <a:lumMod val="95000"/>
                    <a:lumOff val="5000"/>
                  </a:schemeClr>
                </a:solidFill>
                <a:latin typeface="微软雅黑" pitchFamily="34" charset="-122"/>
                <a:ea typeface="微软雅黑" pitchFamily="34" charset="-122"/>
              </a:rPr>
              <a:t>office</a:t>
            </a:r>
            <a:endParaRPr lang="zh-CN" altLang="en-US" sz="1600" dirty="0" smtClean="0">
              <a:solidFill>
                <a:schemeClr val="tx1">
                  <a:lumMod val="95000"/>
                  <a:lumOff val="5000"/>
                </a:schemeClr>
              </a:solidFill>
              <a:latin typeface="微软雅黑" pitchFamily="34" charset="-122"/>
              <a:ea typeface="微软雅黑" pitchFamily="34" charset="-122"/>
            </a:endParaRPr>
          </a:p>
        </p:txBody>
      </p:sp>
      <p:sp>
        <p:nvSpPr>
          <p:cNvPr id="13" name="矩形 12"/>
          <p:cNvSpPr/>
          <p:nvPr/>
        </p:nvSpPr>
        <p:spPr>
          <a:xfrm>
            <a:off x="4000500" y="2133600"/>
            <a:ext cx="265430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lumMod val="95000"/>
                    <a:lumOff val="5000"/>
                  </a:schemeClr>
                </a:solidFill>
                <a:latin typeface="微软雅黑" pitchFamily="34" charset="-122"/>
                <a:ea typeface="微软雅黑" pitchFamily="34" charset="-122"/>
              </a:rPr>
              <a:t>&lt;20</a:t>
            </a:r>
            <a:r>
              <a:rPr lang="zh-CN" altLang="en-US" sz="1600" dirty="0" smtClean="0">
                <a:solidFill>
                  <a:schemeClr val="tx1">
                    <a:lumMod val="95000"/>
                    <a:lumOff val="5000"/>
                  </a:schemeClr>
                </a:solidFill>
                <a:latin typeface="微软雅黑" pitchFamily="34" charset="-122"/>
                <a:ea typeface="微软雅黑" pitchFamily="34" charset="-122"/>
              </a:rPr>
              <a:t>人的中型</a:t>
            </a:r>
            <a:r>
              <a:rPr lang="en-US" altLang="zh-CN" sz="1600" dirty="0" smtClean="0">
                <a:solidFill>
                  <a:schemeClr val="tx1">
                    <a:lumMod val="95000"/>
                    <a:lumOff val="5000"/>
                  </a:schemeClr>
                </a:solidFill>
                <a:latin typeface="微软雅黑" pitchFamily="34" charset="-122"/>
                <a:ea typeface="微软雅黑" pitchFamily="34" charset="-122"/>
              </a:rPr>
              <a:t>office</a:t>
            </a:r>
            <a:endParaRPr lang="zh-CN" altLang="en-US" sz="1600" dirty="0" smtClean="0">
              <a:solidFill>
                <a:schemeClr val="tx1">
                  <a:lumMod val="95000"/>
                  <a:lumOff val="5000"/>
                </a:schemeClr>
              </a:solidFill>
              <a:latin typeface="微软雅黑" pitchFamily="34" charset="-122"/>
              <a:ea typeface="微软雅黑" pitchFamily="34" charset="-122"/>
            </a:endParaRPr>
          </a:p>
        </p:txBody>
      </p:sp>
      <p:sp>
        <p:nvSpPr>
          <p:cNvPr id="14" name="矩形 13"/>
          <p:cNvSpPr/>
          <p:nvPr/>
        </p:nvSpPr>
        <p:spPr>
          <a:xfrm>
            <a:off x="6807200" y="1536700"/>
            <a:ext cx="265430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lumMod val="95000"/>
                    <a:lumOff val="5000"/>
                  </a:schemeClr>
                </a:solidFill>
                <a:latin typeface="微软雅黑" pitchFamily="34" charset="-122"/>
                <a:ea typeface="微软雅黑" pitchFamily="34" charset="-122"/>
              </a:rPr>
              <a:t>&gt;20</a:t>
            </a:r>
            <a:r>
              <a:rPr lang="zh-CN" altLang="en-US" sz="1600" dirty="0" smtClean="0">
                <a:solidFill>
                  <a:schemeClr val="tx1">
                    <a:lumMod val="95000"/>
                    <a:lumOff val="5000"/>
                  </a:schemeClr>
                </a:solidFill>
                <a:latin typeface="微软雅黑" pitchFamily="34" charset="-122"/>
                <a:ea typeface="微软雅黑" pitchFamily="34" charset="-122"/>
              </a:rPr>
              <a:t>人的大型</a:t>
            </a:r>
            <a:r>
              <a:rPr lang="en-US" altLang="zh-CN" sz="1600" dirty="0" smtClean="0">
                <a:solidFill>
                  <a:schemeClr val="tx1">
                    <a:lumMod val="95000"/>
                    <a:lumOff val="5000"/>
                  </a:schemeClr>
                </a:solidFill>
                <a:latin typeface="微软雅黑" pitchFamily="34" charset="-122"/>
                <a:ea typeface="微软雅黑" pitchFamily="34" charset="-122"/>
              </a:rPr>
              <a:t>office</a:t>
            </a:r>
            <a:r>
              <a:rPr lang="zh-CN" altLang="en-US" sz="1600" dirty="0" smtClean="0">
                <a:solidFill>
                  <a:schemeClr val="tx1">
                    <a:lumMod val="95000"/>
                    <a:lumOff val="5000"/>
                  </a:schemeClr>
                </a:solidFill>
                <a:latin typeface="微软雅黑" pitchFamily="34" charset="-122"/>
                <a:ea typeface="微软雅黑" pitchFamily="34" charset="-122"/>
              </a:rPr>
              <a:t>，大量网络公文处理</a:t>
            </a:r>
          </a:p>
        </p:txBody>
      </p:sp>
      <p:cxnSp>
        <p:nvCxnSpPr>
          <p:cNvPr id="16" name="肘形连接符 15"/>
          <p:cNvCxnSpPr/>
          <p:nvPr/>
        </p:nvCxnSpPr>
        <p:spPr>
          <a:xfrm flipV="1">
            <a:off x="558800" y="5486400"/>
            <a:ext cx="4203700" cy="381000"/>
          </a:xfrm>
          <a:prstGeom prst="bentConnector3">
            <a:avLst>
              <a:gd name="adj1" fmla="val 61480"/>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flipV="1">
            <a:off x="1282700" y="4737100"/>
            <a:ext cx="4292600" cy="76200"/>
          </a:xfrm>
          <a:prstGeom prst="bentConnector3">
            <a:avLst>
              <a:gd name="adj1" fmla="val 50000"/>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a:off x="2844800" y="3695700"/>
            <a:ext cx="3721100" cy="469900"/>
          </a:xfrm>
          <a:prstGeom prst="bentConnector3">
            <a:avLst>
              <a:gd name="adj1" fmla="val 50000"/>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肘形连接符 29"/>
          <p:cNvCxnSpPr/>
          <p:nvPr/>
        </p:nvCxnSpPr>
        <p:spPr>
          <a:xfrm>
            <a:off x="4495800" y="2705100"/>
            <a:ext cx="3200400" cy="1003300"/>
          </a:xfrm>
          <a:prstGeom prst="bentConnector3">
            <a:avLst>
              <a:gd name="adj1" fmla="val 54365"/>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6908800" y="2425700"/>
            <a:ext cx="2247900" cy="1270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9144000" y="2425700"/>
            <a:ext cx="12700" cy="83820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微软雅黑" pitchFamily="34" charset="-122"/>
                <a:ea typeface="微软雅黑" pitchFamily="34" charset="-122"/>
              </a:rPr>
              <a:t>iSat</a:t>
            </a:r>
            <a:r>
              <a:rPr lang="zh-CN" altLang="en-US" dirty="0" smtClean="0">
                <a:latin typeface="微软雅黑" pitchFamily="34" charset="-122"/>
                <a:ea typeface="微软雅黑" pitchFamily="34" charset="-122"/>
              </a:rPr>
              <a:t>服务的追求</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让客户体验极致</a:t>
            </a:r>
            <a:endParaRPr lang="zh-CN" altLang="en-US" dirty="0">
              <a:latin typeface="微软雅黑" pitchFamily="34" charset="-122"/>
              <a:ea typeface="微软雅黑" pitchFamily="34" charset="-122"/>
            </a:endParaRPr>
          </a:p>
        </p:txBody>
      </p:sp>
      <p:graphicFrame>
        <p:nvGraphicFramePr>
          <p:cNvPr id="28" name="图示 27"/>
          <p:cNvGraphicFramePr/>
          <p:nvPr/>
        </p:nvGraphicFramePr>
        <p:xfrm>
          <a:off x="1701800" y="1562100"/>
          <a:ext cx="7658100" cy="4157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线形标注 3(带边框和强调线) 30"/>
          <p:cNvSpPr/>
          <p:nvPr/>
        </p:nvSpPr>
        <p:spPr>
          <a:xfrm>
            <a:off x="8382000" y="3327400"/>
            <a:ext cx="1981200" cy="2514600"/>
          </a:xfrm>
          <a:prstGeom prst="accentBorderCallout3">
            <a:avLst>
              <a:gd name="adj1" fmla="val 30366"/>
              <a:gd name="adj2" fmla="val -9615"/>
              <a:gd name="adj3" fmla="val 30366"/>
              <a:gd name="adj4" fmla="val -23077"/>
              <a:gd name="adj5" fmla="val 30502"/>
              <a:gd name="adj6" fmla="val -38783"/>
              <a:gd name="adj7" fmla="val 30289"/>
              <a:gd name="adj8" fmla="val -75576"/>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lnSpc>
                <a:spcPct val="200000"/>
              </a:lnSpc>
            </a:pPr>
            <a:r>
              <a:rPr lang="zh-CN" altLang="en-US" dirty="0" smtClean="0">
                <a:solidFill>
                  <a:schemeClr val="tx1"/>
                </a:solidFill>
                <a:latin typeface="微软雅黑" pitchFamily="34" charset="-122"/>
                <a:ea typeface="微软雅黑" pitchFamily="34" charset="-122"/>
              </a:rPr>
              <a:t>开通简单</a:t>
            </a:r>
            <a:endParaRPr lang="en-US" altLang="zh-CN" dirty="0" smtClean="0">
              <a:solidFill>
                <a:schemeClr val="tx1"/>
              </a:solidFill>
              <a:latin typeface="微软雅黑" pitchFamily="34" charset="-122"/>
              <a:ea typeface="微软雅黑" pitchFamily="34" charset="-122"/>
            </a:endParaRPr>
          </a:p>
          <a:p>
            <a:pPr lvl="0" algn="ctr">
              <a:lnSpc>
                <a:spcPct val="200000"/>
              </a:lnSpc>
            </a:pPr>
            <a:r>
              <a:rPr lang="zh-CN" altLang="en-US" dirty="0" smtClean="0">
                <a:solidFill>
                  <a:schemeClr val="tx1"/>
                </a:solidFill>
                <a:latin typeface="微软雅黑" pitchFamily="34" charset="-122"/>
                <a:ea typeface="微软雅黑" pitchFamily="34" charset="-122"/>
              </a:rPr>
              <a:t>充值简单</a:t>
            </a:r>
            <a:endParaRPr lang="en-US" altLang="zh-CN" dirty="0" smtClean="0">
              <a:solidFill>
                <a:schemeClr val="tx1"/>
              </a:solidFill>
              <a:latin typeface="微软雅黑" pitchFamily="34" charset="-122"/>
              <a:ea typeface="微软雅黑" pitchFamily="34" charset="-122"/>
            </a:endParaRPr>
          </a:p>
          <a:p>
            <a:pPr lvl="0" algn="ctr">
              <a:lnSpc>
                <a:spcPct val="200000"/>
              </a:lnSpc>
            </a:pPr>
            <a:r>
              <a:rPr lang="zh-CN" altLang="en-US" dirty="0" smtClean="0">
                <a:solidFill>
                  <a:schemeClr val="tx1"/>
                </a:solidFill>
                <a:latin typeface="微软雅黑" pitchFamily="34" charset="-122"/>
                <a:ea typeface="微软雅黑" pitchFamily="34" charset="-122"/>
              </a:rPr>
              <a:t>查询简单</a:t>
            </a:r>
            <a:endParaRPr lang="en-US" altLang="zh-CN" dirty="0" smtClean="0">
              <a:solidFill>
                <a:schemeClr val="tx1"/>
              </a:solidFill>
              <a:latin typeface="微软雅黑" pitchFamily="34" charset="-122"/>
              <a:ea typeface="微软雅黑" pitchFamily="34" charset="-122"/>
            </a:endParaRPr>
          </a:p>
          <a:p>
            <a:pPr lvl="0" algn="ctr">
              <a:lnSpc>
                <a:spcPct val="200000"/>
              </a:lnSpc>
            </a:pPr>
            <a:r>
              <a:rPr lang="zh-CN" altLang="en-US" dirty="0" smtClean="0">
                <a:solidFill>
                  <a:schemeClr val="tx1"/>
                </a:solidFill>
                <a:latin typeface="微软雅黑" pitchFamily="34" charset="-122"/>
                <a:ea typeface="微软雅黑" pitchFamily="34" charset="-122"/>
              </a:rPr>
              <a:t>报障简单</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b">
            <a:normAutofit/>
          </a:bodyPr>
          <a:lstStyle/>
          <a:p>
            <a:r>
              <a:rPr lang="zh-CN" altLang="en-US" dirty="0" smtClean="0">
                <a:latin typeface="微软雅黑" pitchFamily="34" charset="-122"/>
                <a:ea typeface="微软雅黑" pitchFamily="34" charset="-122"/>
              </a:rPr>
              <a:t>安全</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针对中国公司和机构的上网安全</a:t>
            </a:r>
          </a:p>
        </p:txBody>
      </p:sp>
      <p:grpSp>
        <p:nvGrpSpPr>
          <p:cNvPr id="6" name="Group 472"/>
          <p:cNvGrpSpPr>
            <a:grpSpLocks/>
          </p:cNvGrpSpPr>
          <p:nvPr/>
        </p:nvGrpSpPr>
        <p:grpSpPr bwMode="auto">
          <a:xfrm>
            <a:off x="446088" y="3100388"/>
            <a:ext cx="755650" cy="596900"/>
            <a:chOff x="1478" y="663"/>
            <a:chExt cx="771" cy="590"/>
          </a:xfrm>
        </p:grpSpPr>
        <p:sp>
          <p:nvSpPr>
            <p:cNvPr id="7" name="Oval 473"/>
            <p:cNvSpPr>
              <a:spLocks noChangeArrowheads="1"/>
            </p:cNvSpPr>
            <p:nvPr/>
          </p:nvSpPr>
          <p:spPr bwMode="auto">
            <a:xfrm>
              <a:off x="2113" y="1026"/>
              <a:ext cx="33" cy="136"/>
            </a:xfrm>
            <a:prstGeom prst="ellipse">
              <a:avLst/>
            </a:prstGeom>
            <a:noFill/>
            <a:ln w="9525">
              <a:solidFill>
                <a:schemeClr val="tx1"/>
              </a:solidFill>
              <a:round/>
              <a:headEnd/>
              <a:tailEnd/>
            </a:ln>
            <a:effectLst/>
          </p:spPr>
          <p:txBody>
            <a:bodyPr wrap="none" anchor="ctr"/>
            <a:lstStyle/>
            <a:p>
              <a:endParaRPr lang="zh-CN" altLang="en-US"/>
            </a:p>
          </p:txBody>
        </p:sp>
        <p:sp>
          <p:nvSpPr>
            <p:cNvPr id="8" name="AutoShape 474"/>
            <p:cNvSpPr>
              <a:spLocks noChangeAspect="1" noChangeArrowheads="1" noTextEdit="1"/>
            </p:cNvSpPr>
            <p:nvPr/>
          </p:nvSpPr>
          <p:spPr bwMode="auto">
            <a:xfrm>
              <a:off x="1478" y="663"/>
              <a:ext cx="771" cy="590"/>
            </a:xfrm>
            <a:prstGeom prst="rect">
              <a:avLst/>
            </a:prstGeom>
            <a:noFill/>
            <a:ln w="9525">
              <a:noFill/>
              <a:miter lim="800000"/>
              <a:headEnd/>
              <a:tailEnd/>
            </a:ln>
          </p:spPr>
          <p:txBody>
            <a:bodyPr/>
            <a:lstStyle/>
            <a:p>
              <a:endParaRPr lang="zh-CN" altLang="en-US"/>
            </a:p>
          </p:txBody>
        </p:sp>
        <p:sp>
          <p:nvSpPr>
            <p:cNvPr id="9" name="Freeform 475"/>
            <p:cNvSpPr>
              <a:spLocks/>
            </p:cNvSpPr>
            <p:nvPr/>
          </p:nvSpPr>
          <p:spPr bwMode="auto">
            <a:xfrm>
              <a:off x="1603" y="745"/>
              <a:ext cx="501" cy="413"/>
            </a:xfrm>
            <a:custGeom>
              <a:avLst/>
              <a:gdLst/>
              <a:ahLst/>
              <a:cxnLst>
                <a:cxn ang="0">
                  <a:pos x="501" y="413"/>
                </a:cxn>
                <a:cxn ang="0">
                  <a:pos x="0" y="413"/>
                </a:cxn>
                <a:cxn ang="0">
                  <a:pos x="0" y="180"/>
                </a:cxn>
                <a:cxn ang="0">
                  <a:pos x="234" y="0"/>
                </a:cxn>
                <a:cxn ang="0">
                  <a:pos x="501" y="154"/>
                </a:cxn>
                <a:cxn ang="0">
                  <a:pos x="501" y="413"/>
                </a:cxn>
              </a:cxnLst>
              <a:rect l="0" t="0" r="r" b="b"/>
              <a:pathLst>
                <a:path w="501" h="413">
                  <a:moveTo>
                    <a:pt x="501" y="413"/>
                  </a:moveTo>
                  <a:lnTo>
                    <a:pt x="0" y="413"/>
                  </a:lnTo>
                  <a:lnTo>
                    <a:pt x="0" y="180"/>
                  </a:lnTo>
                  <a:lnTo>
                    <a:pt x="234" y="0"/>
                  </a:lnTo>
                  <a:lnTo>
                    <a:pt x="501" y="154"/>
                  </a:lnTo>
                  <a:lnTo>
                    <a:pt x="501" y="413"/>
                  </a:lnTo>
                  <a:close/>
                </a:path>
              </a:pathLst>
            </a:custGeom>
            <a:solidFill>
              <a:srgbClr val="AAAAAA"/>
            </a:solidFill>
            <a:ln w="9525">
              <a:noFill/>
              <a:round/>
              <a:headEnd/>
              <a:tailEnd/>
            </a:ln>
          </p:spPr>
          <p:txBody>
            <a:bodyPr/>
            <a:lstStyle/>
            <a:p>
              <a:endParaRPr lang="zh-CN" altLang="en-US"/>
            </a:p>
          </p:txBody>
        </p:sp>
        <p:sp>
          <p:nvSpPr>
            <p:cNvPr id="10" name="Freeform 476"/>
            <p:cNvSpPr>
              <a:spLocks/>
            </p:cNvSpPr>
            <p:nvPr/>
          </p:nvSpPr>
          <p:spPr bwMode="auto">
            <a:xfrm>
              <a:off x="1603" y="745"/>
              <a:ext cx="234" cy="413"/>
            </a:xfrm>
            <a:custGeom>
              <a:avLst/>
              <a:gdLst/>
              <a:ahLst/>
              <a:cxnLst>
                <a:cxn ang="0">
                  <a:pos x="234" y="413"/>
                </a:cxn>
                <a:cxn ang="0">
                  <a:pos x="0" y="413"/>
                </a:cxn>
                <a:cxn ang="0">
                  <a:pos x="0" y="180"/>
                </a:cxn>
                <a:cxn ang="0">
                  <a:pos x="234" y="0"/>
                </a:cxn>
                <a:cxn ang="0">
                  <a:pos x="234" y="413"/>
                </a:cxn>
              </a:cxnLst>
              <a:rect l="0" t="0" r="r" b="b"/>
              <a:pathLst>
                <a:path w="234" h="413">
                  <a:moveTo>
                    <a:pt x="234" y="413"/>
                  </a:moveTo>
                  <a:lnTo>
                    <a:pt x="0" y="413"/>
                  </a:lnTo>
                  <a:lnTo>
                    <a:pt x="0" y="180"/>
                  </a:lnTo>
                  <a:lnTo>
                    <a:pt x="234" y="0"/>
                  </a:lnTo>
                  <a:lnTo>
                    <a:pt x="234" y="413"/>
                  </a:lnTo>
                  <a:close/>
                </a:path>
              </a:pathLst>
            </a:custGeom>
            <a:solidFill>
              <a:srgbClr val="FFFFD5"/>
            </a:solidFill>
            <a:ln w="9525">
              <a:noFill/>
              <a:round/>
              <a:headEnd/>
              <a:tailEnd/>
            </a:ln>
          </p:spPr>
          <p:txBody>
            <a:bodyPr/>
            <a:lstStyle/>
            <a:p>
              <a:endParaRPr lang="zh-CN" altLang="en-US"/>
            </a:p>
          </p:txBody>
        </p:sp>
        <p:sp>
          <p:nvSpPr>
            <p:cNvPr id="11" name="Freeform 477"/>
            <p:cNvSpPr>
              <a:spLocks/>
            </p:cNvSpPr>
            <p:nvPr/>
          </p:nvSpPr>
          <p:spPr bwMode="auto">
            <a:xfrm>
              <a:off x="1603" y="745"/>
              <a:ext cx="234" cy="413"/>
            </a:xfrm>
            <a:custGeom>
              <a:avLst/>
              <a:gdLst/>
              <a:ahLst/>
              <a:cxnLst>
                <a:cxn ang="0">
                  <a:pos x="234" y="413"/>
                </a:cxn>
                <a:cxn ang="0">
                  <a:pos x="0" y="413"/>
                </a:cxn>
                <a:cxn ang="0">
                  <a:pos x="0" y="180"/>
                </a:cxn>
                <a:cxn ang="0">
                  <a:pos x="234" y="0"/>
                </a:cxn>
                <a:cxn ang="0">
                  <a:pos x="234" y="413"/>
                </a:cxn>
              </a:cxnLst>
              <a:rect l="0" t="0" r="r" b="b"/>
              <a:pathLst>
                <a:path w="234" h="413">
                  <a:moveTo>
                    <a:pt x="234" y="413"/>
                  </a:moveTo>
                  <a:lnTo>
                    <a:pt x="0" y="413"/>
                  </a:lnTo>
                  <a:lnTo>
                    <a:pt x="0" y="180"/>
                  </a:lnTo>
                  <a:lnTo>
                    <a:pt x="234" y="0"/>
                  </a:lnTo>
                  <a:lnTo>
                    <a:pt x="234" y="413"/>
                  </a:lnTo>
                  <a:close/>
                </a:path>
              </a:pathLst>
            </a:custGeom>
            <a:solidFill>
              <a:srgbClr val="FFFFD5"/>
            </a:solidFill>
            <a:ln w="3175">
              <a:solidFill>
                <a:srgbClr val="8F5B1A"/>
              </a:solidFill>
              <a:prstDash val="solid"/>
              <a:round/>
              <a:headEnd/>
              <a:tailEnd/>
            </a:ln>
          </p:spPr>
          <p:txBody>
            <a:bodyPr/>
            <a:lstStyle/>
            <a:p>
              <a:endParaRPr lang="zh-CN" altLang="en-US"/>
            </a:p>
          </p:txBody>
        </p:sp>
        <p:sp>
          <p:nvSpPr>
            <p:cNvPr id="12" name="Freeform 478"/>
            <p:cNvSpPr>
              <a:spLocks/>
            </p:cNvSpPr>
            <p:nvPr/>
          </p:nvSpPr>
          <p:spPr bwMode="auto">
            <a:xfrm>
              <a:off x="1525" y="1158"/>
              <a:ext cx="628" cy="90"/>
            </a:xfrm>
            <a:custGeom>
              <a:avLst/>
              <a:gdLst/>
              <a:ahLst/>
              <a:cxnLst>
                <a:cxn ang="0">
                  <a:pos x="0" y="90"/>
                </a:cxn>
                <a:cxn ang="0">
                  <a:pos x="78" y="0"/>
                </a:cxn>
                <a:cxn ang="0">
                  <a:pos x="628" y="0"/>
                </a:cxn>
                <a:cxn ang="0">
                  <a:pos x="548" y="90"/>
                </a:cxn>
                <a:cxn ang="0">
                  <a:pos x="0" y="90"/>
                </a:cxn>
              </a:cxnLst>
              <a:rect l="0" t="0" r="r" b="b"/>
              <a:pathLst>
                <a:path w="628" h="90">
                  <a:moveTo>
                    <a:pt x="0" y="90"/>
                  </a:moveTo>
                  <a:lnTo>
                    <a:pt x="78" y="0"/>
                  </a:lnTo>
                  <a:lnTo>
                    <a:pt x="628" y="0"/>
                  </a:lnTo>
                  <a:lnTo>
                    <a:pt x="548" y="90"/>
                  </a:lnTo>
                  <a:lnTo>
                    <a:pt x="0" y="90"/>
                  </a:lnTo>
                  <a:close/>
                </a:path>
              </a:pathLst>
            </a:custGeom>
            <a:solidFill>
              <a:srgbClr val="717171"/>
            </a:solidFill>
            <a:ln w="9525">
              <a:noFill/>
              <a:round/>
              <a:headEnd/>
              <a:tailEnd/>
            </a:ln>
          </p:spPr>
          <p:txBody>
            <a:bodyPr/>
            <a:lstStyle/>
            <a:p>
              <a:endParaRPr lang="zh-CN" altLang="en-US"/>
            </a:p>
          </p:txBody>
        </p:sp>
        <p:sp>
          <p:nvSpPr>
            <p:cNvPr id="13" name="Freeform 479"/>
            <p:cNvSpPr>
              <a:spLocks/>
            </p:cNvSpPr>
            <p:nvPr/>
          </p:nvSpPr>
          <p:spPr bwMode="auto">
            <a:xfrm>
              <a:off x="1525" y="1158"/>
              <a:ext cx="628" cy="90"/>
            </a:xfrm>
            <a:custGeom>
              <a:avLst/>
              <a:gdLst/>
              <a:ahLst/>
              <a:cxnLst>
                <a:cxn ang="0">
                  <a:pos x="0" y="90"/>
                </a:cxn>
                <a:cxn ang="0">
                  <a:pos x="78" y="0"/>
                </a:cxn>
                <a:cxn ang="0">
                  <a:pos x="628" y="0"/>
                </a:cxn>
                <a:cxn ang="0">
                  <a:pos x="548" y="90"/>
                </a:cxn>
                <a:cxn ang="0">
                  <a:pos x="0" y="90"/>
                </a:cxn>
              </a:cxnLst>
              <a:rect l="0" t="0" r="r" b="b"/>
              <a:pathLst>
                <a:path w="628" h="90">
                  <a:moveTo>
                    <a:pt x="0" y="90"/>
                  </a:moveTo>
                  <a:lnTo>
                    <a:pt x="78" y="0"/>
                  </a:lnTo>
                  <a:lnTo>
                    <a:pt x="628" y="0"/>
                  </a:lnTo>
                  <a:lnTo>
                    <a:pt x="548" y="90"/>
                  </a:lnTo>
                  <a:lnTo>
                    <a:pt x="0" y="90"/>
                  </a:lnTo>
                  <a:close/>
                </a:path>
              </a:pathLst>
            </a:custGeom>
            <a:solidFill>
              <a:srgbClr val="717171"/>
            </a:solidFill>
            <a:ln w="3175">
              <a:solidFill>
                <a:srgbClr val="383838"/>
              </a:solidFill>
              <a:prstDash val="solid"/>
              <a:round/>
              <a:headEnd/>
              <a:tailEnd/>
            </a:ln>
          </p:spPr>
          <p:txBody>
            <a:bodyPr/>
            <a:lstStyle/>
            <a:p>
              <a:endParaRPr lang="zh-CN" altLang="en-US"/>
            </a:p>
          </p:txBody>
        </p:sp>
        <p:sp>
          <p:nvSpPr>
            <p:cNvPr id="14" name="Freeform 480"/>
            <p:cNvSpPr>
              <a:spLocks/>
            </p:cNvSpPr>
            <p:nvPr/>
          </p:nvSpPr>
          <p:spPr bwMode="auto">
            <a:xfrm>
              <a:off x="1525" y="1158"/>
              <a:ext cx="341" cy="90"/>
            </a:xfrm>
            <a:custGeom>
              <a:avLst/>
              <a:gdLst/>
              <a:ahLst/>
              <a:cxnLst>
                <a:cxn ang="0">
                  <a:pos x="0" y="90"/>
                </a:cxn>
                <a:cxn ang="0">
                  <a:pos x="78" y="0"/>
                </a:cxn>
                <a:cxn ang="0">
                  <a:pos x="341" y="0"/>
                </a:cxn>
                <a:cxn ang="0">
                  <a:pos x="263" y="90"/>
                </a:cxn>
                <a:cxn ang="0">
                  <a:pos x="0" y="90"/>
                </a:cxn>
              </a:cxnLst>
              <a:rect l="0" t="0" r="r" b="b"/>
              <a:pathLst>
                <a:path w="341" h="90">
                  <a:moveTo>
                    <a:pt x="0" y="90"/>
                  </a:moveTo>
                  <a:lnTo>
                    <a:pt x="78" y="0"/>
                  </a:lnTo>
                  <a:lnTo>
                    <a:pt x="341" y="0"/>
                  </a:lnTo>
                  <a:lnTo>
                    <a:pt x="263" y="90"/>
                  </a:lnTo>
                  <a:lnTo>
                    <a:pt x="0" y="90"/>
                  </a:lnTo>
                  <a:close/>
                </a:path>
              </a:pathLst>
            </a:custGeom>
            <a:solidFill>
              <a:srgbClr val="DE9C4C"/>
            </a:solidFill>
            <a:ln w="9525">
              <a:noFill/>
              <a:round/>
              <a:headEnd/>
              <a:tailEnd/>
            </a:ln>
          </p:spPr>
          <p:txBody>
            <a:bodyPr/>
            <a:lstStyle/>
            <a:p>
              <a:endParaRPr lang="zh-CN" altLang="en-US"/>
            </a:p>
          </p:txBody>
        </p:sp>
        <p:sp>
          <p:nvSpPr>
            <p:cNvPr id="15" name="Rectangle 481"/>
            <p:cNvSpPr>
              <a:spLocks noChangeArrowheads="1"/>
            </p:cNvSpPr>
            <p:nvPr/>
          </p:nvSpPr>
          <p:spPr bwMode="auto">
            <a:xfrm>
              <a:off x="1780" y="1187"/>
              <a:ext cx="1" cy="57"/>
            </a:xfrm>
            <a:prstGeom prst="rect">
              <a:avLst/>
            </a:prstGeom>
            <a:solidFill>
              <a:srgbClr val="7A7A5A"/>
            </a:solidFill>
            <a:ln w="3175">
              <a:solidFill>
                <a:srgbClr val="494936"/>
              </a:solidFill>
              <a:miter lim="800000"/>
              <a:headEnd/>
              <a:tailEnd/>
            </a:ln>
          </p:spPr>
          <p:txBody>
            <a:bodyPr/>
            <a:lstStyle/>
            <a:p>
              <a:endParaRPr lang="zh-CN" altLang="en-US"/>
            </a:p>
          </p:txBody>
        </p:sp>
        <p:sp>
          <p:nvSpPr>
            <p:cNvPr id="16" name="Rectangle 482"/>
            <p:cNvSpPr>
              <a:spLocks noChangeArrowheads="1"/>
            </p:cNvSpPr>
            <p:nvPr/>
          </p:nvSpPr>
          <p:spPr bwMode="auto">
            <a:xfrm>
              <a:off x="1722" y="1187"/>
              <a:ext cx="1" cy="57"/>
            </a:xfrm>
            <a:prstGeom prst="rect">
              <a:avLst/>
            </a:prstGeom>
            <a:solidFill>
              <a:srgbClr val="7A7A5A"/>
            </a:solidFill>
            <a:ln w="3175">
              <a:solidFill>
                <a:srgbClr val="494936"/>
              </a:solidFill>
              <a:miter lim="800000"/>
              <a:headEnd/>
              <a:tailEnd/>
            </a:ln>
          </p:spPr>
          <p:txBody>
            <a:bodyPr/>
            <a:lstStyle/>
            <a:p>
              <a:endParaRPr lang="zh-CN" altLang="en-US"/>
            </a:p>
          </p:txBody>
        </p:sp>
        <p:sp>
          <p:nvSpPr>
            <p:cNvPr id="17" name="Freeform 483"/>
            <p:cNvSpPr>
              <a:spLocks/>
            </p:cNvSpPr>
            <p:nvPr/>
          </p:nvSpPr>
          <p:spPr bwMode="auto">
            <a:xfrm>
              <a:off x="1525" y="745"/>
              <a:ext cx="312" cy="503"/>
            </a:xfrm>
            <a:custGeom>
              <a:avLst/>
              <a:gdLst/>
              <a:ahLst/>
              <a:cxnLst>
                <a:cxn ang="0">
                  <a:pos x="0" y="503"/>
                </a:cxn>
                <a:cxn ang="0">
                  <a:pos x="78" y="413"/>
                </a:cxn>
                <a:cxn ang="0">
                  <a:pos x="78" y="192"/>
                </a:cxn>
                <a:cxn ang="0">
                  <a:pos x="312" y="0"/>
                </a:cxn>
                <a:cxn ang="0">
                  <a:pos x="0" y="257"/>
                </a:cxn>
                <a:cxn ang="0">
                  <a:pos x="0" y="503"/>
                </a:cxn>
              </a:cxnLst>
              <a:rect l="0" t="0" r="r" b="b"/>
              <a:pathLst>
                <a:path w="312" h="503">
                  <a:moveTo>
                    <a:pt x="0" y="503"/>
                  </a:moveTo>
                  <a:lnTo>
                    <a:pt x="78" y="413"/>
                  </a:lnTo>
                  <a:lnTo>
                    <a:pt x="78" y="192"/>
                  </a:lnTo>
                  <a:lnTo>
                    <a:pt x="312" y="0"/>
                  </a:lnTo>
                  <a:lnTo>
                    <a:pt x="0" y="257"/>
                  </a:lnTo>
                  <a:lnTo>
                    <a:pt x="0" y="503"/>
                  </a:lnTo>
                  <a:close/>
                </a:path>
              </a:pathLst>
            </a:custGeom>
            <a:solidFill>
              <a:srgbClr val="FFFFAA"/>
            </a:solidFill>
            <a:ln w="9525">
              <a:noFill/>
              <a:round/>
              <a:headEnd/>
              <a:tailEnd/>
            </a:ln>
          </p:spPr>
          <p:txBody>
            <a:bodyPr/>
            <a:lstStyle/>
            <a:p>
              <a:endParaRPr lang="zh-CN" altLang="en-US"/>
            </a:p>
          </p:txBody>
        </p:sp>
        <p:sp>
          <p:nvSpPr>
            <p:cNvPr id="18" name="Freeform 484"/>
            <p:cNvSpPr>
              <a:spLocks/>
            </p:cNvSpPr>
            <p:nvPr/>
          </p:nvSpPr>
          <p:spPr bwMode="auto">
            <a:xfrm>
              <a:off x="1525" y="745"/>
              <a:ext cx="312" cy="503"/>
            </a:xfrm>
            <a:custGeom>
              <a:avLst/>
              <a:gdLst/>
              <a:ahLst/>
              <a:cxnLst>
                <a:cxn ang="0">
                  <a:pos x="0" y="503"/>
                </a:cxn>
                <a:cxn ang="0">
                  <a:pos x="78" y="413"/>
                </a:cxn>
                <a:cxn ang="0">
                  <a:pos x="78" y="192"/>
                </a:cxn>
                <a:cxn ang="0">
                  <a:pos x="312" y="0"/>
                </a:cxn>
                <a:cxn ang="0">
                  <a:pos x="0" y="257"/>
                </a:cxn>
                <a:cxn ang="0">
                  <a:pos x="0" y="503"/>
                </a:cxn>
              </a:cxnLst>
              <a:rect l="0" t="0" r="r" b="b"/>
              <a:pathLst>
                <a:path w="312" h="503">
                  <a:moveTo>
                    <a:pt x="0" y="503"/>
                  </a:moveTo>
                  <a:lnTo>
                    <a:pt x="78" y="413"/>
                  </a:lnTo>
                  <a:lnTo>
                    <a:pt x="78" y="192"/>
                  </a:lnTo>
                  <a:lnTo>
                    <a:pt x="312" y="0"/>
                  </a:lnTo>
                  <a:lnTo>
                    <a:pt x="0" y="257"/>
                  </a:lnTo>
                  <a:lnTo>
                    <a:pt x="0" y="503"/>
                  </a:lnTo>
                  <a:close/>
                </a:path>
              </a:pathLst>
            </a:custGeom>
            <a:solidFill>
              <a:srgbClr val="FFFFAA"/>
            </a:solidFill>
            <a:ln w="3175">
              <a:solidFill>
                <a:srgbClr val="8F5B1A"/>
              </a:solidFill>
              <a:prstDash val="solid"/>
              <a:round/>
              <a:headEnd/>
              <a:tailEnd/>
            </a:ln>
          </p:spPr>
          <p:txBody>
            <a:bodyPr/>
            <a:lstStyle/>
            <a:p>
              <a:endParaRPr lang="zh-CN" altLang="en-US"/>
            </a:p>
          </p:txBody>
        </p:sp>
        <p:sp>
          <p:nvSpPr>
            <p:cNvPr id="19" name="Rectangle 485"/>
            <p:cNvSpPr>
              <a:spLocks noChangeArrowheads="1"/>
            </p:cNvSpPr>
            <p:nvPr/>
          </p:nvSpPr>
          <p:spPr bwMode="auto">
            <a:xfrm>
              <a:off x="1581" y="1135"/>
              <a:ext cx="176" cy="3"/>
            </a:xfrm>
            <a:prstGeom prst="rect">
              <a:avLst/>
            </a:prstGeom>
            <a:solidFill>
              <a:srgbClr val="7A7A5A"/>
            </a:solidFill>
            <a:ln w="9525">
              <a:noFill/>
              <a:miter lim="800000"/>
              <a:headEnd/>
              <a:tailEnd/>
            </a:ln>
          </p:spPr>
          <p:txBody>
            <a:bodyPr/>
            <a:lstStyle/>
            <a:p>
              <a:endParaRPr lang="zh-CN" altLang="en-US"/>
            </a:p>
          </p:txBody>
        </p:sp>
        <p:sp>
          <p:nvSpPr>
            <p:cNvPr id="20" name="Rectangle 486"/>
            <p:cNvSpPr>
              <a:spLocks noChangeArrowheads="1"/>
            </p:cNvSpPr>
            <p:nvPr/>
          </p:nvSpPr>
          <p:spPr bwMode="auto">
            <a:xfrm>
              <a:off x="1582" y="1136"/>
              <a:ext cx="174" cy="1"/>
            </a:xfrm>
            <a:prstGeom prst="rect">
              <a:avLst/>
            </a:prstGeom>
            <a:solidFill>
              <a:srgbClr val="7A7A5A"/>
            </a:solidFill>
            <a:ln w="3175">
              <a:solidFill>
                <a:srgbClr val="494936"/>
              </a:solidFill>
              <a:miter lim="800000"/>
              <a:headEnd/>
              <a:tailEnd/>
            </a:ln>
          </p:spPr>
          <p:txBody>
            <a:bodyPr/>
            <a:lstStyle/>
            <a:p>
              <a:endParaRPr lang="zh-CN" altLang="en-US"/>
            </a:p>
          </p:txBody>
        </p:sp>
        <p:sp>
          <p:nvSpPr>
            <p:cNvPr id="21" name="Rectangle 487"/>
            <p:cNvSpPr>
              <a:spLocks noChangeArrowheads="1"/>
            </p:cNvSpPr>
            <p:nvPr/>
          </p:nvSpPr>
          <p:spPr bwMode="auto">
            <a:xfrm>
              <a:off x="1712" y="1186"/>
              <a:ext cx="78" cy="5"/>
            </a:xfrm>
            <a:prstGeom prst="rect">
              <a:avLst/>
            </a:prstGeom>
            <a:solidFill>
              <a:srgbClr val="7A7A5A"/>
            </a:solidFill>
            <a:ln w="9525">
              <a:noFill/>
              <a:miter lim="800000"/>
              <a:headEnd/>
              <a:tailEnd/>
            </a:ln>
          </p:spPr>
          <p:txBody>
            <a:bodyPr/>
            <a:lstStyle/>
            <a:p>
              <a:endParaRPr lang="zh-CN" altLang="en-US"/>
            </a:p>
          </p:txBody>
        </p:sp>
        <p:sp>
          <p:nvSpPr>
            <p:cNvPr id="22" name="Rectangle 488"/>
            <p:cNvSpPr>
              <a:spLocks noChangeArrowheads="1"/>
            </p:cNvSpPr>
            <p:nvPr/>
          </p:nvSpPr>
          <p:spPr bwMode="auto">
            <a:xfrm>
              <a:off x="1713" y="1187"/>
              <a:ext cx="76" cy="3"/>
            </a:xfrm>
            <a:prstGeom prst="rect">
              <a:avLst/>
            </a:prstGeom>
            <a:solidFill>
              <a:srgbClr val="7A7A5A"/>
            </a:solidFill>
            <a:ln w="3175">
              <a:solidFill>
                <a:srgbClr val="494936"/>
              </a:solidFill>
              <a:miter lim="800000"/>
              <a:headEnd/>
              <a:tailEnd/>
            </a:ln>
          </p:spPr>
          <p:txBody>
            <a:bodyPr/>
            <a:lstStyle/>
            <a:p>
              <a:endParaRPr lang="zh-CN" altLang="en-US"/>
            </a:p>
          </p:txBody>
        </p:sp>
        <p:sp>
          <p:nvSpPr>
            <p:cNvPr id="23" name="Freeform 489"/>
            <p:cNvSpPr>
              <a:spLocks/>
            </p:cNvSpPr>
            <p:nvPr/>
          </p:nvSpPr>
          <p:spPr bwMode="auto">
            <a:xfrm>
              <a:off x="1581" y="1107"/>
              <a:ext cx="276" cy="79"/>
            </a:xfrm>
            <a:custGeom>
              <a:avLst/>
              <a:gdLst/>
              <a:ahLst/>
              <a:cxnLst>
                <a:cxn ang="0">
                  <a:pos x="0" y="28"/>
                </a:cxn>
                <a:cxn ang="0">
                  <a:pos x="24" y="0"/>
                </a:cxn>
                <a:cxn ang="0">
                  <a:pos x="276" y="0"/>
                </a:cxn>
                <a:cxn ang="0">
                  <a:pos x="207" y="79"/>
                </a:cxn>
                <a:cxn ang="0">
                  <a:pos x="131" y="79"/>
                </a:cxn>
                <a:cxn ang="0">
                  <a:pos x="176" y="28"/>
                </a:cxn>
                <a:cxn ang="0">
                  <a:pos x="0" y="28"/>
                </a:cxn>
              </a:cxnLst>
              <a:rect l="0" t="0" r="r" b="b"/>
              <a:pathLst>
                <a:path w="276" h="79">
                  <a:moveTo>
                    <a:pt x="0" y="28"/>
                  </a:moveTo>
                  <a:lnTo>
                    <a:pt x="24" y="0"/>
                  </a:lnTo>
                  <a:lnTo>
                    <a:pt x="276" y="0"/>
                  </a:lnTo>
                  <a:lnTo>
                    <a:pt x="207" y="79"/>
                  </a:lnTo>
                  <a:lnTo>
                    <a:pt x="131" y="79"/>
                  </a:lnTo>
                  <a:lnTo>
                    <a:pt x="176" y="28"/>
                  </a:lnTo>
                  <a:lnTo>
                    <a:pt x="0" y="28"/>
                  </a:lnTo>
                  <a:close/>
                </a:path>
              </a:pathLst>
            </a:custGeom>
            <a:solidFill>
              <a:srgbClr val="93936C"/>
            </a:solidFill>
            <a:ln w="9525">
              <a:noFill/>
              <a:round/>
              <a:headEnd/>
              <a:tailEnd/>
            </a:ln>
          </p:spPr>
          <p:txBody>
            <a:bodyPr/>
            <a:lstStyle/>
            <a:p>
              <a:endParaRPr lang="zh-CN" altLang="en-US"/>
            </a:p>
          </p:txBody>
        </p:sp>
        <p:sp>
          <p:nvSpPr>
            <p:cNvPr id="24" name="Arc 490"/>
            <p:cNvSpPr>
              <a:spLocks/>
            </p:cNvSpPr>
            <p:nvPr/>
          </p:nvSpPr>
          <p:spPr bwMode="auto">
            <a:xfrm>
              <a:off x="1737" y="1113"/>
              <a:ext cx="16" cy="13"/>
            </a:xfrm>
            <a:custGeom>
              <a:avLst/>
              <a:gdLst>
                <a:gd name="G0" fmla="+- 16722 0 0"/>
                <a:gd name="G1" fmla="+- 21600 0 0"/>
                <a:gd name="G2" fmla="+- 21600 0 0"/>
                <a:gd name="T0" fmla="*/ 0 w 38322"/>
                <a:gd name="T1" fmla="*/ 7928 h 34819"/>
                <a:gd name="T2" fmla="*/ 33805 w 38322"/>
                <a:gd name="T3" fmla="*/ 34819 h 34819"/>
                <a:gd name="T4" fmla="*/ 16722 w 38322"/>
                <a:gd name="T5" fmla="*/ 21600 h 34819"/>
              </a:gdLst>
              <a:ahLst/>
              <a:cxnLst>
                <a:cxn ang="0">
                  <a:pos x="T0" y="T1"/>
                </a:cxn>
                <a:cxn ang="0">
                  <a:pos x="T2" y="T3"/>
                </a:cxn>
                <a:cxn ang="0">
                  <a:pos x="T4" y="T5"/>
                </a:cxn>
              </a:cxnLst>
              <a:rect l="0" t="0" r="r" b="b"/>
              <a:pathLst>
                <a:path w="38322" h="34819" fill="none" extrusionOk="0">
                  <a:moveTo>
                    <a:pt x="-1" y="7927"/>
                  </a:moveTo>
                  <a:cubicBezTo>
                    <a:pt x="4102" y="2910"/>
                    <a:pt x="10240" y="-1"/>
                    <a:pt x="16722" y="0"/>
                  </a:cubicBezTo>
                  <a:cubicBezTo>
                    <a:pt x="28651" y="0"/>
                    <a:pt x="38322" y="9670"/>
                    <a:pt x="38322" y="21600"/>
                  </a:cubicBezTo>
                  <a:cubicBezTo>
                    <a:pt x="38322" y="26384"/>
                    <a:pt x="36733" y="31034"/>
                    <a:pt x="33804" y="34818"/>
                  </a:cubicBezTo>
                </a:path>
                <a:path w="38322" h="34819" stroke="0" extrusionOk="0">
                  <a:moveTo>
                    <a:pt x="-1" y="7927"/>
                  </a:moveTo>
                  <a:cubicBezTo>
                    <a:pt x="4102" y="2910"/>
                    <a:pt x="10240" y="-1"/>
                    <a:pt x="16722" y="0"/>
                  </a:cubicBezTo>
                  <a:cubicBezTo>
                    <a:pt x="28651" y="0"/>
                    <a:pt x="38322" y="9670"/>
                    <a:pt x="38322" y="21600"/>
                  </a:cubicBezTo>
                  <a:cubicBezTo>
                    <a:pt x="38322" y="26384"/>
                    <a:pt x="36733" y="31034"/>
                    <a:pt x="33804" y="34818"/>
                  </a:cubicBezTo>
                  <a:lnTo>
                    <a:pt x="16722" y="21600"/>
                  </a:lnTo>
                  <a:close/>
                </a:path>
              </a:pathLst>
            </a:custGeom>
            <a:noFill/>
            <a:ln w="3175">
              <a:solidFill>
                <a:srgbClr val="93936C"/>
              </a:solidFill>
              <a:round/>
              <a:headEnd/>
              <a:tailEnd/>
            </a:ln>
          </p:spPr>
          <p:txBody>
            <a:bodyPr/>
            <a:lstStyle/>
            <a:p>
              <a:endParaRPr lang="zh-CN" altLang="en-US"/>
            </a:p>
          </p:txBody>
        </p:sp>
        <p:sp>
          <p:nvSpPr>
            <p:cNvPr id="25" name="Arc 491"/>
            <p:cNvSpPr>
              <a:spLocks/>
            </p:cNvSpPr>
            <p:nvPr/>
          </p:nvSpPr>
          <p:spPr bwMode="auto">
            <a:xfrm>
              <a:off x="1739" y="1113"/>
              <a:ext cx="14" cy="13"/>
            </a:xfrm>
            <a:custGeom>
              <a:avLst/>
              <a:gdLst>
                <a:gd name="G0" fmla="+- 16713 0 0"/>
                <a:gd name="G1" fmla="+- 21600 0 0"/>
                <a:gd name="G2" fmla="+- 21600 0 0"/>
                <a:gd name="T0" fmla="*/ 0 w 38313"/>
                <a:gd name="T1" fmla="*/ 7917 h 34841"/>
                <a:gd name="T2" fmla="*/ 33779 w 38313"/>
                <a:gd name="T3" fmla="*/ 34841 h 34841"/>
                <a:gd name="T4" fmla="*/ 16713 w 38313"/>
                <a:gd name="T5" fmla="*/ 21600 h 34841"/>
              </a:gdLst>
              <a:ahLst/>
              <a:cxnLst>
                <a:cxn ang="0">
                  <a:pos x="T0" y="T1"/>
                </a:cxn>
                <a:cxn ang="0">
                  <a:pos x="T2" y="T3"/>
                </a:cxn>
                <a:cxn ang="0">
                  <a:pos x="T4" y="T5"/>
                </a:cxn>
              </a:cxnLst>
              <a:rect l="0" t="0" r="r" b="b"/>
              <a:pathLst>
                <a:path w="38313" h="34841" fill="none" extrusionOk="0">
                  <a:moveTo>
                    <a:pt x="-1" y="7916"/>
                  </a:moveTo>
                  <a:cubicBezTo>
                    <a:pt x="4102" y="2905"/>
                    <a:pt x="10236" y="-1"/>
                    <a:pt x="16713" y="0"/>
                  </a:cubicBezTo>
                  <a:cubicBezTo>
                    <a:pt x="28642" y="0"/>
                    <a:pt x="38313" y="9670"/>
                    <a:pt x="38313" y="21600"/>
                  </a:cubicBezTo>
                  <a:cubicBezTo>
                    <a:pt x="38313" y="26394"/>
                    <a:pt x="36717" y="31052"/>
                    <a:pt x="33778" y="34840"/>
                  </a:cubicBezTo>
                </a:path>
                <a:path w="38313" h="34841" stroke="0" extrusionOk="0">
                  <a:moveTo>
                    <a:pt x="-1" y="7916"/>
                  </a:moveTo>
                  <a:cubicBezTo>
                    <a:pt x="4102" y="2905"/>
                    <a:pt x="10236" y="-1"/>
                    <a:pt x="16713" y="0"/>
                  </a:cubicBezTo>
                  <a:cubicBezTo>
                    <a:pt x="28642" y="0"/>
                    <a:pt x="38313" y="9670"/>
                    <a:pt x="38313" y="21600"/>
                  </a:cubicBezTo>
                  <a:cubicBezTo>
                    <a:pt x="38313" y="26394"/>
                    <a:pt x="36717" y="31052"/>
                    <a:pt x="33778" y="34840"/>
                  </a:cubicBezTo>
                  <a:lnTo>
                    <a:pt x="16713" y="21600"/>
                  </a:lnTo>
                  <a:close/>
                </a:path>
              </a:pathLst>
            </a:custGeom>
            <a:noFill/>
            <a:ln w="3175">
              <a:solidFill>
                <a:srgbClr val="EDEDE7"/>
              </a:solidFill>
              <a:round/>
              <a:headEnd/>
              <a:tailEnd/>
            </a:ln>
          </p:spPr>
          <p:txBody>
            <a:bodyPr/>
            <a:lstStyle/>
            <a:p>
              <a:endParaRPr lang="zh-CN" altLang="en-US"/>
            </a:p>
          </p:txBody>
        </p:sp>
        <p:sp>
          <p:nvSpPr>
            <p:cNvPr id="26" name="Freeform 492"/>
            <p:cNvSpPr>
              <a:spLocks/>
            </p:cNvSpPr>
            <p:nvPr/>
          </p:nvSpPr>
          <p:spPr bwMode="auto">
            <a:xfrm>
              <a:off x="1748" y="1120"/>
              <a:ext cx="11" cy="7"/>
            </a:xfrm>
            <a:custGeom>
              <a:avLst/>
              <a:gdLst/>
              <a:ahLst/>
              <a:cxnLst>
                <a:cxn ang="0">
                  <a:pos x="0" y="7"/>
                </a:cxn>
                <a:cxn ang="0">
                  <a:pos x="4" y="0"/>
                </a:cxn>
                <a:cxn ang="0">
                  <a:pos x="11" y="0"/>
                </a:cxn>
                <a:cxn ang="0">
                  <a:pos x="6" y="7"/>
                </a:cxn>
                <a:cxn ang="0">
                  <a:pos x="0" y="7"/>
                </a:cxn>
              </a:cxnLst>
              <a:rect l="0" t="0" r="r" b="b"/>
              <a:pathLst>
                <a:path w="11" h="7">
                  <a:moveTo>
                    <a:pt x="0" y="7"/>
                  </a:moveTo>
                  <a:lnTo>
                    <a:pt x="4" y="0"/>
                  </a:lnTo>
                  <a:lnTo>
                    <a:pt x="11" y="0"/>
                  </a:lnTo>
                  <a:lnTo>
                    <a:pt x="6" y="7"/>
                  </a:lnTo>
                  <a:lnTo>
                    <a:pt x="0" y="7"/>
                  </a:lnTo>
                  <a:close/>
                </a:path>
              </a:pathLst>
            </a:custGeom>
            <a:solidFill>
              <a:srgbClr val="C9C9B6"/>
            </a:solidFill>
            <a:ln w="9525">
              <a:noFill/>
              <a:round/>
              <a:headEnd/>
              <a:tailEnd/>
            </a:ln>
          </p:spPr>
          <p:txBody>
            <a:bodyPr/>
            <a:lstStyle/>
            <a:p>
              <a:endParaRPr lang="zh-CN" altLang="en-US"/>
            </a:p>
          </p:txBody>
        </p:sp>
        <p:sp>
          <p:nvSpPr>
            <p:cNvPr id="27" name="Freeform 493"/>
            <p:cNvSpPr>
              <a:spLocks/>
            </p:cNvSpPr>
            <p:nvPr/>
          </p:nvSpPr>
          <p:spPr bwMode="auto">
            <a:xfrm>
              <a:off x="1748" y="1120"/>
              <a:ext cx="11" cy="7"/>
            </a:xfrm>
            <a:custGeom>
              <a:avLst/>
              <a:gdLst/>
              <a:ahLst/>
              <a:cxnLst>
                <a:cxn ang="0">
                  <a:pos x="0" y="7"/>
                </a:cxn>
                <a:cxn ang="0">
                  <a:pos x="4" y="0"/>
                </a:cxn>
                <a:cxn ang="0">
                  <a:pos x="11" y="0"/>
                </a:cxn>
                <a:cxn ang="0">
                  <a:pos x="6" y="7"/>
                </a:cxn>
                <a:cxn ang="0">
                  <a:pos x="0" y="7"/>
                </a:cxn>
              </a:cxnLst>
              <a:rect l="0" t="0" r="r" b="b"/>
              <a:pathLst>
                <a:path w="11" h="7">
                  <a:moveTo>
                    <a:pt x="0" y="7"/>
                  </a:moveTo>
                  <a:lnTo>
                    <a:pt x="4" y="0"/>
                  </a:lnTo>
                  <a:lnTo>
                    <a:pt x="11" y="0"/>
                  </a:lnTo>
                  <a:lnTo>
                    <a:pt x="6" y="7"/>
                  </a:lnTo>
                  <a:lnTo>
                    <a:pt x="0" y="7"/>
                  </a:lnTo>
                  <a:close/>
                </a:path>
              </a:pathLst>
            </a:custGeom>
            <a:solidFill>
              <a:srgbClr val="C9C9B6"/>
            </a:solidFill>
            <a:ln w="3175">
              <a:solidFill>
                <a:srgbClr val="494936"/>
              </a:solidFill>
              <a:prstDash val="solid"/>
              <a:round/>
              <a:headEnd/>
              <a:tailEnd/>
            </a:ln>
          </p:spPr>
          <p:txBody>
            <a:bodyPr/>
            <a:lstStyle/>
            <a:p>
              <a:endParaRPr lang="zh-CN" altLang="en-US"/>
            </a:p>
          </p:txBody>
        </p:sp>
        <p:sp>
          <p:nvSpPr>
            <p:cNvPr id="28" name="Freeform 494"/>
            <p:cNvSpPr>
              <a:spLocks/>
            </p:cNvSpPr>
            <p:nvPr/>
          </p:nvSpPr>
          <p:spPr bwMode="auto">
            <a:xfrm>
              <a:off x="1754" y="1120"/>
              <a:ext cx="5" cy="7"/>
            </a:xfrm>
            <a:custGeom>
              <a:avLst/>
              <a:gdLst/>
              <a:ahLst/>
              <a:cxnLst>
                <a:cxn ang="0">
                  <a:pos x="0" y="7"/>
                </a:cxn>
                <a:cxn ang="0">
                  <a:pos x="5" y="5"/>
                </a:cxn>
                <a:cxn ang="0">
                  <a:pos x="5" y="0"/>
                </a:cxn>
                <a:cxn ang="0">
                  <a:pos x="0" y="5"/>
                </a:cxn>
                <a:cxn ang="0">
                  <a:pos x="0" y="7"/>
                </a:cxn>
              </a:cxnLst>
              <a:rect l="0" t="0" r="r" b="b"/>
              <a:pathLst>
                <a:path w="5" h="7">
                  <a:moveTo>
                    <a:pt x="0" y="7"/>
                  </a:moveTo>
                  <a:lnTo>
                    <a:pt x="5" y="5"/>
                  </a:lnTo>
                  <a:lnTo>
                    <a:pt x="5" y="0"/>
                  </a:lnTo>
                  <a:lnTo>
                    <a:pt x="0" y="5"/>
                  </a:lnTo>
                  <a:lnTo>
                    <a:pt x="0" y="7"/>
                  </a:lnTo>
                  <a:close/>
                </a:path>
              </a:pathLst>
            </a:custGeom>
            <a:solidFill>
              <a:srgbClr val="7A7A5A"/>
            </a:solidFill>
            <a:ln w="9525">
              <a:noFill/>
              <a:round/>
              <a:headEnd/>
              <a:tailEnd/>
            </a:ln>
          </p:spPr>
          <p:txBody>
            <a:bodyPr/>
            <a:lstStyle/>
            <a:p>
              <a:endParaRPr lang="zh-CN" altLang="en-US"/>
            </a:p>
          </p:txBody>
        </p:sp>
        <p:sp>
          <p:nvSpPr>
            <p:cNvPr id="29" name="Freeform 495"/>
            <p:cNvSpPr>
              <a:spLocks/>
            </p:cNvSpPr>
            <p:nvPr/>
          </p:nvSpPr>
          <p:spPr bwMode="auto">
            <a:xfrm>
              <a:off x="1754" y="1120"/>
              <a:ext cx="5" cy="7"/>
            </a:xfrm>
            <a:custGeom>
              <a:avLst/>
              <a:gdLst/>
              <a:ahLst/>
              <a:cxnLst>
                <a:cxn ang="0">
                  <a:pos x="0" y="7"/>
                </a:cxn>
                <a:cxn ang="0">
                  <a:pos x="5" y="5"/>
                </a:cxn>
                <a:cxn ang="0">
                  <a:pos x="5" y="0"/>
                </a:cxn>
                <a:cxn ang="0">
                  <a:pos x="0" y="5"/>
                </a:cxn>
                <a:cxn ang="0">
                  <a:pos x="0" y="7"/>
                </a:cxn>
              </a:cxnLst>
              <a:rect l="0" t="0" r="r" b="b"/>
              <a:pathLst>
                <a:path w="5" h="7">
                  <a:moveTo>
                    <a:pt x="0" y="7"/>
                  </a:moveTo>
                  <a:lnTo>
                    <a:pt x="5" y="5"/>
                  </a:lnTo>
                  <a:lnTo>
                    <a:pt x="5" y="0"/>
                  </a:lnTo>
                  <a:lnTo>
                    <a:pt x="0" y="5"/>
                  </a:lnTo>
                  <a:lnTo>
                    <a:pt x="0" y="7"/>
                  </a:lnTo>
                  <a:close/>
                </a:path>
              </a:pathLst>
            </a:custGeom>
            <a:solidFill>
              <a:srgbClr val="7A7A5A"/>
            </a:solidFill>
            <a:ln w="3175">
              <a:solidFill>
                <a:srgbClr val="494936"/>
              </a:solidFill>
              <a:prstDash val="solid"/>
              <a:round/>
              <a:headEnd/>
              <a:tailEnd/>
            </a:ln>
          </p:spPr>
          <p:txBody>
            <a:bodyPr/>
            <a:lstStyle/>
            <a:p>
              <a:endParaRPr lang="zh-CN" altLang="en-US"/>
            </a:p>
          </p:txBody>
        </p:sp>
        <p:sp>
          <p:nvSpPr>
            <p:cNvPr id="30" name="Rectangle 496"/>
            <p:cNvSpPr>
              <a:spLocks noChangeArrowheads="1"/>
            </p:cNvSpPr>
            <p:nvPr/>
          </p:nvSpPr>
          <p:spPr bwMode="auto">
            <a:xfrm>
              <a:off x="1748" y="1127"/>
              <a:ext cx="6" cy="1"/>
            </a:xfrm>
            <a:prstGeom prst="rect">
              <a:avLst/>
            </a:prstGeom>
            <a:solidFill>
              <a:srgbClr val="B7B79D"/>
            </a:solidFill>
            <a:ln w="9525">
              <a:noFill/>
              <a:miter lim="800000"/>
              <a:headEnd/>
              <a:tailEnd/>
            </a:ln>
          </p:spPr>
          <p:txBody>
            <a:bodyPr/>
            <a:lstStyle/>
            <a:p>
              <a:endParaRPr lang="zh-CN" altLang="en-US"/>
            </a:p>
          </p:txBody>
        </p:sp>
        <p:sp>
          <p:nvSpPr>
            <p:cNvPr id="31" name="Freeform 497"/>
            <p:cNvSpPr>
              <a:spLocks/>
            </p:cNvSpPr>
            <p:nvPr/>
          </p:nvSpPr>
          <p:spPr bwMode="auto">
            <a:xfrm>
              <a:off x="1748" y="1127"/>
              <a:ext cx="6" cy="1"/>
            </a:xfrm>
            <a:custGeom>
              <a:avLst/>
              <a:gdLst/>
              <a:ahLst/>
              <a:cxnLst>
                <a:cxn ang="0">
                  <a:pos x="0" y="0"/>
                </a:cxn>
                <a:cxn ang="0">
                  <a:pos x="6" y="0"/>
                </a:cxn>
                <a:cxn ang="0">
                  <a:pos x="0" y="0"/>
                </a:cxn>
              </a:cxnLst>
              <a:rect l="0" t="0" r="r" b="b"/>
              <a:pathLst>
                <a:path w="6">
                  <a:moveTo>
                    <a:pt x="0" y="0"/>
                  </a:moveTo>
                  <a:lnTo>
                    <a:pt x="6" y="0"/>
                  </a:lnTo>
                  <a:lnTo>
                    <a:pt x="0" y="0"/>
                  </a:lnTo>
                  <a:close/>
                </a:path>
              </a:pathLst>
            </a:custGeom>
            <a:solidFill>
              <a:srgbClr val="B7B79D"/>
            </a:solidFill>
            <a:ln w="3175">
              <a:solidFill>
                <a:srgbClr val="494936"/>
              </a:solidFill>
              <a:prstDash val="solid"/>
              <a:round/>
              <a:headEnd/>
              <a:tailEnd/>
            </a:ln>
          </p:spPr>
          <p:txBody>
            <a:bodyPr/>
            <a:lstStyle/>
            <a:p>
              <a:endParaRPr lang="zh-CN" altLang="en-US"/>
            </a:p>
          </p:txBody>
        </p:sp>
        <p:sp>
          <p:nvSpPr>
            <p:cNvPr id="32" name="Freeform 498"/>
            <p:cNvSpPr>
              <a:spLocks/>
            </p:cNvSpPr>
            <p:nvPr/>
          </p:nvSpPr>
          <p:spPr bwMode="auto">
            <a:xfrm>
              <a:off x="1768" y="1148"/>
              <a:ext cx="15" cy="13"/>
            </a:xfrm>
            <a:custGeom>
              <a:avLst/>
              <a:gdLst/>
              <a:ahLst/>
              <a:cxnLst>
                <a:cxn ang="0">
                  <a:pos x="0" y="10"/>
                </a:cxn>
                <a:cxn ang="0">
                  <a:pos x="0" y="13"/>
                </a:cxn>
                <a:cxn ang="0">
                  <a:pos x="15" y="2"/>
                </a:cxn>
                <a:cxn ang="0">
                  <a:pos x="15" y="0"/>
                </a:cxn>
                <a:cxn ang="0">
                  <a:pos x="0" y="10"/>
                </a:cxn>
              </a:cxnLst>
              <a:rect l="0" t="0" r="r" b="b"/>
              <a:pathLst>
                <a:path w="15" h="13">
                  <a:moveTo>
                    <a:pt x="0" y="10"/>
                  </a:moveTo>
                  <a:lnTo>
                    <a:pt x="0" y="13"/>
                  </a:lnTo>
                  <a:lnTo>
                    <a:pt x="15" y="2"/>
                  </a:lnTo>
                  <a:lnTo>
                    <a:pt x="15" y="0"/>
                  </a:lnTo>
                  <a:lnTo>
                    <a:pt x="0" y="10"/>
                  </a:lnTo>
                  <a:close/>
                </a:path>
              </a:pathLst>
            </a:custGeom>
            <a:solidFill>
              <a:srgbClr val="B7B79D"/>
            </a:solidFill>
            <a:ln w="9525">
              <a:noFill/>
              <a:round/>
              <a:headEnd/>
              <a:tailEnd/>
            </a:ln>
          </p:spPr>
          <p:txBody>
            <a:bodyPr/>
            <a:lstStyle/>
            <a:p>
              <a:endParaRPr lang="zh-CN" altLang="en-US"/>
            </a:p>
          </p:txBody>
        </p:sp>
        <p:sp>
          <p:nvSpPr>
            <p:cNvPr id="33" name="Freeform 499"/>
            <p:cNvSpPr>
              <a:spLocks/>
            </p:cNvSpPr>
            <p:nvPr/>
          </p:nvSpPr>
          <p:spPr bwMode="auto">
            <a:xfrm>
              <a:off x="1783" y="1138"/>
              <a:ext cx="9" cy="12"/>
            </a:xfrm>
            <a:custGeom>
              <a:avLst/>
              <a:gdLst/>
              <a:ahLst/>
              <a:cxnLst>
                <a:cxn ang="0">
                  <a:pos x="9" y="0"/>
                </a:cxn>
                <a:cxn ang="0">
                  <a:pos x="9" y="2"/>
                </a:cxn>
                <a:cxn ang="0">
                  <a:pos x="0" y="12"/>
                </a:cxn>
                <a:cxn ang="0">
                  <a:pos x="0" y="10"/>
                </a:cxn>
                <a:cxn ang="0">
                  <a:pos x="9" y="0"/>
                </a:cxn>
              </a:cxnLst>
              <a:rect l="0" t="0" r="r" b="b"/>
              <a:pathLst>
                <a:path w="9" h="12">
                  <a:moveTo>
                    <a:pt x="9" y="0"/>
                  </a:moveTo>
                  <a:lnTo>
                    <a:pt x="9" y="2"/>
                  </a:lnTo>
                  <a:lnTo>
                    <a:pt x="0" y="12"/>
                  </a:lnTo>
                  <a:lnTo>
                    <a:pt x="0" y="10"/>
                  </a:lnTo>
                  <a:lnTo>
                    <a:pt x="9" y="0"/>
                  </a:lnTo>
                  <a:close/>
                </a:path>
              </a:pathLst>
            </a:custGeom>
            <a:solidFill>
              <a:srgbClr val="7A7A5A"/>
            </a:solidFill>
            <a:ln w="9525">
              <a:noFill/>
              <a:round/>
              <a:headEnd/>
              <a:tailEnd/>
            </a:ln>
          </p:spPr>
          <p:txBody>
            <a:bodyPr/>
            <a:lstStyle/>
            <a:p>
              <a:endParaRPr lang="zh-CN" altLang="en-US"/>
            </a:p>
          </p:txBody>
        </p:sp>
        <p:sp>
          <p:nvSpPr>
            <p:cNvPr id="34" name="Rectangle 500"/>
            <p:cNvSpPr>
              <a:spLocks noChangeArrowheads="1"/>
            </p:cNvSpPr>
            <p:nvPr/>
          </p:nvSpPr>
          <p:spPr bwMode="auto">
            <a:xfrm>
              <a:off x="1681" y="1073"/>
              <a:ext cx="20" cy="47"/>
            </a:xfrm>
            <a:prstGeom prst="rect">
              <a:avLst/>
            </a:prstGeom>
            <a:solidFill>
              <a:srgbClr val="B7B79D"/>
            </a:solidFill>
            <a:ln w="9525">
              <a:noFill/>
              <a:miter lim="800000"/>
              <a:headEnd/>
              <a:tailEnd/>
            </a:ln>
          </p:spPr>
          <p:txBody>
            <a:bodyPr/>
            <a:lstStyle/>
            <a:p>
              <a:endParaRPr lang="zh-CN" altLang="en-US"/>
            </a:p>
          </p:txBody>
        </p:sp>
        <p:sp>
          <p:nvSpPr>
            <p:cNvPr id="35" name="Rectangle 501"/>
            <p:cNvSpPr>
              <a:spLocks noChangeArrowheads="1"/>
            </p:cNvSpPr>
            <p:nvPr/>
          </p:nvSpPr>
          <p:spPr bwMode="auto">
            <a:xfrm>
              <a:off x="1682" y="1074"/>
              <a:ext cx="18" cy="45"/>
            </a:xfrm>
            <a:prstGeom prst="rect">
              <a:avLst/>
            </a:prstGeom>
            <a:solidFill>
              <a:srgbClr val="B7B79D"/>
            </a:solidFill>
            <a:ln w="3175">
              <a:solidFill>
                <a:srgbClr val="494936"/>
              </a:solidFill>
              <a:miter lim="800000"/>
              <a:headEnd/>
              <a:tailEnd/>
            </a:ln>
          </p:spPr>
          <p:txBody>
            <a:bodyPr/>
            <a:lstStyle/>
            <a:p>
              <a:endParaRPr lang="zh-CN" altLang="en-US"/>
            </a:p>
          </p:txBody>
        </p:sp>
        <p:sp>
          <p:nvSpPr>
            <p:cNvPr id="36" name="Freeform 502"/>
            <p:cNvSpPr>
              <a:spLocks/>
            </p:cNvSpPr>
            <p:nvPr/>
          </p:nvSpPr>
          <p:spPr bwMode="auto">
            <a:xfrm>
              <a:off x="1701" y="1068"/>
              <a:ext cx="4" cy="52"/>
            </a:xfrm>
            <a:custGeom>
              <a:avLst/>
              <a:gdLst/>
              <a:ahLst/>
              <a:cxnLst>
                <a:cxn ang="0">
                  <a:pos x="0" y="52"/>
                </a:cxn>
                <a:cxn ang="0">
                  <a:pos x="4" y="46"/>
                </a:cxn>
                <a:cxn ang="0">
                  <a:pos x="4" y="0"/>
                </a:cxn>
                <a:cxn ang="0">
                  <a:pos x="0" y="5"/>
                </a:cxn>
                <a:cxn ang="0">
                  <a:pos x="0" y="52"/>
                </a:cxn>
              </a:cxnLst>
              <a:rect l="0" t="0" r="r" b="b"/>
              <a:pathLst>
                <a:path w="4" h="52">
                  <a:moveTo>
                    <a:pt x="0" y="52"/>
                  </a:moveTo>
                  <a:lnTo>
                    <a:pt x="4" y="46"/>
                  </a:lnTo>
                  <a:lnTo>
                    <a:pt x="4" y="0"/>
                  </a:lnTo>
                  <a:lnTo>
                    <a:pt x="0" y="5"/>
                  </a:lnTo>
                  <a:lnTo>
                    <a:pt x="0" y="52"/>
                  </a:lnTo>
                  <a:close/>
                </a:path>
              </a:pathLst>
            </a:custGeom>
            <a:solidFill>
              <a:srgbClr val="7A7A5A"/>
            </a:solidFill>
            <a:ln w="9525">
              <a:noFill/>
              <a:round/>
              <a:headEnd/>
              <a:tailEnd/>
            </a:ln>
          </p:spPr>
          <p:txBody>
            <a:bodyPr/>
            <a:lstStyle/>
            <a:p>
              <a:endParaRPr lang="zh-CN" altLang="en-US"/>
            </a:p>
          </p:txBody>
        </p:sp>
        <p:sp>
          <p:nvSpPr>
            <p:cNvPr id="37" name="Freeform 503"/>
            <p:cNvSpPr>
              <a:spLocks/>
            </p:cNvSpPr>
            <p:nvPr/>
          </p:nvSpPr>
          <p:spPr bwMode="auto">
            <a:xfrm>
              <a:off x="1701" y="1068"/>
              <a:ext cx="4" cy="52"/>
            </a:xfrm>
            <a:custGeom>
              <a:avLst/>
              <a:gdLst/>
              <a:ahLst/>
              <a:cxnLst>
                <a:cxn ang="0">
                  <a:pos x="0" y="52"/>
                </a:cxn>
                <a:cxn ang="0">
                  <a:pos x="4" y="46"/>
                </a:cxn>
                <a:cxn ang="0">
                  <a:pos x="4" y="0"/>
                </a:cxn>
                <a:cxn ang="0">
                  <a:pos x="0" y="5"/>
                </a:cxn>
                <a:cxn ang="0">
                  <a:pos x="0" y="52"/>
                </a:cxn>
              </a:cxnLst>
              <a:rect l="0" t="0" r="r" b="b"/>
              <a:pathLst>
                <a:path w="4" h="52">
                  <a:moveTo>
                    <a:pt x="0" y="52"/>
                  </a:moveTo>
                  <a:lnTo>
                    <a:pt x="4" y="46"/>
                  </a:lnTo>
                  <a:lnTo>
                    <a:pt x="4" y="0"/>
                  </a:lnTo>
                  <a:lnTo>
                    <a:pt x="0" y="5"/>
                  </a:lnTo>
                  <a:lnTo>
                    <a:pt x="0" y="52"/>
                  </a:lnTo>
                  <a:close/>
                </a:path>
              </a:pathLst>
            </a:custGeom>
            <a:solidFill>
              <a:srgbClr val="7A7A5A"/>
            </a:solidFill>
            <a:ln w="3175">
              <a:solidFill>
                <a:srgbClr val="494936"/>
              </a:solidFill>
              <a:prstDash val="solid"/>
              <a:round/>
              <a:headEnd/>
              <a:tailEnd/>
            </a:ln>
          </p:spPr>
          <p:txBody>
            <a:bodyPr/>
            <a:lstStyle/>
            <a:p>
              <a:endParaRPr lang="zh-CN" altLang="en-US"/>
            </a:p>
          </p:txBody>
        </p:sp>
        <p:sp>
          <p:nvSpPr>
            <p:cNvPr id="38" name="Freeform 504"/>
            <p:cNvSpPr>
              <a:spLocks/>
            </p:cNvSpPr>
            <p:nvPr/>
          </p:nvSpPr>
          <p:spPr bwMode="auto">
            <a:xfrm>
              <a:off x="1681" y="1068"/>
              <a:ext cx="24" cy="5"/>
            </a:xfrm>
            <a:custGeom>
              <a:avLst/>
              <a:gdLst/>
              <a:ahLst/>
              <a:cxnLst>
                <a:cxn ang="0">
                  <a:pos x="0" y="5"/>
                </a:cxn>
                <a:cxn ang="0">
                  <a:pos x="6" y="0"/>
                </a:cxn>
                <a:cxn ang="0">
                  <a:pos x="24" y="0"/>
                </a:cxn>
                <a:cxn ang="0">
                  <a:pos x="20" y="5"/>
                </a:cxn>
                <a:cxn ang="0">
                  <a:pos x="0" y="5"/>
                </a:cxn>
              </a:cxnLst>
              <a:rect l="0" t="0" r="r" b="b"/>
              <a:pathLst>
                <a:path w="24" h="5">
                  <a:moveTo>
                    <a:pt x="0" y="5"/>
                  </a:moveTo>
                  <a:lnTo>
                    <a:pt x="6" y="0"/>
                  </a:lnTo>
                  <a:lnTo>
                    <a:pt x="24" y="0"/>
                  </a:lnTo>
                  <a:lnTo>
                    <a:pt x="20" y="5"/>
                  </a:lnTo>
                  <a:lnTo>
                    <a:pt x="0" y="5"/>
                  </a:lnTo>
                  <a:close/>
                </a:path>
              </a:pathLst>
            </a:custGeom>
            <a:solidFill>
              <a:srgbClr val="C9C9B6"/>
            </a:solidFill>
            <a:ln w="9525">
              <a:noFill/>
              <a:round/>
              <a:headEnd/>
              <a:tailEnd/>
            </a:ln>
          </p:spPr>
          <p:txBody>
            <a:bodyPr/>
            <a:lstStyle/>
            <a:p>
              <a:endParaRPr lang="zh-CN" altLang="en-US"/>
            </a:p>
          </p:txBody>
        </p:sp>
        <p:sp>
          <p:nvSpPr>
            <p:cNvPr id="39" name="Freeform 505"/>
            <p:cNvSpPr>
              <a:spLocks/>
            </p:cNvSpPr>
            <p:nvPr/>
          </p:nvSpPr>
          <p:spPr bwMode="auto">
            <a:xfrm>
              <a:off x="1681" y="1068"/>
              <a:ext cx="24" cy="5"/>
            </a:xfrm>
            <a:custGeom>
              <a:avLst/>
              <a:gdLst/>
              <a:ahLst/>
              <a:cxnLst>
                <a:cxn ang="0">
                  <a:pos x="0" y="5"/>
                </a:cxn>
                <a:cxn ang="0">
                  <a:pos x="6" y="0"/>
                </a:cxn>
                <a:cxn ang="0">
                  <a:pos x="24" y="0"/>
                </a:cxn>
                <a:cxn ang="0">
                  <a:pos x="20" y="5"/>
                </a:cxn>
                <a:cxn ang="0">
                  <a:pos x="0" y="5"/>
                </a:cxn>
              </a:cxnLst>
              <a:rect l="0" t="0" r="r" b="b"/>
              <a:pathLst>
                <a:path w="24" h="5">
                  <a:moveTo>
                    <a:pt x="0" y="5"/>
                  </a:moveTo>
                  <a:lnTo>
                    <a:pt x="6" y="0"/>
                  </a:lnTo>
                  <a:lnTo>
                    <a:pt x="24" y="0"/>
                  </a:lnTo>
                  <a:lnTo>
                    <a:pt x="20" y="5"/>
                  </a:lnTo>
                  <a:lnTo>
                    <a:pt x="0" y="5"/>
                  </a:lnTo>
                  <a:close/>
                </a:path>
              </a:pathLst>
            </a:custGeom>
            <a:solidFill>
              <a:srgbClr val="C9C9B6"/>
            </a:solidFill>
            <a:ln w="3175">
              <a:solidFill>
                <a:srgbClr val="494936"/>
              </a:solidFill>
              <a:prstDash val="solid"/>
              <a:round/>
              <a:headEnd/>
              <a:tailEnd/>
            </a:ln>
          </p:spPr>
          <p:txBody>
            <a:bodyPr/>
            <a:lstStyle/>
            <a:p>
              <a:endParaRPr lang="zh-CN" altLang="en-US"/>
            </a:p>
          </p:txBody>
        </p:sp>
        <p:sp>
          <p:nvSpPr>
            <p:cNvPr id="40" name="Line 506"/>
            <p:cNvSpPr>
              <a:spLocks noChangeShapeType="1"/>
            </p:cNvSpPr>
            <p:nvPr/>
          </p:nvSpPr>
          <p:spPr bwMode="auto">
            <a:xfrm>
              <a:off x="1690" y="1071"/>
              <a:ext cx="1" cy="49"/>
            </a:xfrm>
            <a:prstGeom prst="line">
              <a:avLst/>
            </a:prstGeom>
            <a:noFill/>
            <a:ln w="3175">
              <a:solidFill>
                <a:srgbClr val="494936"/>
              </a:solidFill>
              <a:round/>
              <a:headEnd/>
              <a:tailEnd/>
            </a:ln>
          </p:spPr>
          <p:txBody>
            <a:bodyPr/>
            <a:lstStyle/>
            <a:p>
              <a:endParaRPr lang="zh-CN" altLang="en-US"/>
            </a:p>
          </p:txBody>
        </p:sp>
        <p:sp>
          <p:nvSpPr>
            <p:cNvPr id="41" name="Line 507"/>
            <p:cNvSpPr>
              <a:spLocks noChangeShapeType="1"/>
            </p:cNvSpPr>
            <p:nvPr/>
          </p:nvSpPr>
          <p:spPr bwMode="auto">
            <a:xfrm flipH="1">
              <a:off x="1690" y="1066"/>
              <a:ext cx="4" cy="4"/>
            </a:xfrm>
            <a:prstGeom prst="line">
              <a:avLst/>
            </a:prstGeom>
            <a:noFill/>
            <a:ln w="3175">
              <a:solidFill>
                <a:srgbClr val="494936"/>
              </a:solidFill>
              <a:round/>
              <a:headEnd/>
              <a:tailEnd/>
            </a:ln>
          </p:spPr>
          <p:txBody>
            <a:bodyPr/>
            <a:lstStyle/>
            <a:p>
              <a:endParaRPr lang="zh-CN" altLang="en-US"/>
            </a:p>
          </p:txBody>
        </p:sp>
        <p:sp>
          <p:nvSpPr>
            <p:cNvPr id="42" name="Line 508"/>
            <p:cNvSpPr>
              <a:spLocks noChangeShapeType="1"/>
            </p:cNvSpPr>
            <p:nvPr/>
          </p:nvSpPr>
          <p:spPr bwMode="auto">
            <a:xfrm>
              <a:off x="1681" y="1073"/>
              <a:ext cx="9" cy="1"/>
            </a:xfrm>
            <a:prstGeom prst="line">
              <a:avLst/>
            </a:prstGeom>
            <a:noFill/>
            <a:ln w="3175">
              <a:solidFill>
                <a:srgbClr val="494936"/>
              </a:solidFill>
              <a:round/>
              <a:headEnd/>
              <a:tailEnd/>
            </a:ln>
          </p:spPr>
          <p:txBody>
            <a:bodyPr/>
            <a:lstStyle/>
            <a:p>
              <a:endParaRPr lang="zh-CN" altLang="en-US"/>
            </a:p>
          </p:txBody>
        </p:sp>
        <p:sp>
          <p:nvSpPr>
            <p:cNvPr id="43" name="Line 509"/>
            <p:cNvSpPr>
              <a:spLocks noChangeShapeType="1"/>
            </p:cNvSpPr>
            <p:nvPr/>
          </p:nvSpPr>
          <p:spPr bwMode="auto">
            <a:xfrm>
              <a:off x="1681" y="1076"/>
              <a:ext cx="9" cy="1"/>
            </a:xfrm>
            <a:prstGeom prst="line">
              <a:avLst/>
            </a:prstGeom>
            <a:noFill/>
            <a:ln w="3175">
              <a:solidFill>
                <a:srgbClr val="494936"/>
              </a:solidFill>
              <a:round/>
              <a:headEnd/>
              <a:tailEnd/>
            </a:ln>
          </p:spPr>
          <p:txBody>
            <a:bodyPr/>
            <a:lstStyle/>
            <a:p>
              <a:endParaRPr lang="zh-CN" altLang="en-US"/>
            </a:p>
          </p:txBody>
        </p:sp>
        <p:sp>
          <p:nvSpPr>
            <p:cNvPr id="44" name="Line 510"/>
            <p:cNvSpPr>
              <a:spLocks noChangeShapeType="1"/>
            </p:cNvSpPr>
            <p:nvPr/>
          </p:nvSpPr>
          <p:spPr bwMode="auto">
            <a:xfrm>
              <a:off x="1681" y="1079"/>
              <a:ext cx="9" cy="1"/>
            </a:xfrm>
            <a:prstGeom prst="line">
              <a:avLst/>
            </a:prstGeom>
            <a:noFill/>
            <a:ln w="3175">
              <a:solidFill>
                <a:srgbClr val="494936"/>
              </a:solidFill>
              <a:round/>
              <a:headEnd/>
              <a:tailEnd/>
            </a:ln>
          </p:spPr>
          <p:txBody>
            <a:bodyPr/>
            <a:lstStyle/>
            <a:p>
              <a:endParaRPr lang="zh-CN" altLang="en-US"/>
            </a:p>
          </p:txBody>
        </p:sp>
        <p:sp>
          <p:nvSpPr>
            <p:cNvPr id="45" name="Line 511"/>
            <p:cNvSpPr>
              <a:spLocks noChangeShapeType="1"/>
            </p:cNvSpPr>
            <p:nvPr/>
          </p:nvSpPr>
          <p:spPr bwMode="auto">
            <a:xfrm>
              <a:off x="1681" y="1081"/>
              <a:ext cx="9" cy="1"/>
            </a:xfrm>
            <a:prstGeom prst="line">
              <a:avLst/>
            </a:prstGeom>
            <a:noFill/>
            <a:ln w="3175">
              <a:solidFill>
                <a:srgbClr val="494936"/>
              </a:solidFill>
              <a:round/>
              <a:headEnd/>
              <a:tailEnd/>
            </a:ln>
          </p:spPr>
          <p:txBody>
            <a:bodyPr/>
            <a:lstStyle/>
            <a:p>
              <a:endParaRPr lang="zh-CN" altLang="en-US"/>
            </a:p>
          </p:txBody>
        </p:sp>
        <p:sp>
          <p:nvSpPr>
            <p:cNvPr id="46" name="Line 512"/>
            <p:cNvSpPr>
              <a:spLocks noChangeShapeType="1"/>
            </p:cNvSpPr>
            <p:nvPr/>
          </p:nvSpPr>
          <p:spPr bwMode="auto">
            <a:xfrm>
              <a:off x="1681" y="1084"/>
              <a:ext cx="9" cy="1"/>
            </a:xfrm>
            <a:prstGeom prst="line">
              <a:avLst/>
            </a:prstGeom>
            <a:noFill/>
            <a:ln w="3175">
              <a:solidFill>
                <a:srgbClr val="494936"/>
              </a:solidFill>
              <a:round/>
              <a:headEnd/>
              <a:tailEnd/>
            </a:ln>
          </p:spPr>
          <p:txBody>
            <a:bodyPr/>
            <a:lstStyle/>
            <a:p>
              <a:endParaRPr lang="zh-CN" altLang="en-US"/>
            </a:p>
          </p:txBody>
        </p:sp>
        <p:sp>
          <p:nvSpPr>
            <p:cNvPr id="47" name="Line 513"/>
            <p:cNvSpPr>
              <a:spLocks noChangeShapeType="1"/>
            </p:cNvSpPr>
            <p:nvPr/>
          </p:nvSpPr>
          <p:spPr bwMode="auto">
            <a:xfrm>
              <a:off x="1681" y="1086"/>
              <a:ext cx="9" cy="1"/>
            </a:xfrm>
            <a:prstGeom prst="line">
              <a:avLst/>
            </a:prstGeom>
            <a:noFill/>
            <a:ln w="3175">
              <a:solidFill>
                <a:srgbClr val="494936"/>
              </a:solidFill>
              <a:round/>
              <a:headEnd/>
              <a:tailEnd/>
            </a:ln>
          </p:spPr>
          <p:txBody>
            <a:bodyPr/>
            <a:lstStyle/>
            <a:p>
              <a:endParaRPr lang="zh-CN" altLang="en-US"/>
            </a:p>
          </p:txBody>
        </p:sp>
        <p:sp>
          <p:nvSpPr>
            <p:cNvPr id="48" name="Line 514"/>
            <p:cNvSpPr>
              <a:spLocks noChangeShapeType="1"/>
            </p:cNvSpPr>
            <p:nvPr/>
          </p:nvSpPr>
          <p:spPr bwMode="auto">
            <a:xfrm>
              <a:off x="1681" y="1086"/>
              <a:ext cx="9" cy="1"/>
            </a:xfrm>
            <a:prstGeom prst="line">
              <a:avLst/>
            </a:prstGeom>
            <a:noFill/>
            <a:ln w="3175">
              <a:solidFill>
                <a:srgbClr val="494936"/>
              </a:solidFill>
              <a:round/>
              <a:headEnd/>
              <a:tailEnd/>
            </a:ln>
          </p:spPr>
          <p:txBody>
            <a:bodyPr/>
            <a:lstStyle/>
            <a:p>
              <a:endParaRPr lang="zh-CN" altLang="en-US"/>
            </a:p>
          </p:txBody>
        </p:sp>
        <p:sp>
          <p:nvSpPr>
            <p:cNvPr id="49" name="Line 515"/>
            <p:cNvSpPr>
              <a:spLocks noChangeShapeType="1"/>
            </p:cNvSpPr>
            <p:nvPr/>
          </p:nvSpPr>
          <p:spPr bwMode="auto">
            <a:xfrm>
              <a:off x="1681" y="1089"/>
              <a:ext cx="9" cy="1"/>
            </a:xfrm>
            <a:prstGeom prst="line">
              <a:avLst/>
            </a:prstGeom>
            <a:noFill/>
            <a:ln w="3175">
              <a:solidFill>
                <a:srgbClr val="494936"/>
              </a:solidFill>
              <a:round/>
              <a:headEnd/>
              <a:tailEnd/>
            </a:ln>
          </p:spPr>
          <p:txBody>
            <a:bodyPr/>
            <a:lstStyle/>
            <a:p>
              <a:endParaRPr lang="zh-CN" altLang="en-US"/>
            </a:p>
          </p:txBody>
        </p:sp>
        <p:sp>
          <p:nvSpPr>
            <p:cNvPr id="50" name="Line 516"/>
            <p:cNvSpPr>
              <a:spLocks noChangeShapeType="1"/>
            </p:cNvSpPr>
            <p:nvPr/>
          </p:nvSpPr>
          <p:spPr bwMode="auto">
            <a:xfrm>
              <a:off x="1681" y="1091"/>
              <a:ext cx="9" cy="1"/>
            </a:xfrm>
            <a:prstGeom prst="line">
              <a:avLst/>
            </a:prstGeom>
            <a:noFill/>
            <a:ln w="3175">
              <a:solidFill>
                <a:srgbClr val="494936"/>
              </a:solidFill>
              <a:round/>
              <a:headEnd/>
              <a:tailEnd/>
            </a:ln>
          </p:spPr>
          <p:txBody>
            <a:bodyPr/>
            <a:lstStyle/>
            <a:p>
              <a:endParaRPr lang="zh-CN" altLang="en-US"/>
            </a:p>
          </p:txBody>
        </p:sp>
        <p:sp>
          <p:nvSpPr>
            <p:cNvPr id="51" name="Line 517"/>
            <p:cNvSpPr>
              <a:spLocks noChangeShapeType="1"/>
            </p:cNvSpPr>
            <p:nvPr/>
          </p:nvSpPr>
          <p:spPr bwMode="auto">
            <a:xfrm>
              <a:off x="1681" y="1094"/>
              <a:ext cx="9" cy="1"/>
            </a:xfrm>
            <a:prstGeom prst="line">
              <a:avLst/>
            </a:prstGeom>
            <a:noFill/>
            <a:ln w="3175">
              <a:solidFill>
                <a:srgbClr val="494936"/>
              </a:solidFill>
              <a:round/>
              <a:headEnd/>
              <a:tailEnd/>
            </a:ln>
          </p:spPr>
          <p:txBody>
            <a:bodyPr/>
            <a:lstStyle/>
            <a:p>
              <a:endParaRPr lang="zh-CN" altLang="en-US"/>
            </a:p>
          </p:txBody>
        </p:sp>
        <p:sp>
          <p:nvSpPr>
            <p:cNvPr id="52" name="Line 518"/>
            <p:cNvSpPr>
              <a:spLocks noChangeShapeType="1"/>
            </p:cNvSpPr>
            <p:nvPr/>
          </p:nvSpPr>
          <p:spPr bwMode="auto">
            <a:xfrm>
              <a:off x="1681" y="1097"/>
              <a:ext cx="9" cy="1"/>
            </a:xfrm>
            <a:prstGeom prst="line">
              <a:avLst/>
            </a:prstGeom>
            <a:noFill/>
            <a:ln w="3175">
              <a:solidFill>
                <a:srgbClr val="494936"/>
              </a:solidFill>
              <a:round/>
              <a:headEnd/>
              <a:tailEnd/>
            </a:ln>
          </p:spPr>
          <p:txBody>
            <a:bodyPr/>
            <a:lstStyle/>
            <a:p>
              <a:endParaRPr lang="zh-CN" altLang="en-US"/>
            </a:p>
          </p:txBody>
        </p:sp>
        <p:sp>
          <p:nvSpPr>
            <p:cNvPr id="53" name="Line 519"/>
            <p:cNvSpPr>
              <a:spLocks noChangeShapeType="1"/>
            </p:cNvSpPr>
            <p:nvPr/>
          </p:nvSpPr>
          <p:spPr bwMode="auto">
            <a:xfrm>
              <a:off x="1681" y="1099"/>
              <a:ext cx="9" cy="1"/>
            </a:xfrm>
            <a:prstGeom prst="line">
              <a:avLst/>
            </a:prstGeom>
            <a:noFill/>
            <a:ln w="3175">
              <a:solidFill>
                <a:srgbClr val="494936"/>
              </a:solidFill>
              <a:round/>
              <a:headEnd/>
              <a:tailEnd/>
            </a:ln>
          </p:spPr>
          <p:txBody>
            <a:bodyPr/>
            <a:lstStyle/>
            <a:p>
              <a:endParaRPr lang="zh-CN" altLang="en-US"/>
            </a:p>
          </p:txBody>
        </p:sp>
        <p:sp>
          <p:nvSpPr>
            <p:cNvPr id="54" name="Line 520"/>
            <p:cNvSpPr>
              <a:spLocks noChangeShapeType="1"/>
            </p:cNvSpPr>
            <p:nvPr/>
          </p:nvSpPr>
          <p:spPr bwMode="auto">
            <a:xfrm>
              <a:off x="1681" y="1102"/>
              <a:ext cx="9" cy="1"/>
            </a:xfrm>
            <a:prstGeom prst="line">
              <a:avLst/>
            </a:prstGeom>
            <a:noFill/>
            <a:ln w="3175">
              <a:solidFill>
                <a:srgbClr val="494936"/>
              </a:solidFill>
              <a:round/>
              <a:headEnd/>
              <a:tailEnd/>
            </a:ln>
          </p:spPr>
          <p:txBody>
            <a:bodyPr/>
            <a:lstStyle/>
            <a:p>
              <a:endParaRPr lang="zh-CN" altLang="en-US"/>
            </a:p>
          </p:txBody>
        </p:sp>
        <p:sp>
          <p:nvSpPr>
            <p:cNvPr id="55" name="Line 521"/>
            <p:cNvSpPr>
              <a:spLocks noChangeShapeType="1"/>
            </p:cNvSpPr>
            <p:nvPr/>
          </p:nvSpPr>
          <p:spPr bwMode="auto">
            <a:xfrm>
              <a:off x="1681" y="1104"/>
              <a:ext cx="9" cy="1"/>
            </a:xfrm>
            <a:prstGeom prst="line">
              <a:avLst/>
            </a:prstGeom>
            <a:noFill/>
            <a:ln w="3175">
              <a:solidFill>
                <a:srgbClr val="494936"/>
              </a:solidFill>
              <a:round/>
              <a:headEnd/>
              <a:tailEnd/>
            </a:ln>
          </p:spPr>
          <p:txBody>
            <a:bodyPr/>
            <a:lstStyle/>
            <a:p>
              <a:endParaRPr lang="zh-CN" altLang="en-US"/>
            </a:p>
          </p:txBody>
        </p:sp>
        <p:sp>
          <p:nvSpPr>
            <p:cNvPr id="56" name="Line 522"/>
            <p:cNvSpPr>
              <a:spLocks noChangeShapeType="1"/>
            </p:cNvSpPr>
            <p:nvPr/>
          </p:nvSpPr>
          <p:spPr bwMode="auto">
            <a:xfrm>
              <a:off x="1681" y="1104"/>
              <a:ext cx="9" cy="1"/>
            </a:xfrm>
            <a:prstGeom prst="line">
              <a:avLst/>
            </a:prstGeom>
            <a:noFill/>
            <a:ln w="3175">
              <a:solidFill>
                <a:srgbClr val="494936"/>
              </a:solidFill>
              <a:round/>
              <a:headEnd/>
              <a:tailEnd/>
            </a:ln>
          </p:spPr>
          <p:txBody>
            <a:bodyPr/>
            <a:lstStyle/>
            <a:p>
              <a:endParaRPr lang="zh-CN" altLang="en-US"/>
            </a:p>
          </p:txBody>
        </p:sp>
        <p:sp>
          <p:nvSpPr>
            <p:cNvPr id="57" name="Line 523"/>
            <p:cNvSpPr>
              <a:spLocks noChangeShapeType="1"/>
            </p:cNvSpPr>
            <p:nvPr/>
          </p:nvSpPr>
          <p:spPr bwMode="auto">
            <a:xfrm>
              <a:off x="1681" y="1107"/>
              <a:ext cx="9" cy="1"/>
            </a:xfrm>
            <a:prstGeom prst="line">
              <a:avLst/>
            </a:prstGeom>
            <a:noFill/>
            <a:ln w="3175">
              <a:solidFill>
                <a:srgbClr val="494936"/>
              </a:solidFill>
              <a:round/>
              <a:headEnd/>
              <a:tailEnd/>
            </a:ln>
          </p:spPr>
          <p:txBody>
            <a:bodyPr/>
            <a:lstStyle/>
            <a:p>
              <a:endParaRPr lang="zh-CN" altLang="en-US"/>
            </a:p>
          </p:txBody>
        </p:sp>
        <p:sp>
          <p:nvSpPr>
            <p:cNvPr id="58" name="Line 524"/>
            <p:cNvSpPr>
              <a:spLocks noChangeShapeType="1"/>
            </p:cNvSpPr>
            <p:nvPr/>
          </p:nvSpPr>
          <p:spPr bwMode="auto">
            <a:xfrm>
              <a:off x="1681" y="1109"/>
              <a:ext cx="9" cy="1"/>
            </a:xfrm>
            <a:prstGeom prst="line">
              <a:avLst/>
            </a:prstGeom>
            <a:noFill/>
            <a:ln w="3175">
              <a:solidFill>
                <a:srgbClr val="494936"/>
              </a:solidFill>
              <a:round/>
              <a:headEnd/>
              <a:tailEnd/>
            </a:ln>
          </p:spPr>
          <p:txBody>
            <a:bodyPr/>
            <a:lstStyle/>
            <a:p>
              <a:endParaRPr lang="zh-CN" altLang="en-US"/>
            </a:p>
          </p:txBody>
        </p:sp>
        <p:sp>
          <p:nvSpPr>
            <p:cNvPr id="59" name="Line 525"/>
            <p:cNvSpPr>
              <a:spLocks noChangeShapeType="1"/>
            </p:cNvSpPr>
            <p:nvPr/>
          </p:nvSpPr>
          <p:spPr bwMode="auto">
            <a:xfrm>
              <a:off x="1681" y="1112"/>
              <a:ext cx="9" cy="1"/>
            </a:xfrm>
            <a:prstGeom prst="line">
              <a:avLst/>
            </a:prstGeom>
            <a:noFill/>
            <a:ln w="3175">
              <a:solidFill>
                <a:srgbClr val="494936"/>
              </a:solidFill>
              <a:round/>
              <a:headEnd/>
              <a:tailEnd/>
            </a:ln>
          </p:spPr>
          <p:txBody>
            <a:bodyPr/>
            <a:lstStyle/>
            <a:p>
              <a:endParaRPr lang="zh-CN" altLang="en-US"/>
            </a:p>
          </p:txBody>
        </p:sp>
        <p:sp>
          <p:nvSpPr>
            <p:cNvPr id="60" name="Line 526"/>
            <p:cNvSpPr>
              <a:spLocks noChangeShapeType="1"/>
            </p:cNvSpPr>
            <p:nvPr/>
          </p:nvSpPr>
          <p:spPr bwMode="auto">
            <a:xfrm>
              <a:off x="1681" y="1114"/>
              <a:ext cx="9" cy="1"/>
            </a:xfrm>
            <a:prstGeom prst="line">
              <a:avLst/>
            </a:prstGeom>
            <a:noFill/>
            <a:ln w="3175">
              <a:solidFill>
                <a:srgbClr val="494936"/>
              </a:solidFill>
              <a:round/>
              <a:headEnd/>
              <a:tailEnd/>
            </a:ln>
          </p:spPr>
          <p:txBody>
            <a:bodyPr/>
            <a:lstStyle/>
            <a:p>
              <a:endParaRPr lang="zh-CN" altLang="en-US"/>
            </a:p>
          </p:txBody>
        </p:sp>
        <p:sp>
          <p:nvSpPr>
            <p:cNvPr id="61" name="Line 527"/>
            <p:cNvSpPr>
              <a:spLocks noChangeShapeType="1"/>
            </p:cNvSpPr>
            <p:nvPr/>
          </p:nvSpPr>
          <p:spPr bwMode="auto">
            <a:xfrm>
              <a:off x="1681" y="1117"/>
              <a:ext cx="9" cy="1"/>
            </a:xfrm>
            <a:prstGeom prst="line">
              <a:avLst/>
            </a:prstGeom>
            <a:noFill/>
            <a:ln w="3175">
              <a:solidFill>
                <a:srgbClr val="494936"/>
              </a:solidFill>
              <a:round/>
              <a:headEnd/>
              <a:tailEnd/>
            </a:ln>
          </p:spPr>
          <p:txBody>
            <a:bodyPr/>
            <a:lstStyle/>
            <a:p>
              <a:endParaRPr lang="zh-CN" altLang="en-US"/>
            </a:p>
          </p:txBody>
        </p:sp>
        <p:sp>
          <p:nvSpPr>
            <p:cNvPr id="62" name="Line 528"/>
            <p:cNvSpPr>
              <a:spLocks noChangeShapeType="1"/>
            </p:cNvSpPr>
            <p:nvPr/>
          </p:nvSpPr>
          <p:spPr bwMode="auto">
            <a:xfrm>
              <a:off x="1694" y="1073"/>
              <a:ext cx="1" cy="13"/>
            </a:xfrm>
            <a:prstGeom prst="line">
              <a:avLst/>
            </a:prstGeom>
            <a:noFill/>
            <a:ln w="3175">
              <a:solidFill>
                <a:srgbClr val="494936"/>
              </a:solidFill>
              <a:round/>
              <a:headEnd/>
              <a:tailEnd/>
            </a:ln>
          </p:spPr>
          <p:txBody>
            <a:bodyPr/>
            <a:lstStyle/>
            <a:p>
              <a:endParaRPr lang="zh-CN" altLang="en-US"/>
            </a:p>
          </p:txBody>
        </p:sp>
        <p:sp>
          <p:nvSpPr>
            <p:cNvPr id="63" name="Rectangle 529"/>
            <p:cNvSpPr>
              <a:spLocks noChangeArrowheads="1"/>
            </p:cNvSpPr>
            <p:nvPr/>
          </p:nvSpPr>
          <p:spPr bwMode="auto">
            <a:xfrm>
              <a:off x="1705" y="1117"/>
              <a:ext cx="34" cy="3"/>
            </a:xfrm>
            <a:prstGeom prst="rect">
              <a:avLst/>
            </a:prstGeom>
            <a:solidFill>
              <a:srgbClr val="B7B79D"/>
            </a:solidFill>
            <a:ln w="9525">
              <a:noFill/>
              <a:miter lim="800000"/>
              <a:headEnd/>
              <a:tailEnd/>
            </a:ln>
          </p:spPr>
          <p:txBody>
            <a:bodyPr/>
            <a:lstStyle/>
            <a:p>
              <a:endParaRPr lang="zh-CN" altLang="en-US"/>
            </a:p>
          </p:txBody>
        </p:sp>
        <p:sp>
          <p:nvSpPr>
            <p:cNvPr id="64" name="Rectangle 530"/>
            <p:cNvSpPr>
              <a:spLocks noChangeArrowheads="1"/>
            </p:cNvSpPr>
            <p:nvPr/>
          </p:nvSpPr>
          <p:spPr bwMode="auto">
            <a:xfrm>
              <a:off x="1706" y="1118"/>
              <a:ext cx="32" cy="1"/>
            </a:xfrm>
            <a:prstGeom prst="rect">
              <a:avLst/>
            </a:prstGeom>
            <a:solidFill>
              <a:srgbClr val="B7B79D"/>
            </a:solidFill>
            <a:ln w="3175">
              <a:solidFill>
                <a:srgbClr val="494936"/>
              </a:solidFill>
              <a:miter lim="800000"/>
              <a:headEnd/>
              <a:tailEnd/>
            </a:ln>
          </p:spPr>
          <p:txBody>
            <a:bodyPr/>
            <a:lstStyle/>
            <a:p>
              <a:endParaRPr lang="zh-CN" altLang="en-US"/>
            </a:p>
          </p:txBody>
        </p:sp>
        <p:sp>
          <p:nvSpPr>
            <p:cNvPr id="65" name="Freeform 531"/>
            <p:cNvSpPr>
              <a:spLocks/>
            </p:cNvSpPr>
            <p:nvPr/>
          </p:nvSpPr>
          <p:spPr bwMode="auto">
            <a:xfrm>
              <a:off x="1739" y="1109"/>
              <a:ext cx="4" cy="11"/>
            </a:xfrm>
            <a:custGeom>
              <a:avLst/>
              <a:gdLst/>
              <a:ahLst/>
              <a:cxnLst>
                <a:cxn ang="0">
                  <a:pos x="0" y="11"/>
                </a:cxn>
                <a:cxn ang="0">
                  <a:pos x="4" y="5"/>
                </a:cxn>
                <a:cxn ang="0">
                  <a:pos x="4" y="0"/>
                </a:cxn>
                <a:cxn ang="0">
                  <a:pos x="0" y="8"/>
                </a:cxn>
                <a:cxn ang="0">
                  <a:pos x="0" y="11"/>
                </a:cxn>
              </a:cxnLst>
              <a:rect l="0" t="0" r="r" b="b"/>
              <a:pathLst>
                <a:path w="4" h="11">
                  <a:moveTo>
                    <a:pt x="0" y="11"/>
                  </a:moveTo>
                  <a:lnTo>
                    <a:pt x="4" y="5"/>
                  </a:lnTo>
                  <a:lnTo>
                    <a:pt x="4" y="0"/>
                  </a:lnTo>
                  <a:lnTo>
                    <a:pt x="0" y="8"/>
                  </a:lnTo>
                  <a:lnTo>
                    <a:pt x="0" y="11"/>
                  </a:lnTo>
                  <a:close/>
                </a:path>
              </a:pathLst>
            </a:custGeom>
            <a:solidFill>
              <a:srgbClr val="7A7A5A"/>
            </a:solidFill>
            <a:ln w="9525">
              <a:noFill/>
              <a:round/>
              <a:headEnd/>
              <a:tailEnd/>
            </a:ln>
          </p:spPr>
          <p:txBody>
            <a:bodyPr/>
            <a:lstStyle/>
            <a:p>
              <a:endParaRPr lang="zh-CN" altLang="en-US"/>
            </a:p>
          </p:txBody>
        </p:sp>
        <p:sp>
          <p:nvSpPr>
            <p:cNvPr id="66" name="Freeform 532"/>
            <p:cNvSpPr>
              <a:spLocks/>
            </p:cNvSpPr>
            <p:nvPr/>
          </p:nvSpPr>
          <p:spPr bwMode="auto">
            <a:xfrm>
              <a:off x="1739" y="1109"/>
              <a:ext cx="4" cy="11"/>
            </a:xfrm>
            <a:custGeom>
              <a:avLst/>
              <a:gdLst/>
              <a:ahLst/>
              <a:cxnLst>
                <a:cxn ang="0">
                  <a:pos x="0" y="11"/>
                </a:cxn>
                <a:cxn ang="0">
                  <a:pos x="4" y="5"/>
                </a:cxn>
                <a:cxn ang="0">
                  <a:pos x="4" y="0"/>
                </a:cxn>
                <a:cxn ang="0">
                  <a:pos x="0" y="8"/>
                </a:cxn>
                <a:cxn ang="0">
                  <a:pos x="0" y="11"/>
                </a:cxn>
              </a:cxnLst>
              <a:rect l="0" t="0" r="r" b="b"/>
              <a:pathLst>
                <a:path w="4" h="11">
                  <a:moveTo>
                    <a:pt x="0" y="11"/>
                  </a:moveTo>
                  <a:lnTo>
                    <a:pt x="4" y="5"/>
                  </a:lnTo>
                  <a:lnTo>
                    <a:pt x="4" y="0"/>
                  </a:lnTo>
                  <a:lnTo>
                    <a:pt x="0" y="8"/>
                  </a:lnTo>
                  <a:lnTo>
                    <a:pt x="0" y="11"/>
                  </a:lnTo>
                  <a:close/>
                </a:path>
              </a:pathLst>
            </a:custGeom>
            <a:solidFill>
              <a:srgbClr val="7A7A5A"/>
            </a:solidFill>
            <a:ln w="3175">
              <a:solidFill>
                <a:srgbClr val="494936"/>
              </a:solidFill>
              <a:prstDash val="solid"/>
              <a:round/>
              <a:headEnd/>
              <a:tailEnd/>
            </a:ln>
          </p:spPr>
          <p:txBody>
            <a:bodyPr/>
            <a:lstStyle/>
            <a:p>
              <a:endParaRPr lang="zh-CN" altLang="en-US"/>
            </a:p>
          </p:txBody>
        </p:sp>
        <p:sp>
          <p:nvSpPr>
            <p:cNvPr id="67" name="Freeform 533"/>
            <p:cNvSpPr>
              <a:spLocks/>
            </p:cNvSpPr>
            <p:nvPr/>
          </p:nvSpPr>
          <p:spPr bwMode="auto">
            <a:xfrm>
              <a:off x="1701" y="1068"/>
              <a:ext cx="47" cy="5"/>
            </a:xfrm>
            <a:custGeom>
              <a:avLst/>
              <a:gdLst/>
              <a:ahLst/>
              <a:cxnLst>
                <a:cxn ang="0">
                  <a:pos x="0" y="5"/>
                </a:cxn>
                <a:cxn ang="0">
                  <a:pos x="4" y="0"/>
                </a:cxn>
                <a:cxn ang="0">
                  <a:pos x="47" y="0"/>
                </a:cxn>
                <a:cxn ang="0">
                  <a:pos x="42" y="5"/>
                </a:cxn>
                <a:cxn ang="0">
                  <a:pos x="0" y="5"/>
                </a:cxn>
              </a:cxnLst>
              <a:rect l="0" t="0" r="r" b="b"/>
              <a:pathLst>
                <a:path w="47" h="5">
                  <a:moveTo>
                    <a:pt x="0" y="5"/>
                  </a:moveTo>
                  <a:lnTo>
                    <a:pt x="4" y="0"/>
                  </a:lnTo>
                  <a:lnTo>
                    <a:pt x="47" y="0"/>
                  </a:lnTo>
                  <a:lnTo>
                    <a:pt x="42" y="5"/>
                  </a:lnTo>
                  <a:lnTo>
                    <a:pt x="0" y="5"/>
                  </a:lnTo>
                  <a:close/>
                </a:path>
              </a:pathLst>
            </a:custGeom>
            <a:solidFill>
              <a:srgbClr val="C9C9B6"/>
            </a:solidFill>
            <a:ln w="9525">
              <a:noFill/>
              <a:round/>
              <a:headEnd/>
              <a:tailEnd/>
            </a:ln>
          </p:spPr>
          <p:txBody>
            <a:bodyPr/>
            <a:lstStyle/>
            <a:p>
              <a:endParaRPr lang="zh-CN" altLang="en-US"/>
            </a:p>
          </p:txBody>
        </p:sp>
        <p:sp>
          <p:nvSpPr>
            <p:cNvPr id="68" name="Freeform 534"/>
            <p:cNvSpPr>
              <a:spLocks/>
            </p:cNvSpPr>
            <p:nvPr/>
          </p:nvSpPr>
          <p:spPr bwMode="auto">
            <a:xfrm>
              <a:off x="1701" y="1068"/>
              <a:ext cx="47" cy="5"/>
            </a:xfrm>
            <a:custGeom>
              <a:avLst/>
              <a:gdLst/>
              <a:ahLst/>
              <a:cxnLst>
                <a:cxn ang="0">
                  <a:pos x="0" y="5"/>
                </a:cxn>
                <a:cxn ang="0">
                  <a:pos x="4" y="0"/>
                </a:cxn>
                <a:cxn ang="0">
                  <a:pos x="47" y="0"/>
                </a:cxn>
                <a:cxn ang="0">
                  <a:pos x="42" y="5"/>
                </a:cxn>
                <a:cxn ang="0">
                  <a:pos x="0" y="5"/>
                </a:cxn>
              </a:cxnLst>
              <a:rect l="0" t="0" r="r" b="b"/>
              <a:pathLst>
                <a:path w="47" h="5">
                  <a:moveTo>
                    <a:pt x="0" y="5"/>
                  </a:moveTo>
                  <a:lnTo>
                    <a:pt x="4" y="0"/>
                  </a:lnTo>
                  <a:lnTo>
                    <a:pt x="47" y="0"/>
                  </a:lnTo>
                  <a:lnTo>
                    <a:pt x="42" y="5"/>
                  </a:lnTo>
                  <a:lnTo>
                    <a:pt x="0" y="5"/>
                  </a:lnTo>
                  <a:close/>
                </a:path>
              </a:pathLst>
            </a:custGeom>
            <a:solidFill>
              <a:srgbClr val="C9C9B6"/>
            </a:solidFill>
            <a:ln w="3175">
              <a:solidFill>
                <a:srgbClr val="494936"/>
              </a:solidFill>
              <a:prstDash val="solid"/>
              <a:round/>
              <a:headEnd/>
              <a:tailEnd/>
            </a:ln>
          </p:spPr>
          <p:txBody>
            <a:bodyPr/>
            <a:lstStyle/>
            <a:p>
              <a:endParaRPr lang="zh-CN" altLang="en-US"/>
            </a:p>
          </p:txBody>
        </p:sp>
        <p:sp>
          <p:nvSpPr>
            <p:cNvPr id="69" name="Freeform 535"/>
            <p:cNvSpPr>
              <a:spLocks/>
            </p:cNvSpPr>
            <p:nvPr/>
          </p:nvSpPr>
          <p:spPr bwMode="auto">
            <a:xfrm>
              <a:off x="1705" y="1112"/>
              <a:ext cx="36" cy="5"/>
            </a:xfrm>
            <a:custGeom>
              <a:avLst/>
              <a:gdLst/>
              <a:ahLst/>
              <a:cxnLst>
                <a:cxn ang="0">
                  <a:pos x="0" y="5"/>
                </a:cxn>
                <a:cxn ang="0">
                  <a:pos x="3" y="0"/>
                </a:cxn>
                <a:cxn ang="0">
                  <a:pos x="36" y="0"/>
                </a:cxn>
                <a:cxn ang="0">
                  <a:pos x="34" y="5"/>
                </a:cxn>
                <a:cxn ang="0">
                  <a:pos x="0" y="5"/>
                </a:cxn>
              </a:cxnLst>
              <a:rect l="0" t="0" r="r" b="b"/>
              <a:pathLst>
                <a:path w="36" h="5">
                  <a:moveTo>
                    <a:pt x="0" y="5"/>
                  </a:moveTo>
                  <a:lnTo>
                    <a:pt x="3" y="0"/>
                  </a:lnTo>
                  <a:lnTo>
                    <a:pt x="36" y="0"/>
                  </a:lnTo>
                  <a:lnTo>
                    <a:pt x="34" y="5"/>
                  </a:lnTo>
                  <a:lnTo>
                    <a:pt x="0" y="5"/>
                  </a:lnTo>
                  <a:close/>
                </a:path>
              </a:pathLst>
            </a:custGeom>
            <a:solidFill>
              <a:srgbClr val="C9C9B6"/>
            </a:solidFill>
            <a:ln w="9525">
              <a:noFill/>
              <a:round/>
              <a:headEnd/>
              <a:tailEnd/>
            </a:ln>
          </p:spPr>
          <p:txBody>
            <a:bodyPr/>
            <a:lstStyle/>
            <a:p>
              <a:endParaRPr lang="zh-CN" altLang="en-US"/>
            </a:p>
          </p:txBody>
        </p:sp>
        <p:sp>
          <p:nvSpPr>
            <p:cNvPr id="70" name="Freeform 536"/>
            <p:cNvSpPr>
              <a:spLocks/>
            </p:cNvSpPr>
            <p:nvPr/>
          </p:nvSpPr>
          <p:spPr bwMode="auto">
            <a:xfrm>
              <a:off x="1705" y="1112"/>
              <a:ext cx="36" cy="5"/>
            </a:xfrm>
            <a:custGeom>
              <a:avLst/>
              <a:gdLst/>
              <a:ahLst/>
              <a:cxnLst>
                <a:cxn ang="0">
                  <a:pos x="0" y="5"/>
                </a:cxn>
                <a:cxn ang="0">
                  <a:pos x="3" y="0"/>
                </a:cxn>
                <a:cxn ang="0">
                  <a:pos x="36" y="0"/>
                </a:cxn>
                <a:cxn ang="0">
                  <a:pos x="34" y="5"/>
                </a:cxn>
                <a:cxn ang="0">
                  <a:pos x="0" y="5"/>
                </a:cxn>
              </a:cxnLst>
              <a:rect l="0" t="0" r="r" b="b"/>
              <a:pathLst>
                <a:path w="36" h="5">
                  <a:moveTo>
                    <a:pt x="0" y="5"/>
                  </a:moveTo>
                  <a:lnTo>
                    <a:pt x="3" y="0"/>
                  </a:lnTo>
                  <a:lnTo>
                    <a:pt x="36" y="0"/>
                  </a:lnTo>
                  <a:lnTo>
                    <a:pt x="34" y="5"/>
                  </a:lnTo>
                  <a:lnTo>
                    <a:pt x="0" y="5"/>
                  </a:lnTo>
                  <a:close/>
                </a:path>
              </a:pathLst>
            </a:custGeom>
            <a:solidFill>
              <a:srgbClr val="C9C9B6"/>
            </a:solidFill>
            <a:ln w="3175">
              <a:solidFill>
                <a:srgbClr val="494936"/>
              </a:solidFill>
              <a:prstDash val="solid"/>
              <a:round/>
              <a:headEnd/>
              <a:tailEnd/>
            </a:ln>
          </p:spPr>
          <p:txBody>
            <a:bodyPr/>
            <a:lstStyle/>
            <a:p>
              <a:endParaRPr lang="zh-CN" altLang="en-US"/>
            </a:p>
          </p:txBody>
        </p:sp>
        <p:sp>
          <p:nvSpPr>
            <p:cNvPr id="71" name="Freeform 537"/>
            <p:cNvSpPr>
              <a:spLocks/>
            </p:cNvSpPr>
            <p:nvPr/>
          </p:nvSpPr>
          <p:spPr bwMode="auto">
            <a:xfrm>
              <a:off x="1743" y="1068"/>
              <a:ext cx="5" cy="44"/>
            </a:xfrm>
            <a:custGeom>
              <a:avLst/>
              <a:gdLst/>
              <a:ahLst/>
              <a:cxnLst>
                <a:cxn ang="0">
                  <a:pos x="0" y="44"/>
                </a:cxn>
                <a:cxn ang="0">
                  <a:pos x="5" y="39"/>
                </a:cxn>
                <a:cxn ang="0">
                  <a:pos x="5" y="0"/>
                </a:cxn>
                <a:cxn ang="0">
                  <a:pos x="0" y="5"/>
                </a:cxn>
                <a:cxn ang="0">
                  <a:pos x="0" y="44"/>
                </a:cxn>
              </a:cxnLst>
              <a:rect l="0" t="0" r="r" b="b"/>
              <a:pathLst>
                <a:path w="5" h="44">
                  <a:moveTo>
                    <a:pt x="0" y="44"/>
                  </a:moveTo>
                  <a:lnTo>
                    <a:pt x="5" y="39"/>
                  </a:lnTo>
                  <a:lnTo>
                    <a:pt x="5" y="0"/>
                  </a:lnTo>
                  <a:lnTo>
                    <a:pt x="0" y="5"/>
                  </a:lnTo>
                  <a:lnTo>
                    <a:pt x="0" y="44"/>
                  </a:lnTo>
                  <a:close/>
                </a:path>
              </a:pathLst>
            </a:custGeom>
            <a:solidFill>
              <a:srgbClr val="7A7A5A"/>
            </a:solidFill>
            <a:ln w="9525">
              <a:noFill/>
              <a:round/>
              <a:headEnd/>
              <a:tailEnd/>
            </a:ln>
          </p:spPr>
          <p:txBody>
            <a:bodyPr/>
            <a:lstStyle/>
            <a:p>
              <a:endParaRPr lang="zh-CN" altLang="en-US"/>
            </a:p>
          </p:txBody>
        </p:sp>
        <p:sp>
          <p:nvSpPr>
            <p:cNvPr id="72" name="Freeform 538"/>
            <p:cNvSpPr>
              <a:spLocks/>
            </p:cNvSpPr>
            <p:nvPr/>
          </p:nvSpPr>
          <p:spPr bwMode="auto">
            <a:xfrm>
              <a:off x="1743" y="1068"/>
              <a:ext cx="5" cy="44"/>
            </a:xfrm>
            <a:custGeom>
              <a:avLst/>
              <a:gdLst/>
              <a:ahLst/>
              <a:cxnLst>
                <a:cxn ang="0">
                  <a:pos x="0" y="44"/>
                </a:cxn>
                <a:cxn ang="0">
                  <a:pos x="5" y="39"/>
                </a:cxn>
                <a:cxn ang="0">
                  <a:pos x="5" y="0"/>
                </a:cxn>
                <a:cxn ang="0">
                  <a:pos x="0" y="5"/>
                </a:cxn>
                <a:cxn ang="0">
                  <a:pos x="0" y="44"/>
                </a:cxn>
              </a:cxnLst>
              <a:rect l="0" t="0" r="r" b="b"/>
              <a:pathLst>
                <a:path w="5" h="44">
                  <a:moveTo>
                    <a:pt x="0" y="44"/>
                  </a:moveTo>
                  <a:lnTo>
                    <a:pt x="5" y="39"/>
                  </a:lnTo>
                  <a:lnTo>
                    <a:pt x="5" y="0"/>
                  </a:lnTo>
                  <a:lnTo>
                    <a:pt x="0" y="5"/>
                  </a:lnTo>
                  <a:lnTo>
                    <a:pt x="0" y="44"/>
                  </a:lnTo>
                  <a:close/>
                </a:path>
              </a:pathLst>
            </a:custGeom>
            <a:solidFill>
              <a:srgbClr val="7A7A5A"/>
            </a:solidFill>
            <a:ln w="3175">
              <a:solidFill>
                <a:srgbClr val="494936"/>
              </a:solidFill>
              <a:prstDash val="solid"/>
              <a:round/>
              <a:headEnd/>
              <a:tailEnd/>
            </a:ln>
          </p:spPr>
          <p:txBody>
            <a:bodyPr/>
            <a:lstStyle/>
            <a:p>
              <a:endParaRPr lang="zh-CN" altLang="en-US"/>
            </a:p>
          </p:txBody>
        </p:sp>
        <p:sp>
          <p:nvSpPr>
            <p:cNvPr id="73" name="Freeform 539"/>
            <p:cNvSpPr>
              <a:spLocks/>
            </p:cNvSpPr>
            <p:nvPr/>
          </p:nvSpPr>
          <p:spPr bwMode="auto">
            <a:xfrm>
              <a:off x="1701" y="1112"/>
              <a:ext cx="42" cy="2"/>
            </a:xfrm>
            <a:custGeom>
              <a:avLst/>
              <a:gdLst/>
              <a:ahLst/>
              <a:cxnLst>
                <a:cxn ang="0">
                  <a:pos x="4" y="2"/>
                </a:cxn>
                <a:cxn ang="0">
                  <a:pos x="0" y="0"/>
                </a:cxn>
                <a:cxn ang="0">
                  <a:pos x="42" y="0"/>
                </a:cxn>
                <a:cxn ang="0">
                  <a:pos x="38" y="2"/>
                </a:cxn>
                <a:cxn ang="0">
                  <a:pos x="4" y="2"/>
                </a:cxn>
              </a:cxnLst>
              <a:rect l="0" t="0" r="r" b="b"/>
              <a:pathLst>
                <a:path w="42" h="2">
                  <a:moveTo>
                    <a:pt x="4" y="2"/>
                  </a:moveTo>
                  <a:lnTo>
                    <a:pt x="0" y="0"/>
                  </a:lnTo>
                  <a:lnTo>
                    <a:pt x="42" y="0"/>
                  </a:lnTo>
                  <a:lnTo>
                    <a:pt x="38" y="2"/>
                  </a:lnTo>
                  <a:lnTo>
                    <a:pt x="4" y="2"/>
                  </a:lnTo>
                  <a:close/>
                </a:path>
              </a:pathLst>
            </a:custGeom>
            <a:solidFill>
              <a:srgbClr val="A5A585"/>
            </a:solidFill>
            <a:ln w="9525">
              <a:noFill/>
              <a:round/>
              <a:headEnd/>
              <a:tailEnd/>
            </a:ln>
          </p:spPr>
          <p:txBody>
            <a:bodyPr/>
            <a:lstStyle/>
            <a:p>
              <a:endParaRPr lang="zh-CN" altLang="en-US"/>
            </a:p>
          </p:txBody>
        </p:sp>
        <p:sp>
          <p:nvSpPr>
            <p:cNvPr id="74" name="Freeform 540"/>
            <p:cNvSpPr>
              <a:spLocks/>
            </p:cNvSpPr>
            <p:nvPr/>
          </p:nvSpPr>
          <p:spPr bwMode="auto">
            <a:xfrm>
              <a:off x="1701" y="1112"/>
              <a:ext cx="42" cy="2"/>
            </a:xfrm>
            <a:custGeom>
              <a:avLst/>
              <a:gdLst/>
              <a:ahLst/>
              <a:cxnLst>
                <a:cxn ang="0">
                  <a:pos x="4" y="2"/>
                </a:cxn>
                <a:cxn ang="0">
                  <a:pos x="0" y="0"/>
                </a:cxn>
                <a:cxn ang="0">
                  <a:pos x="42" y="0"/>
                </a:cxn>
                <a:cxn ang="0">
                  <a:pos x="38" y="2"/>
                </a:cxn>
                <a:cxn ang="0">
                  <a:pos x="4" y="2"/>
                </a:cxn>
              </a:cxnLst>
              <a:rect l="0" t="0" r="r" b="b"/>
              <a:pathLst>
                <a:path w="42" h="2">
                  <a:moveTo>
                    <a:pt x="4" y="2"/>
                  </a:moveTo>
                  <a:lnTo>
                    <a:pt x="0" y="0"/>
                  </a:lnTo>
                  <a:lnTo>
                    <a:pt x="42" y="0"/>
                  </a:lnTo>
                  <a:lnTo>
                    <a:pt x="38" y="2"/>
                  </a:lnTo>
                  <a:lnTo>
                    <a:pt x="4" y="2"/>
                  </a:lnTo>
                  <a:close/>
                </a:path>
              </a:pathLst>
            </a:custGeom>
            <a:solidFill>
              <a:srgbClr val="A5A585"/>
            </a:solidFill>
            <a:ln w="3175">
              <a:solidFill>
                <a:srgbClr val="494936"/>
              </a:solidFill>
              <a:prstDash val="solid"/>
              <a:round/>
              <a:headEnd/>
              <a:tailEnd/>
            </a:ln>
          </p:spPr>
          <p:txBody>
            <a:bodyPr/>
            <a:lstStyle/>
            <a:p>
              <a:endParaRPr lang="zh-CN" altLang="en-US"/>
            </a:p>
          </p:txBody>
        </p:sp>
        <p:sp>
          <p:nvSpPr>
            <p:cNvPr id="75" name="Rectangle 541"/>
            <p:cNvSpPr>
              <a:spLocks noChangeArrowheads="1"/>
            </p:cNvSpPr>
            <p:nvPr/>
          </p:nvSpPr>
          <p:spPr bwMode="auto">
            <a:xfrm>
              <a:off x="1702" y="1074"/>
              <a:ext cx="40" cy="37"/>
            </a:xfrm>
            <a:prstGeom prst="rect">
              <a:avLst/>
            </a:prstGeom>
            <a:solidFill>
              <a:srgbClr val="B7B79D"/>
            </a:solidFill>
            <a:ln w="3175">
              <a:solidFill>
                <a:srgbClr val="494936"/>
              </a:solidFill>
              <a:miter lim="800000"/>
              <a:headEnd/>
              <a:tailEnd/>
            </a:ln>
          </p:spPr>
          <p:txBody>
            <a:bodyPr/>
            <a:lstStyle/>
            <a:p>
              <a:endParaRPr lang="zh-CN" altLang="en-US"/>
            </a:p>
          </p:txBody>
        </p:sp>
        <p:sp>
          <p:nvSpPr>
            <p:cNvPr id="76" name="Rectangle 542"/>
            <p:cNvSpPr>
              <a:spLocks noChangeArrowheads="1"/>
            </p:cNvSpPr>
            <p:nvPr/>
          </p:nvSpPr>
          <p:spPr bwMode="auto">
            <a:xfrm>
              <a:off x="1706" y="1080"/>
              <a:ext cx="34" cy="28"/>
            </a:xfrm>
            <a:prstGeom prst="rect">
              <a:avLst/>
            </a:prstGeom>
            <a:solidFill>
              <a:srgbClr val="FFFFFF"/>
            </a:solidFill>
            <a:ln w="3175">
              <a:solidFill>
                <a:srgbClr val="494936"/>
              </a:solidFill>
              <a:miter lim="800000"/>
              <a:headEnd/>
              <a:tailEnd/>
            </a:ln>
          </p:spPr>
          <p:txBody>
            <a:bodyPr/>
            <a:lstStyle/>
            <a:p>
              <a:endParaRPr lang="zh-CN" altLang="en-US"/>
            </a:p>
          </p:txBody>
        </p:sp>
        <p:sp>
          <p:nvSpPr>
            <p:cNvPr id="77" name="Freeform 543"/>
            <p:cNvSpPr>
              <a:spLocks/>
            </p:cNvSpPr>
            <p:nvPr/>
          </p:nvSpPr>
          <p:spPr bwMode="auto">
            <a:xfrm>
              <a:off x="1692" y="1120"/>
              <a:ext cx="53" cy="7"/>
            </a:xfrm>
            <a:custGeom>
              <a:avLst/>
              <a:gdLst/>
              <a:ahLst/>
              <a:cxnLst>
                <a:cxn ang="0">
                  <a:pos x="0" y="7"/>
                </a:cxn>
                <a:cxn ang="0">
                  <a:pos x="7" y="0"/>
                </a:cxn>
                <a:cxn ang="0">
                  <a:pos x="53" y="0"/>
                </a:cxn>
                <a:cxn ang="0">
                  <a:pos x="47" y="7"/>
                </a:cxn>
                <a:cxn ang="0">
                  <a:pos x="0" y="7"/>
                </a:cxn>
              </a:cxnLst>
              <a:rect l="0" t="0" r="r" b="b"/>
              <a:pathLst>
                <a:path w="53" h="7">
                  <a:moveTo>
                    <a:pt x="0" y="7"/>
                  </a:moveTo>
                  <a:lnTo>
                    <a:pt x="7" y="0"/>
                  </a:lnTo>
                  <a:lnTo>
                    <a:pt x="53" y="0"/>
                  </a:lnTo>
                  <a:lnTo>
                    <a:pt x="47" y="7"/>
                  </a:lnTo>
                  <a:lnTo>
                    <a:pt x="0" y="7"/>
                  </a:lnTo>
                  <a:close/>
                </a:path>
              </a:pathLst>
            </a:custGeom>
            <a:solidFill>
              <a:srgbClr val="C9C9B6"/>
            </a:solidFill>
            <a:ln w="9525">
              <a:noFill/>
              <a:round/>
              <a:headEnd/>
              <a:tailEnd/>
            </a:ln>
          </p:spPr>
          <p:txBody>
            <a:bodyPr/>
            <a:lstStyle/>
            <a:p>
              <a:endParaRPr lang="zh-CN" altLang="en-US"/>
            </a:p>
          </p:txBody>
        </p:sp>
        <p:sp>
          <p:nvSpPr>
            <p:cNvPr id="78" name="Freeform 544"/>
            <p:cNvSpPr>
              <a:spLocks/>
            </p:cNvSpPr>
            <p:nvPr/>
          </p:nvSpPr>
          <p:spPr bwMode="auto">
            <a:xfrm>
              <a:off x="1692" y="1120"/>
              <a:ext cx="53" cy="7"/>
            </a:xfrm>
            <a:custGeom>
              <a:avLst/>
              <a:gdLst/>
              <a:ahLst/>
              <a:cxnLst>
                <a:cxn ang="0">
                  <a:pos x="0" y="7"/>
                </a:cxn>
                <a:cxn ang="0">
                  <a:pos x="7" y="0"/>
                </a:cxn>
                <a:cxn ang="0">
                  <a:pos x="53" y="0"/>
                </a:cxn>
                <a:cxn ang="0">
                  <a:pos x="47" y="7"/>
                </a:cxn>
                <a:cxn ang="0">
                  <a:pos x="0" y="7"/>
                </a:cxn>
              </a:cxnLst>
              <a:rect l="0" t="0" r="r" b="b"/>
              <a:pathLst>
                <a:path w="53" h="7">
                  <a:moveTo>
                    <a:pt x="0" y="7"/>
                  </a:moveTo>
                  <a:lnTo>
                    <a:pt x="7" y="0"/>
                  </a:lnTo>
                  <a:lnTo>
                    <a:pt x="53" y="0"/>
                  </a:lnTo>
                  <a:lnTo>
                    <a:pt x="47" y="7"/>
                  </a:lnTo>
                  <a:lnTo>
                    <a:pt x="0" y="7"/>
                  </a:lnTo>
                  <a:close/>
                </a:path>
              </a:pathLst>
            </a:custGeom>
            <a:solidFill>
              <a:srgbClr val="C9C9B6"/>
            </a:solidFill>
            <a:ln w="3175">
              <a:solidFill>
                <a:srgbClr val="494936"/>
              </a:solidFill>
              <a:prstDash val="solid"/>
              <a:round/>
              <a:headEnd/>
              <a:tailEnd/>
            </a:ln>
          </p:spPr>
          <p:txBody>
            <a:bodyPr/>
            <a:lstStyle/>
            <a:p>
              <a:endParaRPr lang="zh-CN" altLang="en-US"/>
            </a:p>
          </p:txBody>
        </p:sp>
        <p:sp>
          <p:nvSpPr>
            <p:cNvPr id="79" name="Freeform 545"/>
            <p:cNvSpPr>
              <a:spLocks/>
            </p:cNvSpPr>
            <p:nvPr/>
          </p:nvSpPr>
          <p:spPr bwMode="auto">
            <a:xfrm>
              <a:off x="1739" y="1120"/>
              <a:ext cx="6" cy="10"/>
            </a:xfrm>
            <a:custGeom>
              <a:avLst/>
              <a:gdLst/>
              <a:ahLst/>
              <a:cxnLst>
                <a:cxn ang="0">
                  <a:pos x="0" y="10"/>
                </a:cxn>
                <a:cxn ang="0">
                  <a:pos x="6" y="2"/>
                </a:cxn>
                <a:cxn ang="0">
                  <a:pos x="6" y="0"/>
                </a:cxn>
                <a:cxn ang="0">
                  <a:pos x="0" y="7"/>
                </a:cxn>
                <a:cxn ang="0">
                  <a:pos x="0" y="10"/>
                </a:cxn>
              </a:cxnLst>
              <a:rect l="0" t="0" r="r" b="b"/>
              <a:pathLst>
                <a:path w="6" h="10">
                  <a:moveTo>
                    <a:pt x="0" y="10"/>
                  </a:moveTo>
                  <a:lnTo>
                    <a:pt x="6" y="2"/>
                  </a:lnTo>
                  <a:lnTo>
                    <a:pt x="6" y="0"/>
                  </a:lnTo>
                  <a:lnTo>
                    <a:pt x="0" y="7"/>
                  </a:lnTo>
                  <a:lnTo>
                    <a:pt x="0" y="10"/>
                  </a:lnTo>
                  <a:close/>
                </a:path>
              </a:pathLst>
            </a:custGeom>
            <a:solidFill>
              <a:srgbClr val="7A7A5A"/>
            </a:solidFill>
            <a:ln w="9525">
              <a:noFill/>
              <a:round/>
              <a:headEnd/>
              <a:tailEnd/>
            </a:ln>
          </p:spPr>
          <p:txBody>
            <a:bodyPr/>
            <a:lstStyle/>
            <a:p>
              <a:endParaRPr lang="zh-CN" altLang="en-US"/>
            </a:p>
          </p:txBody>
        </p:sp>
        <p:sp>
          <p:nvSpPr>
            <p:cNvPr id="80" name="Freeform 546"/>
            <p:cNvSpPr>
              <a:spLocks/>
            </p:cNvSpPr>
            <p:nvPr/>
          </p:nvSpPr>
          <p:spPr bwMode="auto">
            <a:xfrm>
              <a:off x="1739" y="1120"/>
              <a:ext cx="6" cy="10"/>
            </a:xfrm>
            <a:custGeom>
              <a:avLst/>
              <a:gdLst/>
              <a:ahLst/>
              <a:cxnLst>
                <a:cxn ang="0">
                  <a:pos x="0" y="10"/>
                </a:cxn>
                <a:cxn ang="0">
                  <a:pos x="6" y="2"/>
                </a:cxn>
                <a:cxn ang="0">
                  <a:pos x="6" y="0"/>
                </a:cxn>
                <a:cxn ang="0">
                  <a:pos x="0" y="7"/>
                </a:cxn>
                <a:cxn ang="0">
                  <a:pos x="0" y="10"/>
                </a:cxn>
              </a:cxnLst>
              <a:rect l="0" t="0" r="r" b="b"/>
              <a:pathLst>
                <a:path w="6" h="10">
                  <a:moveTo>
                    <a:pt x="0" y="10"/>
                  </a:moveTo>
                  <a:lnTo>
                    <a:pt x="6" y="2"/>
                  </a:lnTo>
                  <a:lnTo>
                    <a:pt x="6" y="0"/>
                  </a:lnTo>
                  <a:lnTo>
                    <a:pt x="0" y="7"/>
                  </a:lnTo>
                  <a:lnTo>
                    <a:pt x="0" y="10"/>
                  </a:lnTo>
                  <a:close/>
                </a:path>
              </a:pathLst>
            </a:custGeom>
            <a:solidFill>
              <a:srgbClr val="7A7A5A"/>
            </a:solidFill>
            <a:ln w="3175">
              <a:solidFill>
                <a:srgbClr val="494936"/>
              </a:solidFill>
              <a:prstDash val="solid"/>
              <a:round/>
              <a:headEnd/>
              <a:tailEnd/>
            </a:ln>
          </p:spPr>
          <p:txBody>
            <a:bodyPr/>
            <a:lstStyle/>
            <a:p>
              <a:endParaRPr lang="zh-CN" altLang="en-US"/>
            </a:p>
          </p:txBody>
        </p:sp>
        <p:sp>
          <p:nvSpPr>
            <p:cNvPr id="81" name="Rectangle 547"/>
            <p:cNvSpPr>
              <a:spLocks noChangeArrowheads="1"/>
            </p:cNvSpPr>
            <p:nvPr/>
          </p:nvSpPr>
          <p:spPr bwMode="auto">
            <a:xfrm>
              <a:off x="1692" y="1127"/>
              <a:ext cx="47" cy="3"/>
            </a:xfrm>
            <a:prstGeom prst="rect">
              <a:avLst/>
            </a:prstGeom>
            <a:solidFill>
              <a:srgbClr val="B7B79D"/>
            </a:solidFill>
            <a:ln w="9525">
              <a:noFill/>
              <a:miter lim="800000"/>
              <a:headEnd/>
              <a:tailEnd/>
            </a:ln>
          </p:spPr>
          <p:txBody>
            <a:bodyPr/>
            <a:lstStyle/>
            <a:p>
              <a:endParaRPr lang="zh-CN" altLang="en-US"/>
            </a:p>
          </p:txBody>
        </p:sp>
        <p:sp>
          <p:nvSpPr>
            <p:cNvPr id="82" name="Rectangle 548"/>
            <p:cNvSpPr>
              <a:spLocks noChangeArrowheads="1"/>
            </p:cNvSpPr>
            <p:nvPr/>
          </p:nvSpPr>
          <p:spPr bwMode="auto">
            <a:xfrm>
              <a:off x="1693" y="1128"/>
              <a:ext cx="45" cy="1"/>
            </a:xfrm>
            <a:prstGeom prst="rect">
              <a:avLst/>
            </a:prstGeom>
            <a:solidFill>
              <a:srgbClr val="B7B79D"/>
            </a:solidFill>
            <a:ln w="3175">
              <a:solidFill>
                <a:srgbClr val="494936"/>
              </a:solidFill>
              <a:miter lim="800000"/>
              <a:headEnd/>
              <a:tailEnd/>
            </a:ln>
          </p:spPr>
          <p:txBody>
            <a:bodyPr/>
            <a:lstStyle/>
            <a:p>
              <a:endParaRPr lang="zh-CN" altLang="en-US"/>
            </a:p>
          </p:txBody>
        </p:sp>
        <p:sp>
          <p:nvSpPr>
            <p:cNvPr id="83" name="Arc 549"/>
            <p:cNvSpPr>
              <a:spLocks/>
            </p:cNvSpPr>
            <p:nvPr/>
          </p:nvSpPr>
          <p:spPr bwMode="auto">
            <a:xfrm>
              <a:off x="1664" y="1113"/>
              <a:ext cx="10" cy="9"/>
            </a:xfrm>
            <a:custGeom>
              <a:avLst/>
              <a:gdLst>
                <a:gd name="G0" fmla="+- 17087 0 0"/>
                <a:gd name="G1" fmla="+- 21600 0 0"/>
                <a:gd name="G2" fmla="+- 21600 0 0"/>
                <a:gd name="T0" fmla="*/ 0 w 38687"/>
                <a:gd name="T1" fmla="*/ 8387 h 34317"/>
                <a:gd name="T2" fmla="*/ 34547 w 38687"/>
                <a:gd name="T3" fmla="*/ 34317 h 34317"/>
                <a:gd name="T4" fmla="*/ 17087 w 38687"/>
                <a:gd name="T5" fmla="*/ 21600 h 34317"/>
              </a:gdLst>
              <a:ahLst/>
              <a:cxnLst>
                <a:cxn ang="0">
                  <a:pos x="T0" y="T1"/>
                </a:cxn>
                <a:cxn ang="0">
                  <a:pos x="T2" y="T3"/>
                </a:cxn>
                <a:cxn ang="0">
                  <a:pos x="T4" y="T5"/>
                </a:cxn>
              </a:cxnLst>
              <a:rect l="0" t="0" r="r" b="b"/>
              <a:pathLst>
                <a:path w="38687" h="34317" fill="none" extrusionOk="0">
                  <a:moveTo>
                    <a:pt x="-1" y="8386"/>
                  </a:moveTo>
                  <a:cubicBezTo>
                    <a:pt x="4090" y="3097"/>
                    <a:pt x="10400" y="-1"/>
                    <a:pt x="17087" y="0"/>
                  </a:cubicBezTo>
                  <a:cubicBezTo>
                    <a:pt x="29016" y="0"/>
                    <a:pt x="38687" y="9670"/>
                    <a:pt x="38687" y="21600"/>
                  </a:cubicBezTo>
                  <a:cubicBezTo>
                    <a:pt x="38687" y="26170"/>
                    <a:pt x="37237" y="30622"/>
                    <a:pt x="34546" y="34316"/>
                  </a:cubicBezTo>
                </a:path>
                <a:path w="38687" h="34317" stroke="0" extrusionOk="0">
                  <a:moveTo>
                    <a:pt x="-1" y="8386"/>
                  </a:moveTo>
                  <a:cubicBezTo>
                    <a:pt x="4090" y="3097"/>
                    <a:pt x="10400" y="-1"/>
                    <a:pt x="17087" y="0"/>
                  </a:cubicBezTo>
                  <a:cubicBezTo>
                    <a:pt x="29016" y="0"/>
                    <a:pt x="38687" y="9670"/>
                    <a:pt x="38687" y="21600"/>
                  </a:cubicBezTo>
                  <a:cubicBezTo>
                    <a:pt x="38687" y="26170"/>
                    <a:pt x="37237" y="30622"/>
                    <a:pt x="34546" y="34316"/>
                  </a:cubicBezTo>
                  <a:lnTo>
                    <a:pt x="17087" y="21600"/>
                  </a:lnTo>
                  <a:close/>
                </a:path>
              </a:pathLst>
            </a:custGeom>
            <a:noFill/>
            <a:ln w="3175">
              <a:solidFill>
                <a:srgbClr val="494936"/>
              </a:solidFill>
              <a:round/>
              <a:headEnd/>
              <a:tailEnd/>
            </a:ln>
          </p:spPr>
          <p:txBody>
            <a:bodyPr/>
            <a:lstStyle/>
            <a:p>
              <a:endParaRPr lang="zh-CN" altLang="en-US"/>
            </a:p>
          </p:txBody>
        </p:sp>
        <p:sp>
          <p:nvSpPr>
            <p:cNvPr id="84" name="Arc 550"/>
            <p:cNvSpPr>
              <a:spLocks/>
            </p:cNvSpPr>
            <p:nvPr/>
          </p:nvSpPr>
          <p:spPr bwMode="auto">
            <a:xfrm>
              <a:off x="1664" y="1115"/>
              <a:ext cx="10" cy="7"/>
            </a:xfrm>
            <a:custGeom>
              <a:avLst/>
              <a:gdLst>
                <a:gd name="G0" fmla="+- 17253 0 0"/>
                <a:gd name="G1" fmla="+- 21600 0 0"/>
                <a:gd name="G2" fmla="+- 21600 0 0"/>
                <a:gd name="T0" fmla="*/ 0 w 38853"/>
                <a:gd name="T1" fmla="*/ 8604 h 34228"/>
                <a:gd name="T2" fmla="*/ 34777 w 38853"/>
                <a:gd name="T3" fmla="*/ 34228 h 34228"/>
                <a:gd name="T4" fmla="*/ 17253 w 38853"/>
                <a:gd name="T5" fmla="*/ 21600 h 34228"/>
              </a:gdLst>
              <a:ahLst/>
              <a:cxnLst>
                <a:cxn ang="0">
                  <a:pos x="T0" y="T1"/>
                </a:cxn>
                <a:cxn ang="0">
                  <a:pos x="T2" y="T3"/>
                </a:cxn>
                <a:cxn ang="0">
                  <a:pos x="T4" y="T5"/>
                </a:cxn>
              </a:cxnLst>
              <a:rect l="0" t="0" r="r" b="b"/>
              <a:pathLst>
                <a:path w="38853" h="34228" fill="none" extrusionOk="0">
                  <a:moveTo>
                    <a:pt x="0" y="8604"/>
                  </a:moveTo>
                  <a:cubicBezTo>
                    <a:pt x="4081" y="3186"/>
                    <a:pt x="10470" y="-1"/>
                    <a:pt x="17253" y="0"/>
                  </a:cubicBezTo>
                  <a:cubicBezTo>
                    <a:pt x="29182" y="0"/>
                    <a:pt x="38853" y="9670"/>
                    <a:pt x="38853" y="21600"/>
                  </a:cubicBezTo>
                  <a:cubicBezTo>
                    <a:pt x="38853" y="26132"/>
                    <a:pt x="37427" y="30550"/>
                    <a:pt x="34777" y="34228"/>
                  </a:cubicBezTo>
                </a:path>
                <a:path w="38853" h="34228" stroke="0" extrusionOk="0">
                  <a:moveTo>
                    <a:pt x="0" y="8604"/>
                  </a:moveTo>
                  <a:cubicBezTo>
                    <a:pt x="4081" y="3186"/>
                    <a:pt x="10470" y="-1"/>
                    <a:pt x="17253" y="0"/>
                  </a:cubicBezTo>
                  <a:cubicBezTo>
                    <a:pt x="29182" y="0"/>
                    <a:pt x="38853" y="9670"/>
                    <a:pt x="38853" y="21600"/>
                  </a:cubicBezTo>
                  <a:cubicBezTo>
                    <a:pt x="38853" y="26132"/>
                    <a:pt x="37427" y="30550"/>
                    <a:pt x="34777" y="34228"/>
                  </a:cubicBezTo>
                  <a:lnTo>
                    <a:pt x="17253" y="21600"/>
                  </a:lnTo>
                  <a:close/>
                </a:path>
              </a:pathLst>
            </a:custGeom>
            <a:noFill/>
            <a:ln w="3175">
              <a:solidFill>
                <a:srgbClr val="DBDBCE"/>
              </a:solidFill>
              <a:round/>
              <a:headEnd/>
              <a:tailEnd/>
            </a:ln>
          </p:spPr>
          <p:txBody>
            <a:bodyPr/>
            <a:lstStyle/>
            <a:p>
              <a:endParaRPr lang="zh-CN" altLang="en-US"/>
            </a:p>
          </p:txBody>
        </p:sp>
        <p:sp>
          <p:nvSpPr>
            <p:cNvPr id="85" name="Freeform 551"/>
            <p:cNvSpPr>
              <a:spLocks/>
            </p:cNvSpPr>
            <p:nvPr/>
          </p:nvSpPr>
          <p:spPr bwMode="auto">
            <a:xfrm>
              <a:off x="1625" y="1107"/>
              <a:ext cx="45" cy="5"/>
            </a:xfrm>
            <a:custGeom>
              <a:avLst/>
              <a:gdLst/>
              <a:ahLst/>
              <a:cxnLst>
                <a:cxn ang="0">
                  <a:pos x="0" y="5"/>
                </a:cxn>
                <a:cxn ang="0">
                  <a:pos x="5" y="0"/>
                </a:cxn>
                <a:cxn ang="0">
                  <a:pos x="45" y="0"/>
                </a:cxn>
                <a:cxn ang="0">
                  <a:pos x="38" y="5"/>
                </a:cxn>
                <a:cxn ang="0">
                  <a:pos x="0" y="5"/>
                </a:cxn>
              </a:cxnLst>
              <a:rect l="0" t="0" r="r" b="b"/>
              <a:pathLst>
                <a:path w="45" h="5">
                  <a:moveTo>
                    <a:pt x="0" y="5"/>
                  </a:moveTo>
                  <a:lnTo>
                    <a:pt x="5" y="0"/>
                  </a:lnTo>
                  <a:lnTo>
                    <a:pt x="45" y="0"/>
                  </a:lnTo>
                  <a:lnTo>
                    <a:pt x="38" y="5"/>
                  </a:lnTo>
                  <a:lnTo>
                    <a:pt x="0" y="5"/>
                  </a:lnTo>
                  <a:close/>
                </a:path>
              </a:pathLst>
            </a:custGeom>
            <a:solidFill>
              <a:srgbClr val="C9C9B6"/>
            </a:solidFill>
            <a:ln w="9525">
              <a:noFill/>
              <a:round/>
              <a:headEnd/>
              <a:tailEnd/>
            </a:ln>
          </p:spPr>
          <p:txBody>
            <a:bodyPr/>
            <a:lstStyle/>
            <a:p>
              <a:endParaRPr lang="zh-CN" altLang="en-US"/>
            </a:p>
          </p:txBody>
        </p:sp>
        <p:sp>
          <p:nvSpPr>
            <p:cNvPr id="86" name="Freeform 552"/>
            <p:cNvSpPr>
              <a:spLocks/>
            </p:cNvSpPr>
            <p:nvPr/>
          </p:nvSpPr>
          <p:spPr bwMode="auto">
            <a:xfrm>
              <a:off x="1625" y="1107"/>
              <a:ext cx="45" cy="5"/>
            </a:xfrm>
            <a:custGeom>
              <a:avLst/>
              <a:gdLst/>
              <a:ahLst/>
              <a:cxnLst>
                <a:cxn ang="0">
                  <a:pos x="0" y="5"/>
                </a:cxn>
                <a:cxn ang="0">
                  <a:pos x="5" y="0"/>
                </a:cxn>
                <a:cxn ang="0">
                  <a:pos x="45" y="0"/>
                </a:cxn>
                <a:cxn ang="0">
                  <a:pos x="38" y="5"/>
                </a:cxn>
                <a:cxn ang="0">
                  <a:pos x="0" y="5"/>
                </a:cxn>
              </a:cxnLst>
              <a:rect l="0" t="0" r="r" b="b"/>
              <a:pathLst>
                <a:path w="45" h="5">
                  <a:moveTo>
                    <a:pt x="0" y="5"/>
                  </a:moveTo>
                  <a:lnTo>
                    <a:pt x="5" y="0"/>
                  </a:lnTo>
                  <a:lnTo>
                    <a:pt x="45" y="0"/>
                  </a:lnTo>
                  <a:lnTo>
                    <a:pt x="38" y="5"/>
                  </a:lnTo>
                  <a:lnTo>
                    <a:pt x="0" y="5"/>
                  </a:lnTo>
                  <a:close/>
                </a:path>
              </a:pathLst>
            </a:custGeom>
            <a:solidFill>
              <a:srgbClr val="C9C9B6"/>
            </a:solidFill>
            <a:ln w="3175">
              <a:solidFill>
                <a:srgbClr val="494936"/>
              </a:solidFill>
              <a:prstDash val="solid"/>
              <a:round/>
              <a:headEnd/>
              <a:tailEnd/>
            </a:ln>
          </p:spPr>
          <p:txBody>
            <a:bodyPr/>
            <a:lstStyle/>
            <a:p>
              <a:endParaRPr lang="zh-CN" altLang="en-US"/>
            </a:p>
          </p:txBody>
        </p:sp>
        <p:sp>
          <p:nvSpPr>
            <p:cNvPr id="87" name="Rectangle 553"/>
            <p:cNvSpPr>
              <a:spLocks noChangeArrowheads="1"/>
            </p:cNvSpPr>
            <p:nvPr/>
          </p:nvSpPr>
          <p:spPr bwMode="auto">
            <a:xfrm>
              <a:off x="1625" y="1112"/>
              <a:ext cx="38" cy="10"/>
            </a:xfrm>
            <a:prstGeom prst="rect">
              <a:avLst/>
            </a:prstGeom>
            <a:solidFill>
              <a:srgbClr val="B7B79D"/>
            </a:solidFill>
            <a:ln w="9525">
              <a:noFill/>
              <a:miter lim="800000"/>
              <a:headEnd/>
              <a:tailEnd/>
            </a:ln>
          </p:spPr>
          <p:txBody>
            <a:bodyPr/>
            <a:lstStyle/>
            <a:p>
              <a:endParaRPr lang="zh-CN" altLang="en-US"/>
            </a:p>
          </p:txBody>
        </p:sp>
        <p:sp>
          <p:nvSpPr>
            <p:cNvPr id="88" name="Rectangle 554"/>
            <p:cNvSpPr>
              <a:spLocks noChangeArrowheads="1"/>
            </p:cNvSpPr>
            <p:nvPr/>
          </p:nvSpPr>
          <p:spPr bwMode="auto">
            <a:xfrm>
              <a:off x="1626" y="1113"/>
              <a:ext cx="36" cy="8"/>
            </a:xfrm>
            <a:prstGeom prst="rect">
              <a:avLst/>
            </a:prstGeom>
            <a:solidFill>
              <a:srgbClr val="B7B79D"/>
            </a:solidFill>
            <a:ln w="3175">
              <a:solidFill>
                <a:srgbClr val="494936"/>
              </a:solidFill>
              <a:miter lim="800000"/>
              <a:headEnd/>
              <a:tailEnd/>
            </a:ln>
          </p:spPr>
          <p:txBody>
            <a:bodyPr/>
            <a:lstStyle/>
            <a:p>
              <a:endParaRPr lang="zh-CN" altLang="en-US"/>
            </a:p>
          </p:txBody>
        </p:sp>
        <p:sp>
          <p:nvSpPr>
            <p:cNvPr id="89" name="Freeform 555"/>
            <p:cNvSpPr>
              <a:spLocks/>
            </p:cNvSpPr>
            <p:nvPr/>
          </p:nvSpPr>
          <p:spPr bwMode="auto">
            <a:xfrm>
              <a:off x="1663" y="1107"/>
              <a:ext cx="7" cy="15"/>
            </a:xfrm>
            <a:custGeom>
              <a:avLst/>
              <a:gdLst/>
              <a:ahLst/>
              <a:cxnLst>
                <a:cxn ang="0">
                  <a:pos x="0" y="15"/>
                </a:cxn>
                <a:cxn ang="0">
                  <a:pos x="7" y="7"/>
                </a:cxn>
                <a:cxn ang="0">
                  <a:pos x="7" y="0"/>
                </a:cxn>
                <a:cxn ang="0">
                  <a:pos x="0" y="5"/>
                </a:cxn>
                <a:cxn ang="0">
                  <a:pos x="0" y="15"/>
                </a:cxn>
              </a:cxnLst>
              <a:rect l="0" t="0" r="r" b="b"/>
              <a:pathLst>
                <a:path w="7" h="15">
                  <a:moveTo>
                    <a:pt x="0" y="15"/>
                  </a:moveTo>
                  <a:lnTo>
                    <a:pt x="7" y="7"/>
                  </a:lnTo>
                  <a:lnTo>
                    <a:pt x="7" y="0"/>
                  </a:lnTo>
                  <a:lnTo>
                    <a:pt x="0" y="5"/>
                  </a:lnTo>
                  <a:lnTo>
                    <a:pt x="0" y="15"/>
                  </a:lnTo>
                  <a:close/>
                </a:path>
              </a:pathLst>
            </a:custGeom>
            <a:solidFill>
              <a:srgbClr val="7A7A5A"/>
            </a:solidFill>
            <a:ln w="9525">
              <a:noFill/>
              <a:round/>
              <a:headEnd/>
              <a:tailEnd/>
            </a:ln>
          </p:spPr>
          <p:txBody>
            <a:bodyPr/>
            <a:lstStyle/>
            <a:p>
              <a:endParaRPr lang="zh-CN" altLang="en-US"/>
            </a:p>
          </p:txBody>
        </p:sp>
        <p:sp>
          <p:nvSpPr>
            <p:cNvPr id="90" name="Freeform 556"/>
            <p:cNvSpPr>
              <a:spLocks/>
            </p:cNvSpPr>
            <p:nvPr/>
          </p:nvSpPr>
          <p:spPr bwMode="auto">
            <a:xfrm>
              <a:off x="1663" y="1107"/>
              <a:ext cx="7" cy="15"/>
            </a:xfrm>
            <a:custGeom>
              <a:avLst/>
              <a:gdLst/>
              <a:ahLst/>
              <a:cxnLst>
                <a:cxn ang="0">
                  <a:pos x="0" y="15"/>
                </a:cxn>
                <a:cxn ang="0">
                  <a:pos x="7" y="7"/>
                </a:cxn>
                <a:cxn ang="0">
                  <a:pos x="7" y="0"/>
                </a:cxn>
                <a:cxn ang="0">
                  <a:pos x="0" y="5"/>
                </a:cxn>
                <a:cxn ang="0">
                  <a:pos x="0" y="15"/>
                </a:cxn>
              </a:cxnLst>
              <a:rect l="0" t="0" r="r" b="b"/>
              <a:pathLst>
                <a:path w="7" h="15">
                  <a:moveTo>
                    <a:pt x="0" y="15"/>
                  </a:moveTo>
                  <a:lnTo>
                    <a:pt x="7" y="7"/>
                  </a:lnTo>
                  <a:lnTo>
                    <a:pt x="7" y="0"/>
                  </a:lnTo>
                  <a:lnTo>
                    <a:pt x="0" y="5"/>
                  </a:lnTo>
                  <a:lnTo>
                    <a:pt x="0" y="15"/>
                  </a:lnTo>
                  <a:close/>
                </a:path>
              </a:pathLst>
            </a:custGeom>
            <a:solidFill>
              <a:srgbClr val="7A7A5A"/>
            </a:solidFill>
            <a:ln w="3175">
              <a:solidFill>
                <a:srgbClr val="494936"/>
              </a:solidFill>
              <a:prstDash val="solid"/>
              <a:round/>
              <a:headEnd/>
              <a:tailEnd/>
            </a:ln>
          </p:spPr>
          <p:txBody>
            <a:bodyPr/>
            <a:lstStyle/>
            <a:p>
              <a:endParaRPr lang="zh-CN" altLang="en-US"/>
            </a:p>
          </p:txBody>
        </p:sp>
        <p:sp>
          <p:nvSpPr>
            <p:cNvPr id="91" name="Freeform 557"/>
            <p:cNvSpPr>
              <a:spLocks/>
            </p:cNvSpPr>
            <p:nvPr/>
          </p:nvSpPr>
          <p:spPr bwMode="auto">
            <a:xfrm>
              <a:off x="1627" y="1107"/>
              <a:ext cx="40" cy="5"/>
            </a:xfrm>
            <a:custGeom>
              <a:avLst/>
              <a:gdLst/>
              <a:ahLst/>
              <a:cxnLst>
                <a:cxn ang="0">
                  <a:pos x="0" y="5"/>
                </a:cxn>
                <a:cxn ang="0">
                  <a:pos x="3" y="0"/>
                </a:cxn>
                <a:cxn ang="0">
                  <a:pos x="40" y="0"/>
                </a:cxn>
                <a:cxn ang="0">
                  <a:pos x="36" y="5"/>
                </a:cxn>
                <a:cxn ang="0">
                  <a:pos x="0" y="5"/>
                </a:cxn>
              </a:cxnLst>
              <a:rect l="0" t="0" r="r" b="b"/>
              <a:pathLst>
                <a:path w="40" h="5">
                  <a:moveTo>
                    <a:pt x="0" y="5"/>
                  </a:moveTo>
                  <a:lnTo>
                    <a:pt x="3" y="0"/>
                  </a:lnTo>
                  <a:lnTo>
                    <a:pt x="40" y="0"/>
                  </a:lnTo>
                  <a:lnTo>
                    <a:pt x="36" y="5"/>
                  </a:lnTo>
                  <a:lnTo>
                    <a:pt x="0" y="5"/>
                  </a:lnTo>
                  <a:close/>
                </a:path>
              </a:pathLst>
            </a:custGeom>
            <a:solidFill>
              <a:srgbClr val="000000"/>
            </a:solidFill>
            <a:ln w="9525">
              <a:noFill/>
              <a:round/>
              <a:headEnd/>
              <a:tailEnd/>
            </a:ln>
          </p:spPr>
          <p:txBody>
            <a:bodyPr/>
            <a:lstStyle/>
            <a:p>
              <a:endParaRPr lang="zh-CN" altLang="en-US"/>
            </a:p>
          </p:txBody>
        </p:sp>
        <p:sp>
          <p:nvSpPr>
            <p:cNvPr id="92" name="Freeform 558"/>
            <p:cNvSpPr>
              <a:spLocks/>
            </p:cNvSpPr>
            <p:nvPr/>
          </p:nvSpPr>
          <p:spPr bwMode="auto">
            <a:xfrm>
              <a:off x="1627" y="1107"/>
              <a:ext cx="40" cy="5"/>
            </a:xfrm>
            <a:custGeom>
              <a:avLst/>
              <a:gdLst/>
              <a:ahLst/>
              <a:cxnLst>
                <a:cxn ang="0">
                  <a:pos x="0" y="5"/>
                </a:cxn>
                <a:cxn ang="0">
                  <a:pos x="3" y="0"/>
                </a:cxn>
                <a:cxn ang="0">
                  <a:pos x="40" y="0"/>
                </a:cxn>
                <a:cxn ang="0">
                  <a:pos x="36" y="5"/>
                </a:cxn>
                <a:cxn ang="0">
                  <a:pos x="0" y="5"/>
                </a:cxn>
              </a:cxnLst>
              <a:rect l="0" t="0" r="r" b="b"/>
              <a:pathLst>
                <a:path w="40" h="5">
                  <a:moveTo>
                    <a:pt x="0" y="5"/>
                  </a:moveTo>
                  <a:lnTo>
                    <a:pt x="3" y="0"/>
                  </a:lnTo>
                  <a:lnTo>
                    <a:pt x="40" y="0"/>
                  </a:lnTo>
                  <a:lnTo>
                    <a:pt x="36" y="5"/>
                  </a:lnTo>
                  <a:lnTo>
                    <a:pt x="0" y="5"/>
                  </a:lnTo>
                  <a:close/>
                </a:path>
              </a:pathLst>
            </a:custGeom>
            <a:solidFill>
              <a:srgbClr val="000000"/>
            </a:solidFill>
            <a:ln w="3175">
              <a:solidFill>
                <a:srgbClr val="000000"/>
              </a:solidFill>
              <a:prstDash val="solid"/>
              <a:round/>
              <a:headEnd/>
              <a:tailEnd/>
            </a:ln>
          </p:spPr>
          <p:txBody>
            <a:bodyPr/>
            <a:lstStyle/>
            <a:p>
              <a:endParaRPr lang="zh-CN" altLang="en-US"/>
            </a:p>
          </p:txBody>
        </p:sp>
        <p:sp>
          <p:nvSpPr>
            <p:cNvPr id="93" name="Freeform 559"/>
            <p:cNvSpPr>
              <a:spLocks/>
            </p:cNvSpPr>
            <p:nvPr/>
          </p:nvSpPr>
          <p:spPr bwMode="auto">
            <a:xfrm>
              <a:off x="1625" y="1071"/>
              <a:ext cx="42" cy="5"/>
            </a:xfrm>
            <a:custGeom>
              <a:avLst/>
              <a:gdLst/>
              <a:ahLst/>
              <a:cxnLst>
                <a:cxn ang="0">
                  <a:pos x="0" y="5"/>
                </a:cxn>
                <a:cxn ang="0">
                  <a:pos x="5" y="0"/>
                </a:cxn>
                <a:cxn ang="0">
                  <a:pos x="42" y="0"/>
                </a:cxn>
                <a:cxn ang="0">
                  <a:pos x="38" y="5"/>
                </a:cxn>
                <a:cxn ang="0">
                  <a:pos x="0" y="5"/>
                </a:cxn>
              </a:cxnLst>
              <a:rect l="0" t="0" r="r" b="b"/>
              <a:pathLst>
                <a:path w="42" h="5">
                  <a:moveTo>
                    <a:pt x="0" y="5"/>
                  </a:moveTo>
                  <a:lnTo>
                    <a:pt x="5" y="0"/>
                  </a:lnTo>
                  <a:lnTo>
                    <a:pt x="42" y="0"/>
                  </a:lnTo>
                  <a:lnTo>
                    <a:pt x="38" y="5"/>
                  </a:lnTo>
                  <a:lnTo>
                    <a:pt x="0" y="5"/>
                  </a:lnTo>
                  <a:close/>
                </a:path>
              </a:pathLst>
            </a:custGeom>
            <a:solidFill>
              <a:srgbClr val="C9C9B6"/>
            </a:solidFill>
            <a:ln w="9525">
              <a:noFill/>
              <a:round/>
              <a:headEnd/>
              <a:tailEnd/>
            </a:ln>
          </p:spPr>
          <p:txBody>
            <a:bodyPr/>
            <a:lstStyle/>
            <a:p>
              <a:endParaRPr lang="zh-CN" altLang="en-US"/>
            </a:p>
          </p:txBody>
        </p:sp>
        <p:sp>
          <p:nvSpPr>
            <p:cNvPr id="94" name="Freeform 560"/>
            <p:cNvSpPr>
              <a:spLocks/>
            </p:cNvSpPr>
            <p:nvPr/>
          </p:nvSpPr>
          <p:spPr bwMode="auto">
            <a:xfrm>
              <a:off x="1625" y="1071"/>
              <a:ext cx="42" cy="5"/>
            </a:xfrm>
            <a:custGeom>
              <a:avLst/>
              <a:gdLst/>
              <a:ahLst/>
              <a:cxnLst>
                <a:cxn ang="0">
                  <a:pos x="0" y="5"/>
                </a:cxn>
                <a:cxn ang="0">
                  <a:pos x="5" y="0"/>
                </a:cxn>
                <a:cxn ang="0">
                  <a:pos x="42" y="0"/>
                </a:cxn>
                <a:cxn ang="0">
                  <a:pos x="38" y="5"/>
                </a:cxn>
                <a:cxn ang="0">
                  <a:pos x="0" y="5"/>
                </a:cxn>
              </a:cxnLst>
              <a:rect l="0" t="0" r="r" b="b"/>
              <a:pathLst>
                <a:path w="42" h="5">
                  <a:moveTo>
                    <a:pt x="0" y="5"/>
                  </a:moveTo>
                  <a:lnTo>
                    <a:pt x="5" y="0"/>
                  </a:lnTo>
                  <a:lnTo>
                    <a:pt x="42" y="0"/>
                  </a:lnTo>
                  <a:lnTo>
                    <a:pt x="38" y="5"/>
                  </a:lnTo>
                  <a:lnTo>
                    <a:pt x="0" y="5"/>
                  </a:lnTo>
                  <a:close/>
                </a:path>
              </a:pathLst>
            </a:custGeom>
            <a:solidFill>
              <a:srgbClr val="C9C9B6"/>
            </a:solidFill>
            <a:ln w="3175">
              <a:solidFill>
                <a:srgbClr val="494936"/>
              </a:solidFill>
              <a:prstDash val="solid"/>
              <a:round/>
              <a:headEnd/>
              <a:tailEnd/>
            </a:ln>
          </p:spPr>
          <p:txBody>
            <a:bodyPr/>
            <a:lstStyle/>
            <a:p>
              <a:endParaRPr lang="zh-CN" altLang="en-US"/>
            </a:p>
          </p:txBody>
        </p:sp>
        <p:sp>
          <p:nvSpPr>
            <p:cNvPr id="95" name="Rectangle 561"/>
            <p:cNvSpPr>
              <a:spLocks noChangeArrowheads="1"/>
            </p:cNvSpPr>
            <p:nvPr/>
          </p:nvSpPr>
          <p:spPr bwMode="auto">
            <a:xfrm>
              <a:off x="1626" y="1077"/>
              <a:ext cx="36" cy="34"/>
            </a:xfrm>
            <a:prstGeom prst="rect">
              <a:avLst/>
            </a:prstGeom>
            <a:solidFill>
              <a:srgbClr val="B7B79D"/>
            </a:solidFill>
            <a:ln w="3175">
              <a:solidFill>
                <a:srgbClr val="494936"/>
              </a:solidFill>
              <a:miter lim="800000"/>
              <a:headEnd/>
              <a:tailEnd/>
            </a:ln>
          </p:spPr>
          <p:txBody>
            <a:bodyPr/>
            <a:lstStyle/>
            <a:p>
              <a:endParaRPr lang="zh-CN" altLang="en-US"/>
            </a:p>
          </p:txBody>
        </p:sp>
        <p:sp>
          <p:nvSpPr>
            <p:cNvPr id="96" name="Rectangle 562"/>
            <p:cNvSpPr>
              <a:spLocks noChangeArrowheads="1"/>
            </p:cNvSpPr>
            <p:nvPr/>
          </p:nvSpPr>
          <p:spPr bwMode="auto">
            <a:xfrm>
              <a:off x="1631" y="1082"/>
              <a:ext cx="29" cy="24"/>
            </a:xfrm>
            <a:prstGeom prst="rect">
              <a:avLst/>
            </a:prstGeom>
            <a:solidFill>
              <a:srgbClr val="FFFFFF"/>
            </a:solidFill>
            <a:ln w="3175">
              <a:solidFill>
                <a:srgbClr val="494936"/>
              </a:solidFill>
              <a:miter lim="800000"/>
              <a:headEnd/>
              <a:tailEnd/>
            </a:ln>
          </p:spPr>
          <p:txBody>
            <a:bodyPr/>
            <a:lstStyle/>
            <a:p>
              <a:endParaRPr lang="zh-CN" altLang="en-US"/>
            </a:p>
          </p:txBody>
        </p:sp>
        <p:sp>
          <p:nvSpPr>
            <p:cNvPr id="97" name="Freeform 563"/>
            <p:cNvSpPr>
              <a:spLocks/>
            </p:cNvSpPr>
            <p:nvPr/>
          </p:nvSpPr>
          <p:spPr bwMode="auto">
            <a:xfrm>
              <a:off x="1663" y="1071"/>
              <a:ext cx="4" cy="41"/>
            </a:xfrm>
            <a:custGeom>
              <a:avLst/>
              <a:gdLst/>
              <a:ahLst/>
              <a:cxnLst>
                <a:cxn ang="0">
                  <a:pos x="0" y="41"/>
                </a:cxn>
                <a:cxn ang="0">
                  <a:pos x="4" y="36"/>
                </a:cxn>
                <a:cxn ang="0">
                  <a:pos x="4" y="0"/>
                </a:cxn>
                <a:cxn ang="0">
                  <a:pos x="0" y="5"/>
                </a:cxn>
                <a:cxn ang="0">
                  <a:pos x="0" y="41"/>
                </a:cxn>
              </a:cxnLst>
              <a:rect l="0" t="0" r="r" b="b"/>
              <a:pathLst>
                <a:path w="4" h="41">
                  <a:moveTo>
                    <a:pt x="0" y="41"/>
                  </a:moveTo>
                  <a:lnTo>
                    <a:pt x="4" y="36"/>
                  </a:lnTo>
                  <a:lnTo>
                    <a:pt x="4" y="0"/>
                  </a:lnTo>
                  <a:lnTo>
                    <a:pt x="0" y="5"/>
                  </a:lnTo>
                  <a:lnTo>
                    <a:pt x="0" y="41"/>
                  </a:lnTo>
                  <a:close/>
                </a:path>
              </a:pathLst>
            </a:custGeom>
            <a:solidFill>
              <a:srgbClr val="7A7A5A"/>
            </a:solidFill>
            <a:ln w="9525">
              <a:noFill/>
              <a:round/>
              <a:headEnd/>
              <a:tailEnd/>
            </a:ln>
          </p:spPr>
          <p:txBody>
            <a:bodyPr/>
            <a:lstStyle/>
            <a:p>
              <a:endParaRPr lang="zh-CN" altLang="en-US"/>
            </a:p>
          </p:txBody>
        </p:sp>
        <p:sp>
          <p:nvSpPr>
            <p:cNvPr id="98" name="Freeform 564"/>
            <p:cNvSpPr>
              <a:spLocks/>
            </p:cNvSpPr>
            <p:nvPr/>
          </p:nvSpPr>
          <p:spPr bwMode="auto">
            <a:xfrm>
              <a:off x="1663" y="1071"/>
              <a:ext cx="4" cy="41"/>
            </a:xfrm>
            <a:custGeom>
              <a:avLst/>
              <a:gdLst/>
              <a:ahLst/>
              <a:cxnLst>
                <a:cxn ang="0">
                  <a:pos x="0" y="41"/>
                </a:cxn>
                <a:cxn ang="0">
                  <a:pos x="4" y="36"/>
                </a:cxn>
                <a:cxn ang="0">
                  <a:pos x="4" y="0"/>
                </a:cxn>
                <a:cxn ang="0">
                  <a:pos x="0" y="5"/>
                </a:cxn>
                <a:cxn ang="0">
                  <a:pos x="0" y="41"/>
                </a:cxn>
              </a:cxnLst>
              <a:rect l="0" t="0" r="r" b="b"/>
              <a:pathLst>
                <a:path w="4" h="41">
                  <a:moveTo>
                    <a:pt x="0" y="41"/>
                  </a:moveTo>
                  <a:lnTo>
                    <a:pt x="4" y="36"/>
                  </a:lnTo>
                  <a:lnTo>
                    <a:pt x="4" y="0"/>
                  </a:lnTo>
                  <a:lnTo>
                    <a:pt x="0" y="5"/>
                  </a:lnTo>
                  <a:lnTo>
                    <a:pt x="0" y="41"/>
                  </a:lnTo>
                  <a:close/>
                </a:path>
              </a:pathLst>
            </a:custGeom>
            <a:solidFill>
              <a:srgbClr val="7A7A5A"/>
            </a:solidFill>
            <a:ln w="3175">
              <a:solidFill>
                <a:srgbClr val="494936"/>
              </a:solidFill>
              <a:prstDash val="solid"/>
              <a:round/>
              <a:headEnd/>
              <a:tailEnd/>
            </a:ln>
          </p:spPr>
          <p:txBody>
            <a:bodyPr/>
            <a:lstStyle/>
            <a:p>
              <a:endParaRPr lang="zh-CN" altLang="en-US"/>
            </a:p>
          </p:txBody>
        </p:sp>
        <p:sp>
          <p:nvSpPr>
            <p:cNvPr id="99" name="Freeform 565"/>
            <p:cNvSpPr>
              <a:spLocks/>
            </p:cNvSpPr>
            <p:nvPr/>
          </p:nvSpPr>
          <p:spPr bwMode="auto">
            <a:xfrm>
              <a:off x="1618" y="1120"/>
              <a:ext cx="47" cy="7"/>
            </a:xfrm>
            <a:custGeom>
              <a:avLst/>
              <a:gdLst/>
              <a:ahLst/>
              <a:cxnLst>
                <a:cxn ang="0">
                  <a:pos x="0" y="7"/>
                </a:cxn>
                <a:cxn ang="0">
                  <a:pos x="5" y="0"/>
                </a:cxn>
                <a:cxn ang="0">
                  <a:pos x="47" y="0"/>
                </a:cxn>
                <a:cxn ang="0">
                  <a:pos x="40" y="7"/>
                </a:cxn>
                <a:cxn ang="0">
                  <a:pos x="0" y="7"/>
                </a:cxn>
              </a:cxnLst>
              <a:rect l="0" t="0" r="r" b="b"/>
              <a:pathLst>
                <a:path w="47" h="7">
                  <a:moveTo>
                    <a:pt x="0" y="7"/>
                  </a:moveTo>
                  <a:lnTo>
                    <a:pt x="5" y="0"/>
                  </a:lnTo>
                  <a:lnTo>
                    <a:pt x="47" y="0"/>
                  </a:lnTo>
                  <a:lnTo>
                    <a:pt x="40" y="7"/>
                  </a:lnTo>
                  <a:lnTo>
                    <a:pt x="0" y="7"/>
                  </a:lnTo>
                  <a:close/>
                </a:path>
              </a:pathLst>
            </a:custGeom>
            <a:solidFill>
              <a:srgbClr val="C9C9B6"/>
            </a:solidFill>
            <a:ln w="9525">
              <a:noFill/>
              <a:round/>
              <a:headEnd/>
              <a:tailEnd/>
            </a:ln>
          </p:spPr>
          <p:txBody>
            <a:bodyPr/>
            <a:lstStyle/>
            <a:p>
              <a:endParaRPr lang="zh-CN" altLang="en-US"/>
            </a:p>
          </p:txBody>
        </p:sp>
        <p:sp>
          <p:nvSpPr>
            <p:cNvPr id="100" name="Freeform 566"/>
            <p:cNvSpPr>
              <a:spLocks/>
            </p:cNvSpPr>
            <p:nvPr/>
          </p:nvSpPr>
          <p:spPr bwMode="auto">
            <a:xfrm>
              <a:off x="1618" y="1120"/>
              <a:ext cx="47" cy="7"/>
            </a:xfrm>
            <a:custGeom>
              <a:avLst/>
              <a:gdLst/>
              <a:ahLst/>
              <a:cxnLst>
                <a:cxn ang="0">
                  <a:pos x="0" y="7"/>
                </a:cxn>
                <a:cxn ang="0">
                  <a:pos x="5" y="0"/>
                </a:cxn>
                <a:cxn ang="0">
                  <a:pos x="47" y="0"/>
                </a:cxn>
                <a:cxn ang="0">
                  <a:pos x="40" y="7"/>
                </a:cxn>
                <a:cxn ang="0">
                  <a:pos x="0" y="7"/>
                </a:cxn>
              </a:cxnLst>
              <a:rect l="0" t="0" r="r" b="b"/>
              <a:pathLst>
                <a:path w="47" h="7">
                  <a:moveTo>
                    <a:pt x="0" y="7"/>
                  </a:moveTo>
                  <a:lnTo>
                    <a:pt x="5" y="0"/>
                  </a:lnTo>
                  <a:lnTo>
                    <a:pt x="47" y="0"/>
                  </a:lnTo>
                  <a:lnTo>
                    <a:pt x="40" y="7"/>
                  </a:lnTo>
                  <a:lnTo>
                    <a:pt x="0" y="7"/>
                  </a:lnTo>
                  <a:close/>
                </a:path>
              </a:pathLst>
            </a:custGeom>
            <a:solidFill>
              <a:srgbClr val="C9C9B6"/>
            </a:solidFill>
            <a:ln w="3175">
              <a:solidFill>
                <a:srgbClr val="494936"/>
              </a:solidFill>
              <a:prstDash val="solid"/>
              <a:round/>
              <a:headEnd/>
              <a:tailEnd/>
            </a:ln>
          </p:spPr>
          <p:txBody>
            <a:bodyPr/>
            <a:lstStyle/>
            <a:p>
              <a:endParaRPr lang="zh-CN" altLang="en-US"/>
            </a:p>
          </p:txBody>
        </p:sp>
        <p:sp>
          <p:nvSpPr>
            <p:cNvPr id="101" name="Freeform 567"/>
            <p:cNvSpPr>
              <a:spLocks/>
            </p:cNvSpPr>
            <p:nvPr/>
          </p:nvSpPr>
          <p:spPr bwMode="auto">
            <a:xfrm>
              <a:off x="1658" y="1120"/>
              <a:ext cx="7" cy="10"/>
            </a:xfrm>
            <a:custGeom>
              <a:avLst/>
              <a:gdLst/>
              <a:ahLst/>
              <a:cxnLst>
                <a:cxn ang="0">
                  <a:pos x="0" y="10"/>
                </a:cxn>
                <a:cxn ang="0">
                  <a:pos x="7" y="2"/>
                </a:cxn>
                <a:cxn ang="0">
                  <a:pos x="7" y="0"/>
                </a:cxn>
                <a:cxn ang="0">
                  <a:pos x="0" y="7"/>
                </a:cxn>
                <a:cxn ang="0">
                  <a:pos x="0" y="10"/>
                </a:cxn>
              </a:cxnLst>
              <a:rect l="0" t="0" r="r" b="b"/>
              <a:pathLst>
                <a:path w="7" h="10">
                  <a:moveTo>
                    <a:pt x="0" y="10"/>
                  </a:moveTo>
                  <a:lnTo>
                    <a:pt x="7" y="2"/>
                  </a:lnTo>
                  <a:lnTo>
                    <a:pt x="7" y="0"/>
                  </a:lnTo>
                  <a:lnTo>
                    <a:pt x="0" y="7"/>
                  </a:lnTo>
                  <a:lnTo>
                    <a:pt x="0" y="10"/>
                  </a:lnTo>
                  <a:close/>
                </a:path>
              </a:pathLst>
            </a:custGeom>
            <a:solidFill>
              <a:srgbClr val="7A7A5A"/>
            </a:solidFill>
            <a:ln w="9525">
              <a:noFill/>
              <a:round/>
              <a:headEnd/>
              <a:tailEnd/>
            </a:ln>
          </p:spPr>
          <p:txBody>
            <a:bodyPr/>
            <a:lstStyle/>
            <a:p>
              <a:endParaRPr lang="zh-CN" altLang="en-US"/>
            </a:p>
          </p:txBody>
        </p:sp>
        <p:sp>
          <p:nvSpPr>
            <p:cNvPr id="102" name="Freeform 568"/>
            <p:cNvSpPr>
              <a:spLocks/>
            </p:cNvSpPr>
            <p:nvPr/>
          </p:nvSpPr>
          <p:spPr bwMode="auto">
            <a:xfrm>
              <a:off x="1658" y="1120"/>
              <a:ext cx="7" cy="10"/>
            </a:xfrm>
            <a:custGeom>
              <a:avLst/>
              <a:gdLst/>
              <a:ahLst/>
              <a:cxnLst>
                <a:cxn ang="0">
                  <a:pos x="0" y="10"/>
                </a:cxn>
                <a:cxn ang="0">
                  <a:pos x="7" y="2"/>
                </a:cxn>
                <a:cxn ang="0">
                  <a:pos x="7" y="0"/>
                </a:cxn>
                <a:cxn ang="0">
                  <a:pos x="0" y="7"/>
                </a:cxn>
                <a:cxn ang="0">
                  <a:pos x="0" y="10"/>
                </a:cxn>
              </a:cxnLst>
              <a:rect l="0" t="0" r="r" b="b"/>
              <a:pathLst>
                <a:path w="7" h="10">
                  <a:moveTo>
                    <a:pt x="0" y="10"/>
                  </a:moveTo>
                  <a:lnTo>
                    <a:pt x="7" y="2"/>
                  </a:lnTo>
                  <a:lnTo>
                    <a:pt x="7" y="0"/>
                  </a:lnTo>
                  <a:lnTo>
                    <a:pt x="0" y="7"/>
                  </a:lnTo>
                  <a:lnTo>
                    <a:pt x="0" y="10"/>
                  </a:lnTo>
                  <a:close/>
                </a:path>
              </a:pathLst>
            </a:custGeom>
            <a:solidFill>
              <a:srgbClr val="7A7A5A"/>
            </a:solidFill>
            <a:ln w="3175">
              <a:solidFill>
                <a:srgbClr val="494936"/>
              </a:solidFill>
              <a:prstDash val="solid"/>
              <a:round/>
              <a:headEnd/>
              <a:tailEnd/>
            </a:ln>
          </p:spPr>
          <p:txBody>
            <a:bodyPr/>
            <a:lstStyle/>
            <a:p>
              <a:endParaRPr lang="zh-CN" altLang="en-US"/>
            </a:p>
          </p:txBody>
        </p:sp>
        <p:sp>
          <p:nvSpPr>
            <p:cNvPr id="103" name="Rectangle 569"/>
            <p:cNvSpPr>
              <a:spLocks noChangeArrowheads="1"/>
            </p:cNvSpPr>
            <p:nvPr/>
          </p:nvSpPr>
          <p:spPr bwMode="auto">
            <a:xfrm>
              <a:off x="1618" y="1127"/>
              <a:ext cx="40" cy="3"/>
            </a:xfrm>
            <a:prstGeom prst="rect">
              <a:avLst/>
            </a:prstGeom>
            <a:solidFill>
              <a:srgbClr val="B7B79D"/>
            </a:solidFill>
            <a:ln w="9525">
              <a:noFill/>
              <a:miter lim="800000"/>
              <a:headEnd/>
              <a:tailEnd/>
            </a:ln>
          </p:spPr>
          <p:txBody>
            <a:bodyPr/>
            <a:lstStyle/>
            <a:p>
              <a:endParaRPr lang="zh-CN" altLang="en-US"/>
            </a:p>
          </p:txBody>
        </p:sp>
        <p:sp>
          <p:nvSpPr>
            <p:cNvPr id="104" name="Rectangle 570"/>
            <p:cNvSpPr>
              <a:spLocks noChangeArrowheads="1"/>
            </p:cNvSpPr>
            <p:nvPr/>
          </p:nvSpPr>
          <p:spPr bwMode="auto">
            <a:xfrm>
              <a:off x="1619" y="1128"/>
              <a:ext cx="38" cy="1"/>
            </a:xfrm>
            <a:prstGeom prst="rect">
              <a:avLst/>
            </a:prstGeom>
            <a:solidFill>
              <a:srgbClr val="B7B79D"/>
            </a:solidFill>
            <a:ln w="3175">
              <a:solidFill>
                <a:srgbClr val="494936"/>
              </a:solidFill>
              <a:miter lim="800000"/>
              <a:headEnd/>
              <a:tailEnd/>
            </a:ln>
          </p:spPr>
          <p:txBody>
            <a:bodyPr/>
            <a:lstStyle/>
            <a:p>
              <a:endParaRPr lang="zh-CN" altLang="en-US"/>
            </a:p>
          </p:txBody>
        </p:sp>
        <p:sp>
          <p:nvSpPr>
            <p:cNvPr id="105" name="Freeform 571"/>
            <p:cNvSpPr>
              <a:spLocks/>
            </p:cNvSpPr>
            <p:nvPr/>
          </p:nvSpPr>
          <p:spPr bwMode="auto">
            <a:xfrm>
              <a:off x="1667" y="1122"/>
              <a:ext cx="9" cy="5"/>
            </a:xfrm>
            <a:custGeom>
              <a:avLst/>
              <a:gdLst/>
              <a:ahLst/>
              <a:cxnLst>
                <a:cxn ang="0">
                  <a:pos x="0" y="5"/>
                </a:cxn>
                <a:cxn ang="0">
                  <a:pos x="3" y="0"/>
                </a:cxn>
                <a:cxn ang="0">
                  <a:pos x="9" y="0"/>
                </a:cxn>
                <a:cxn ang="0">
                  <a:pos x="7" y="5"/>
                </a:cxn>
                <a:cxn ang="0">
                  <a:pos x="0" y="5"/>
                </a:cxn>
              </a:cxnLst>
              <a:rect l="0" t="0" r="r" b="b"/>
              <a:pathLst>
                <a:path w="9" h="5">
                  <a:moveTo>
                    <a:pt x="0" y="5"/>
                  </a:moveTo>
                  <a:lnTo>
                    <a:pt x="3" y="0"/>
                  </a:lnTo>
                  <a:lnTo>
                    <a:pt x="9" y="0"/>
                  </a:lnTo>
                  <a:lnTo>
                    <a:pt x="7" y="5"/>
                  </a:lnTo>
                  <a:lnTo>
                    <a:pt x="0" y="5"/>
                  </a:lnTo>
                  <a:close/>
                </a:path>
              </a:pathLst>
            </a:custGeom>
            <a:solidFill>
              <a:srgbClr val="C9C9B6"/>
            </a:solidFill>
            <a:ln w="9525">
              <a:noFill/>
              <a:round/>
              <a:headEnd/>
              <a:tailEnd/>
            </a:ln>
          </p:spPr>
          <p:txBody>
            <a:bodyPr/>
            <a:lstStyle/>
            <a:p>
              <a:endParaRPr lang="zh-CN" altLang="en-US"/>
            </a:p>
          </p:txBody>
        </p:sp>
        <p:sp>
          <p:nvSpPr>
            <p:cNvPr id="106" name="Freeform 572"/>
            <p:cNvSpPr>
              <a:spLocks/>
            </p:cNvSpPr>
            <p:nvPr/>
          </p:nvSpPr>
          <p:spPr bwMode="auto">
            <a:xfrm>
              <a:off x="1667" y="1122"/>
              <a:ext cx="9" cy="5"/>
            </a:xfrm>
            <a:custGeom>
              <a:avLst/>
              <a:gdLst/>
              <a:ahLst/>
              <a:cxnLst>
                <a:cxn ang="0">
                  <a:pos x="0" y="5"/>
                </a:cxn>
                <a:cxn ang="0">
                  <a:pos x="3" y="0"/>
                </a:cxn>
                <a:cxn ang="0">
                  <a:pos x="9" y="0"/>
                </a:cxn>
                <a:cxn ang="0">
                  <a:pos x="7" y="5"/>
                </a:cxn>
                <a:cxn ang="0">
                  <a:pos x="0" y="5"/>
                </a:cxn>
              </a:cxnLst>
              <a:rect l="0" t="0" r="r" b="b"/>
              <a:pathLst>
                <a:path w="9" h="5">
                  <a:moveTo>
                    <a:pt x="0" y="5"/>
                  </a:moveTo>
                  <a:lnTo>
                    <a:pt x="3" y="0"/>
                  </a:lnTo>
                  <a:lnTo>
                    <a:pt x="9" y="0"/>
                  </a:lnTo>
                  <a:lnTo>
                    <a:pt x="7" y="5"/>
                  </a:lnTo>
                  <a:lnTo>
                    <a:pt x="0" y="5"/>
                  </a:lnTo>
                  <a:close/>
                </a:path>
              </a:pathLst>
            </a:custGeom>
            <a:solidFill>
              <a:srgbClr val="C9C9B6"/>
            </a:solidFill>
            <a:ln w="3175">
              <a:solidFill>
                <a:srgbClr val="494936"/>
              </a:solidFill>
              <a:prstDash val="solid"/>
              <a:round/>
              <a:headEnd/>
              <a:tailEnd/>
            </a:ln>
          </p:spPr>
          <p:txBody>
            <a:bodyPr/>
            <a:lstStyle/>
            <a:p>
              <a:endParaRPr lang="zh-CN" altLang="en-US"/>
            </a:p>
          </p:txBody>
        </p:sp>
        <p:sp>
          <p:nvSpPr>
            <p:cNvPr id="107" name="Freeform 573"/>
            <p:cNvSpPr>
              <a:spLocks/>
            </p:cNvSpPr>
            <p:nvPr/>
          </p:nvSpPr>
          <p:spPr bwMode="auto">
            <a:xfrm>
              <a:off x="1674" y="1122"/>
              <a:ext cx="2" cy="8"/>
            </a:xfrm>
            <a:custGeom>
              <a:avLst/>
              <a:gdLst/>
              <a:ahLst/>
              <a:cxnLst>
                <a:cxn ang="0">
                  <a:pos x="0" y="8"/>
                </a:cxn>
                <a:cxn ang="0">
                  <a:pos x="2" y="3"/>
                </a:cxn>
                <a:cxn ang="0">
                  <a:pos x="2" y="0"/>
                </a:cxn>
                <a:cxn ang="0">
                  <a:pos x="0" y="5"/>
                </a:cxn>
                <a:cxn ang="0">
                  <a:pos x="0" y="8"/>
                </a:cxn>
              </a:cxnLst>
              <a:rect l="0" t="0" r="r" b="b"/>
              <a:pathLst>
                <a:path w="2" h="8">
                  <a:moveTo>
                    <a:pt x="0" y="8"/>
                  </a:moveTo>
                  <a:lnTo>
                    <a:pt x="2" y="3"/>
                  </a:lnTo>
                  <a:lnTo>
                    <a:pt x="2" y="0"/>
                  </a:lnTo>
                  <a:lnTo>
                    <a:pt x="0" y="5"/>
                  </a:lnTo>
                  <a:lnTo>
                    <a:pt x="0" y="8"/>
                  </a:lnTo>
                  <a:close/>
                </a:path>
              </a:pathLst>
            </a:custGeom>
            <a:solidFill>
              <a:srgbClr val="7A7A5A"/>
            </a:solidFill>
            <a:ln w="9525">
              <a:noFill/>
              <a:round/>
              <a:headEnd/>
              <a:tailEnd/>
            </a:ln>
          </p:spPr>
          <p:txBody>
            <a:bodyPr/>
            <a:lstStyle/>
            <a:p>
              <a:endParaRPr lang="zh-CN" altLang="en-US"/>
            </a:p>
          </p:txBody>
        </p:sp>
        <p:sp>
          <p:nvSpPr>
            <p:cNvPr id="108" name="Freeform 574"/>
            <p:cNvSpPr>
              <a:spLocks/>
            </p:cNvSpPr>
            <p:nvPr/>
          </p:nvSpPr>
          <p:spPr bwMode="auto">
            <a:xfrm>
              <a:off x="1674" y="1122"/>
              <a:ext cx="2" cy="8"/>
            </a:xfrm>
            <a:custGeom>
              <a:avLst/>
              <a:gdLst/>
              <a:ahLst/>
              <a:cxnLst>
                <a:cxn ang="0">
                  <a:pos x="0" y="8"/>
                </a:cxn>
                <a:cxn ang="0">
                  <a:pos x="2" y="3"/>
                </a:cxn>
                <a:cxn ang="0">
                  <a:pos x="2" y="0"/>
                </a:cxn>
                <a:cxn ang="0">
                  <a:pos x="0" y="5"/>
                </a:cxn>
                <a:cxn ang="0">
                  <a:pos x="0" y="8"/>
                </a:cxn>
              </a:cxnLst>
              <a:rect l="0" t="0" r="r" b="b"/>
              <a:pathLst>
                <a:path w="2" h="8">
                  <a:moveTo>
                    <a:pt x="0" y="8"/>
                  </a:moveTo>
                  <a:lnTo>
                    <a:pt x="2" y="3"/>
                  </a:lnTo>
                  <a:lnTo>
                    <a:pt x="2" y="0"/>
                  </a:lnTo>
                  <a:lnTo>
                    <a:pt x="0" y="5"/>
                  </a:lnTo>
                  <a:lnTo>
                    <a:pt x="0" y="8"/>
                  </a:lnTo>
                  <a:close/>
                </a:path>
              </a:pathLst>
            </a:custGeom>
            <a:solidFill>
              <a:srgbClr val="7A7A5A"/>
            </a:solidFill>
            <a:ln w="3175">
              <a:solidFill>
                <a:srgbClr val="494936"/>
              </a:solidFill>
              <a:prstDash val="solid"/>
              <a:round/>
              <a:headEnd/>
              <a:tailEnd/>
            </a:ln>
          </p:spPr>
          <p:txBody>
            <a:bodyPr/>
            <a:lstStyle/>
            <a:p>
              <a:endParaRPr lang="zh-CN" altLang="en-US"/>
            </a:p>
          </p:txBody>
        </p:sp>
        <p:sp>
          <p:nvSpPr>
            <p:cNvPr id="109" name="Rectangle 575"/>
            <p:cNvSpPr>
              <a:spLocks noChangeArrowheads="1"/>
            </p:cNvSpPr>
            <p:nvPr/>
          </p:nvSpPr>
          <p:spPr bwMode="auto">
            <a:xfrm>
              <a:off x="1667" y="1127"/>
              <a:ext cx="7" cy="3"/>
            </a:xfrm>
            <a:prstGeom prst="rect">
              <a:avLst/>
            </a:prstGeom>
            <a:solidFill>
              <a:srgbClr val="B7B79D"/>
            </a:solidFill>
            <a:ln w="9525">
              <a:noFill/>
              <a:miter lim="800000"/>
              <a:headEnd/>
              <a:tailEnd/>
            </a:ln>
          </p:spPr>
          <p:txBody>
            <a:bodyPr/>
            <a:lstStyle/>
            <a:p>
              <a:endParaRPr lang="zh-CN" altLang="en-US"/>
            </a:p>
          </p:txBody>
        </p:sp>
        <p:sp>
          <p:nvSpPr>
            <p:cNvPr id="110" name="Rectangle 576"/>
            <p:cNvSpPr>
              <a:spLocks noChangeArrowheads="1"/>
            </p:cNvSpPr>
            <p:nvPr/>
          </p:nvSpPr>
          <p:spPr bwMode="auto">
            <a:xfrm>
              <a:off x="1668" y="1128"/>
              <a:ext cx="5" cy="1"/>
            </a:xfrm>
            <a:prstGeom prst="rect">
              <a:avLst/>
            </a:prstGeom>
            <a:solidFill>
              <a:srgbClr val="B7B79D"/>
            </a:solidFill>
            <a:ln w="3175">
              <a:solidFill>
                <a:srgbClr val="494936"/>
              </a:solidFill>
              <a:miter lim="800000"/>
              <a:headEnd/>
              <a:tailEnd/>
            </a:ln>
          </p:spPr>
          <p:txBody>
            <a:bodyPr/>
            <a:lstStyle/>
            <a:p>
              <a:endParaRPr lang="zh-CN" altLang="en-US"/>
            </a:p>
          </p:txBody>
        </p:sp>
        <p:sp>
          <p:nvSpPr>
            <p:cNvPr id="111" name="Freeform 577"/>
            <p:cNvSpPr>
              <a:spLocks/>
            </p:cNvSpPr>
            <p:nvPr/>
          </p:nvSpPr>
          <p:spPr bwMode="auto">
            <a:xfrm>
              <a:off x="1616" y="1114"/>
              <a:ext cx="18" cy="8"/>
            </a:xfrm>
            <a:custGeom>
              <a:avLst/>
              <a:gdLst/>
              <a:ahLst/>
              <a:cxnLst>
                <a:cxn ang="0">
                  <a:pos x="0" y="3"/>
                </a:cxn>
                <a:cxn ang="0">
                  <a:pos x="5" y="3"/>
                </a:cxn>
                <a:cxn ang="0">
                  <a:pos x="9" y="0"/>
                </a:cxn>
                <a:cxn ang="0">
                  <a:pos x="16" y="3"/>
                </a:cxn>
                <a:cxn ang="0">
                  <a:pos x="16" y="3"/>
                </a:cxn>
                <a:cxn ang="0">
                  <a:pos x="18" y="6"/>
                </a:cxn>
                <a:cxn ang="0">
                  <a:pos x="18" y="8"/>
                </a:cxn>
                <a:cxn ang="0">
                  <a:pos x="16" y="8"/>
                </a:cxn>
                <a:cxn ang="0">
                  <a:pos x="16" y="6"/>
                </a:cxn>
                <a:cxn ang="0">
                  <a:pos x="16" y="6"/>
                </a:cxn>
                <a:cxn ang="0">
                  <a:pos x="11" y="6"/>
                </a:cxn>
                <a:cxn ang="0">
                  <a:pos x="14" y="6"/>
                </a:cxn>
                <a:cxn ang="0">
                  <a:pos x="16" y="6"/>
                </a:cxn>
                <a:cxn ang="0">
                  <a:pos x="16" y="8"/>
                </a:cxn>
                <a:cxn ang="0">
                  <a:pos x="9" y="8"/>
                </a:cxn>
                <a:cxn ang="0">
                  <a:pos x="5" y="8"/>
                </a:cxn>
                <a:cxn ang="0">
                  <a:pos x="0" y="8"/>
                </a:cxn>
                <a:cxn ang="0">
                  <a:pos x="0" y="3"/>
                </a:cxn>
              </a:cxnLst>
              <a:rect l="0" t="0" r="r" b="b"/>
              <a:pathLst>
                <a:path w="18" h="8">
                  <a:moveTo>
                    <a:pt x="0" y="3"/>
                  </a:moveTo>
                  <a:lnTo>
                    <a:pt x="5" y="3"/>
                  </a:lnTo>
                  <a:lnTo>
                    <a:pt x="9" y="0"/>
                  </a:lnTo>
                  <a:lnTo>
                    <a:pt x="16" y="3"/>
                  </a:lnTo>
                  <a:lnTo>
                    <a:pt x="16" y="3"/>
                  </a:lnTo>
                  <a:lnTo>
                    <a:pt x="18" y="6"/>
                  </a:lnTo>
                  <a:lnTo>
                    <a:pt x="18" y="8"/>
                  </a:lnTo>
                  <a:lnTo>
                    <a:pt x="16" y="8"/>
                  </a:lnTo>
                  <a:lnTo>
                    <a:pt x="16" y="6"/>
                  </a:lnTo>
                  <a:lnTo>
                    <a:pt x="16" y="6"/>
                  </a:lnTo>
                  <a:lnTo>
                    <a:pt x="11" y="6"/>
                  </a:lnTo>
                  <a:lnTo>
                    <a:pt x="14" y="6"/>
                  </a:lnTo>
                  <a:lnTo>
                    <a:pt x="16" y="6"/>
                  </a:lnTo>
                  <a:lnTo>
                    <a:pt x="16" y="8"/>
                  </a:lnTo>
                  <a:lnTo>
                    <a:pt x="9" y="8"/>
                  </a:lnTo>
                  <a:lnTo>
                    <a:pt x="5" y="8"/>
                  </a:lnTo>
                  <a:lnTo>
                    <a:pt x="0" y="8"/>
                  </a:lnTo>
                  <a:lnTo>
                    <a:pt x="0" y="3"/>
                  </a:lnTo>
                  <a:close/>
                </a:path>
              </a:pathLst>
            </a:custGeom>
            <a:solidFill>
              <a:srgbClr val="FFA380"/>
            </a:solidFill>
            <a:ln w="9525">
              <a:noFill/>
              <a:round/>
              <a:headEnd/>
              <a:tailEnd/>
            </a:ln>
          </p:spPr>
          <p:txBody>
            <a:bodyPr/>
            <a:lstStyle/>
            <a:p>
              <a:endParaRPr lang="zh-CN" altLang="en-US"/>
            </a:p>
          </p:txBody>
        </p:sp>
        <p:sp>
          <p:nvSpPr>
            <p:cNvPr id="112" name="Freeform 578"/>
            <p:cNvSpPr>
              <a:spLocks/>
            </p:cNvSpPr>
            <p:nvPr/>
          </p:nvSpPr>
          <p:spPr bwMode="auto">
            <a:xfrm>
              <a:off x="1616" y="1114"/>
              <a:ext cx="18" cy="8"/>
            </a:xfrm>
            <a:custGeom>
              <a:avLst/>
              <a:gdLst/>
              <a:ahLst/>
              <a:cxnLst>
                <a:cxn ang="0">
                  <a:pos x="0" y="3"/>
                </a:cxn>
                <a:cxn ang="0">
                  <a:pos x="5" y="3"/>
                </a:cxn>
                <a:cxn ang="0">
                  <a:pos x="9" y="0"/>
                </a:cxn>
                <a:cxn ang="0">
                  <a:pos x="16" y="3"/>
                </a:cxn>
                <a:cxn ang="0">
                  <a:pos x="18" y="6"/>
                </a:cxn>
                <a:cxn ang="0">
                  <a:pos x="18" y="8"/>
                </a:cxn>
                <a:cxn ang="0">
                  <a:pos x="16" y="8"/>
                </a:cxn>
                <a:cxn ang="0">
                  <a:pos x="16" y="6"/>
                </a:cxn>
                <a:cxn ang="0">
                  <a:pos x="11" y="6"/>
                </a:cxn>
                <a:cxn ang="0">
                  <a:pos x="14" y="6"/>
                </a:cxn>
                <a:cxn ang="0">
                  <a:pos x="16" y="6"/>
                </a:cxn>
                <a:cxn ang="0">
                  <a:pos x="16" y="8"/>
                </a:cxn>
                <a:cxn ang="0">
                  <a:pos x="9" y="8"/>
                </a:cxn>
                <a:cxn ang="0">
                  <a:pos x="5" y="8"/>
                </a:cxn>
                <a:cxn ang="0">
                  <a:pos x="0" y="8"/>
                </a:cxn>
                <a:cxn ang="0">
                  <a:pos x="0" y="3"/>
                </a:cxn>
              </a:cxnLst>
              <a:rect l="0" t="0" r="r" b="b"/>
              <a:pathLst>
                <a:path w="18" h="8">
                  <a:moveTo>
                    <a:pt x="0" y="3"/>
                  </a:moveTo>
                  <a:lnTo>
                    <a:pt x="5" y="3"/>
                  </a:lnTo>
                  <a:lnTo>
                    <a:pt x="9" y="0"/>
                  </a:lnTo>
                  <a:lnTo>
                    <a:pt x="16" y="3"/>
                  </a:lnTo>
                  <a:lnTo>
                    <a:pt x="18" y="6"/>
                  </a:lnTo>
                  <a:lnTo>
                    <a:pt x="18" y="8"/>
                  </a:lnTo>
                  <a:lnTo>
                    <a:pt x="16" y="8"/>
                  </a:lnTo>
                  <a:lnTo>
                    <a:pt x="16" y="6"/>
                  </a:lnTo>
                  <a:lnTo>
                    <a:pt x="11" y="6"/>
                  </a:lnTo>
                  <a:lnTo>
                    <a:pt x="14" y="6"/>
                  </a:lnTo>
                  <a:lnTo>
                    <a:pt x="16" y="6"/>
                  </a:lnTo>
                  <a:lnTo>
                    <a:pt x="16" y="8"/>
                  </a:lnTo>
                  <a:lnTo>
                    <a:pt x="9" y="8"/>
                  </a:lnTo>
                  <a:lnTo>
                    <a:pt x="5" y="8"/>
                  </a:lnTo>
                  <a:lnTo>
                    <a:pt x="0" y="8"/>
                  </a:lnTo>
                  <a:lnTo>
                    <a:pt x="0" y="3"/>
                  </a:lnTo>
                  <a:close/>
                </a:path>
              </a:pathLst>
            </a:custGeom>
            <a:solidFill>
              <a:srgbClr val="FFA380"/>
            </a:solidFill>
            <a:ln w="3175">
              <a:solidFill>
                <a:srgbClr val="000000"/>
              </a:solidFill>
              <a:prstDash val="solid"/>
              <a:round/>
              <a:headEnd/>
              <a:tailEnd/>
            </a:ln>
          </p:spPr>
          <p:txBody>
            <a:bodyPr/>
            <a:lstStyle/>
            <a:p>
              <a:endParaRPr lang="zh-CN" altLang="en-US"/>
            </a:p>
          </p:txBody>
        </p:sp>
        <p:sp>
          <p:nvSpPr>
            <p:cNvPr id="113" name="Freeform 579"/>
            <p:cNvSpPr>
              <a:spLocks/>
            </p:cNvSpPr>
            <p:nvPr/>
          </p:nvSpPr>
          <p:spPr bwMode="auto">
            <a:xfrm>
              <a:off x="1596" y="1117"/>
              <a:ext cx="22" cy="10"/>
            </a:xfrm>
            <a:custGeom>
              <a:avLst/>
              <a:gdLst/>
              <a:ahLst/>
              <a:cxnLst>
                <a:cxn ang="0">
                  <a:pos x="0" y="0"/>
                </a:cxn>
                <a:cxn ang="0">
                  <a:pos x="20" y="0"/>
                </a:cxn>
                <a:cxn ang="0">
                  <a:pos x="22" y="3"/>
                </a:cxn>
                <a:cxn ang="0">
                  <a:pos x="22" y="8"/>
                </a:cxn>
                <a:cxn ang="0">
                  <a:pos x="5" y="10"/>
                </a:cxn>
                <a:cxn ang="0">
                  <a:pos x="0" y="0"/>
                </a:cxn>
              </a:cxnLst>
              <a:rect l="0" t="0" r="r" b="b"/>
              <a:pathLst>
                <a:path w="22" h="10">
                  <a:moveTo>
                    <a:pt x="0" y="0"/>
                  </a:moveTo>
                  <a:lnTo>
                    <a:pt x="20" y="0"/>
                  </a:lnTo>
                  <a:lnTo>
                    <a:pt x="22" y="3"/>
                  </a:lnTo>
                  <a:lnTo>
                    <a:pt x="22" y="8"/>
                  </a:lnTo>
                  <a:lnTo>
                    <a:pt x="5" y="10"/>
                  </a:lnTo>
                  <a:lnTo>
                    <a:pt x="0" y="0"/>
                  </a:lnTo>
                  <a:close/>
                </a:path>
              </a:pathLst>
            </a:custGeom>
            <a:solidFill>
              <a:srgbClr val="626248"/>
            </a:solidFill>
            <a:ln w="9525">
              <a:noFill/>
              <a:round/>
              <a:headEnd/>
              <a:tailEnd/>
            </a:ln>
          </p:spPr>
          <p:txBody>
            <a:bodyPr/>
            <a:lstStyle/>
            <a:p>
              <a:endParaRPr lang="zh-CN" altLang="en-US"/>
            </a:p>
          </p:txBody>
        </p:sp>
        <p:sp>
          <p:nvSpPr>
            <p:cNvPr id="114" name="Freeform 580"/>
            <p:cNvSpPr>
              <a:spLocks/>
            </p:cNvSpPr>
            <p:nvPr/>
          </p:nvSpPr>
          <p:spPr bwMode="auto">
            <a:xfrm>
              <a:off x="1596" y="1117"/>
              <a:ext cx="22" cy="10"/>
            </a:xfrm>
            <a:custGeom>
              <a:avLst/>
              <a:gdLst/>
              <a:ahLst/>
              <a:cxnLst>
                <a:cxn ang="0">
                  <a:pos x="0" y="0"/>
                </a:cxn>
                <a:cxn ang="0">
                  <a:pos x="20" y="0"/>
                </a:cxn>
                <a:cxn ang="0">
                  <a:pos x="22" y="3"/>
                </a:cxn>
                <a:cxn ang="0">
                  <a:pos x="22" y="8"/>
                </a:cxn>
                <a:cxn ang="0">
                  <a:pos x="5" y="10"/>
                </a:cxn>
                <a:cxn ang="0">
                  <a:pos x="0" y="0"/>
                </a:cxn>
              </a:cxnLst>
              <a:rect l="0" t="0" r="r" b="b"/>
              <a:pathLst>
                <a:path w="22" h="10">
                  <a:moveTo>
                    <a:pt x="0" y="0"/>
                  </a:moveTo>
                  <a:lnTo>
                    <a:pt x="20" y="0"/>
                  </a:lnTo>
                  <a:lnTo>
                    <a:pt x="22" y="3"/>
                  </a:lnTo>
                  <a:lnTo>
                    <a:pt x="22" y="8"/>
                  </a:lnTo>
                  <a:lnTo>
                    <a:pt x="5" y="10"/>
                  </a:lnTo>
                  <a:lnTo>
                    <a:pt x="0" y="0"/>
                  </a:lnTo>
                  <a:close/>
                </a:path>
              </a:pathLst>
            </a:custGeom>
            <a:solidFill>
              <a:srgbClr val="626248"/>
            </a:solidFill>
            <a:ln w="3175">
              <a:solidFill>
                <a:srgbClr val="000000"/>
              </a:solidFill>
              <a:prstDash val="solid"/>
              <a:round/>
              <a:headEnd/>
              <a:tailEnd/>
            </a:ln>
          </p:spPr>
          <p:txBody>
            <a:bodyPr/>
            <a:lstStyle/>
            <a:p>
              <a:endParaRPr lang="zh-CN" altLang="en-US"/>
            </a:p>
          </p:txBody>
        </p:sp>
        <p:sp>
          <p:nvSpPr>
            <p:cNvPr id="115" name="Freeform 581"/>
            <p:cNvSpPr>
              <a:spLocks/>
            </p:cNvSpPr>
            <p:nvPr/>
          </p:nvSpPr>
          <p:spPr bwMode="auto">
            <a:xfrm>
              <a:off x="1623" y="1173"/>
              <a:ext cx="18" cy="24"/>
            </a:xfrm>
            <a:custGeom>
              <a:avLst/>
              <a:gdLst/>
              <a:ahLst/>
              <a:cxnLst>
                <a:cxn ang="0">
                  <a:pos x="9" y="0"/>
                </a:cxn>
                <a:cxn ang="0">
                  <a:pos x="11" y="11"/>
                </a:cxn>
                <a:cxn ang="0">
                  <a:pos x="11" y="11"/>
                </a:cxn>
                <a:cxn ang="0">
                  <a:pos x="15" y="16"/>
                </a:cxn>
                <a:cxn ang="0">
                  <a:pos x="18" y="21"/>
                </a:cxn>
                <a:cxn ang="0">
                  <a:pos x="13" y="21"/>
                </a:cxn>
                <a:cxn ang="0">
                  <a:pos x="9" y="21"/>
                </a:cxn>
                <a:cxn ang="0">
                  <a:pos x="9" y="24"/>
                </a:cxn>
                <a:cxn ang="0">
                  <a:pos x="4" y="24"/>
                </a:cxn>
                <a:cxn ang="0">
                  <a:pos x="2" y="24"/>
                </a:cxn>
                <a:cxn ang="0">
                  <a:pos x="0" y="24"/>
                </a:cxn>
                <a:cxn ang="0">
                  <a:pos x="0" y="18"/>
                </a:cxn>
                <a:cxn ang="0">
                  <a:pos x="0" y="16"/>
                </a:cxn>
                <a:cxn ang="0">
                  <a:pos x="2" y="13"/>
                </a:cxn>
                <a:cxn ang="0">
                  <a:pos x="2" y="3"/>
                </a:cxn>
                <a:cxn ang="0">
                  <a:pos x="9" y="0"/>
                </a:cxn>
              </a:cxnLst>
              <a:rect l="0" t="0" r="r" b="b"/>
              <a:pathLst>
                <a:path w="18" h="24">
                  <a:moveTo>
                    <a:pt x="9" y="0"/>
                  </a:moveTo>
                  <a:lnTo>
                    <a:pt x="11" y="11"/>
                  </a:lnTo>
                  <a:lnTo>
                    <a:pt x="11" y="11"/>
                  </a:lnTo>
                  <a:lnTo>
                    <a:pt x="15" y="16"/>
                  </a:lnTo>
                  <a:lnTo>
                    <a:pt x="18" y="21"/>
                  </a:lnTo>
                  <a:lnTo>
                    <a:pt x="13" y="21"/>
                  </a:lnTo>
                  <a:lnTo>
                    <a:pt x="9" y="21"/>
                  </a:lnTo>
                  <a:lnTo>
                    <a:pt x="9" y="24"/>
                  </a:lnTo>
                  <a:lnTo>
                    <a:pt x="4" y="24"/>
                  </a:lnTo>
                  <a:lnTo>
                    <a:pt x="2" y="24"/>
                  </a:lnTo>
                  <a:lnTo>
                    <a:pt x="0" y="24"/>
                  </a:lnTo>
                  <a:lnTo>
                    <a:pt x="0" y="18"/>
                  </a:lnTo>
                  <a:lnTo>
                    <a:pt x="0" y="16"/>
                  </a:lnTo>
                  <a:lnTo>
                    <a:pt x="2" y="13"/>
                  </a:lnTo>
                  <a:lnTo>
                    <a:pt x="2" y="3"/>
                  </a:lnTo>
                  <a:lnTo>
                    <a:pt x="9" y="0"/>
                  </a:lnTo>
                  <a:close/>
                </a:path>
              </a:pathLst>
            </a:custGeom>
            <a:solidFill>
              <a:srgbClr val="222222"/>
            </a:solidFill>
            <a:ln w="9525">
              <a:noFill/>
              <a:round/>
              <a:headEnd/>
              <a:tailEnd/>
            </a:ln>
          </p:spPr>
          <p:txBody>
            <a:bodyPr/>
            <a:lstStyle/>
            <a:p>
              <a:endParaRPr lang="zh-CN" altLang="en-US"/>
            </a:p>
          </p:txBody>
        </p:sp>
        <p:sp>
          <p:nvSpPr>
            <p:cNvPr id="116" name="Freeform 582"/>
            <p:cNvSpPr>
              <a:spLocks/>
            </p:cNvSpPr>
            <p:nvPr/>
          </p:nvSpPr>
          <p:spPr bwMode="auto">
            <a:xfrm>
              <a:off x="1623" y="1173"/>
              <a:ext cx="18" cy="24"/>
            </a:xfrm>
            <a:custGeom>
              <a:avLst/>
              <a:gdLst/>
              <a:ahLst/>
              <a:cxnLst>
                <a:cxn ang="0">
                  <a:pos x="9" y="0"/>
                </a:cxn>
                <a:cxn ang="0">
                  <a:pos x="11" y="11"/>
                </a:cxn>
                <a:cxn ang="0">
                  <a:pos x="15" y="16"/>
                </a:cxn>
                <a:cxn ang="0">
                  <a:pos x="18" y="21"/>
                </a:cxn>
                <a:cxn ang="0">
                  <a:pos x="13" y="21"/>
                </a:cxn>
                <a:cxn ang="0">
                  <a:pos x="9" y="21"/>
                </a:cxn>
                <a:cxn ang="0">
                  <a:pos x="9" y="24"/>
                </a:cxn>
                <a:cxn ang="0">
                  <a:pos x="4" y="24"/>
                </a:cxn>
                <a:cxn ang="0">
                  <a:pos x="2" y="24"/>
                </a:cxn>
                <a:cxn ang="0">
                  <a:pos x="0" y="24"/>
                </a:cxn>
                <a:cxn ang="0">
                  <a:pos x="0" y="18"/>
                </a:cxn>
                <a:cxn ang="0">
                  <a:pos x="0" y="16"/>
                </a:cxn>
                <a:cxn ang="0">
                  <a:pos x="2" y="13"/>
                </a:cxn>
                <a:cxn ang="0">
                  <a:pos x="2" y="3"/>
                </a:cxn>
                <a:cxn ang="0">
                  <a:pos x="9" y="0"/>
                </a:cxn>
              </a:cxnLst>
              <a:rect l="0" t="0" r="r" b="b"/>
              <a:pathLst>
                <a:path w="18" h="24">
                  <a:moveTo>
                    <a:pt x="9" y="0"/>
                  </a:moveTo>
                  <a:lnTo>
                    <a:pt x="11" y="11"/>
                  </a:lnTo>
                  <a:lnTo>
                    <a:pt x="15" y="16"/>
                  </a:lnTo>
                  <a:lnTo>
                    <a:pt x="18" y="21"/>
                  </a:lnTo>
                  <a:lnTo>
                    <a:pt x="13" y="21"/>
                  </a:lnTo>
                  <a:lnTo>
                    <a:pt x="9" y="21"/>
                  </a:lnTo>
                  <a:lnTo>
                    <a:pt x="9" y="24"/>
                  </a:lnTo>
                  <a:lnTo>
                    <a:pt x="4" y="24"/>
                  </a:lnTo>
                  <a:lnTo>
                    <a:pt x="2" y="24"/>
                  </a:lnTo>
                  <a:lnTo>
                    <a:pt x="0" y="24"/>
                  </a:lnTo>
                  <a:lnTo>
                    <a:pt x="0" y="18"/>
                  </a:lnTo>
                  <a:lnTo>
                    <a:pt x="0" y="16"/>
                  </a:lnTo>
                  <a:lnTo>
                    <a:pt x="2" y="13"/>
                  </a:lnTo>
                  <a:lnTo>
                    <a:pt x="2" y="3"/>
                  </a:lnTo>
                  <a:lnTo>
                    <a:pt x="9" y="0"/>
                  </a:lnTo>
                  <a:close/>
                </a:path>
              </a:pathLst>
            </a:custGeom>
            <a:solidFill>
              <a:srgbClr val="222222"/>
            </a:solidFill>
            <a:ln w="3175">
              <a:solidFill>
                <a:srgbClr val="000000"/>
              </a:solidFill>
              <a:prstDash val="solid"/>
              <a:round/>
              <a:headEnd/>
              <a:tailEnd/>
            </a:ln>
          </p:spPr>
          <p:txBody>
            <a:bodyPr/>
            <a:lstStyle/>
            <a:p>
              <a:endParaRPr lang="zh-CN" altLang="en-US"/>
            </a:p>
          </p:txBody>
        </p:sp>
        <p:sp>
          <p:nvSpPr>
            <p:cNvPr id="117" name="Freeform 583"/>
            <p:cNvSpPr>
              <a:spLocks/>
            </p:cNvSpPr>
            <p:nvPr/>
          </p:nvSpPr>
          <p:spPr bwMode="auto">
            <a:xfrm>
              <a:off x="1634" y="1186"/>
              <a:ext cx="27" cy="26"/>
            </a:xfrm>
            <a:custGeom>
              <a:avLst/>
              <a:gdLst/>
              <a:ahLst/>
              <a:cxnLst>
                <a:cxn ang="0">
                  <a:pos x="13" y="0"/>
                </a:cxn>
                <a:cxn ang="0">
                  <a:pos x="11" y="8"/>
                </a:cxn>
                <a:cxn ang="0">
                  <a:pos x="13" y="8"/>
                </a:cxn>
                <a:cxn ang="0">
                  <a:pos x="18" y="13"/>
                </a:cxn>
                <a:cxn ang="0">
                  <a:pos x="22" y="13"/>
                </a:cxn>
                <a:cxn ang="0">
                  <a:pos x="24" y="13"/>
                </a:cxn>
                <a:cxn ang="0">
                  <a:pos x="27" y="16"/>
                </a:cxn>
                <a:cxn ang="0">
                  <a:pos x="24" y="18"/>
                </a:cxn>
                <a:cxn ang="0">
                  <a:pos x="20" y="21"/>
                </a:cxn>
                <a:cxn ang="0">
                  <a:pos x="18" y="23"/>
                </a:cxn>
                <a:cxn ang="0">
                  <a:pos x="16" y="23"/>
                </a:cxn>
                <a:cxn ang="0">
                  <a:pos x="9" y="23"/>
                </a:cxn>
                <a:cxn ang="0">
                  <a:pos x="9" y="26"/>
                </a:cxn>
                <a:cxn ang="0">
                  <a:pos x="7" y="26"/>
                </a:cxn>
                <a:cxn ang="0">
                  <a:pos x="4" y="26"/>
                </a:cxn>
                <a:cxn ang="0">
                  <a:pos x="2" y="23"/>
                </a:cxn>
                <a:cxn ang="0">
                  <a:pos x="0" y="23"/>
                </a:cxn>
                <a:cxn ang="0">
                  <a:pos x="0" y="18"/>
                </a:cxn>
                <a:cxn ang="0">
                  <a:pos x="2" y="16"/>
                </a:cxn>
                <a:cxn ang="0">
                  <a:pos x="2" y="13"/>
                </a:cxn>
                <a:cxn ang="0">
                  <a:pos x="4" y="11"/>
                </a:cxn>
                <a:cxn ang="0">
                  <a:pos x="4" y="3"/>
                </a:cxn>
                <a:cxn ang="0">
                  <a:pos x="13" y="0"/>
                </a:cxn>
              </a:cxnLst>
              <a:rect l="0" t="0" r="r" b="b"/>
              <a:pathLst>
                <a:path w="27" h="26">
                  <a:moveTo>
                    <a:pt x="13" y="0"/>
                  </a:moveTo>
                  <a:lnTo>
                    <a:pt x="11" y="8"/>
                  </a:lnTo>
                  <a:lnTo>
                    <a:pt x="13" y="8"/>
                  </a:lnTo>
                  <a:lnTo>
                    <a:pt x="18" y="13"/>
                  </a:lnTo>
                  <a:lnTo>
                    <a:pt x="22" y="13"/>
                  </a:lnTo>
                  <a:lnTo>
                    <a:pt x="24" y="13"/>
                  </a:lnTo>
                  <a:lnTo>
                    <a:pt x="27" y="16"/>
                  </a:lnTo>
                  <a:lnTo>
                    <a:pt x="24" y="18"/>
                  </a:lnTo>
                  <a:lnTo>
                    <a:pt x="20" y="21"/>
                  </a:lnTo>
                  <a:lnTo>
                    <a:pt x="18" y="23"/>
                  </a:lnTo>
                  <a:lnTo>
                    <a:pt x="16" y="23"/>
                  </a:lnTo>
                  <a:lnTo>
                    <a:pt x="9" y="23"/>
                  </a:lnTo>
                  <a:lnTo>
                    <a:pt x="9" y="26"/>
                  </a:lnTo>
                  <a:lnTo>
                    <a:pt x="7" y="26"/>
                  </a:lnTo>
                  <a:lnTo>
                    <a:pt x="4" y="26"/>
                  </a:lnTo>
                  <a:lnTo>
                    <a:pt x="2" y="23"/>
                  </a:lnTo>
                  <a:lnTo>
                    <a:pt x="0" y="23"/>
                  </a:lnTo>
                  <a:lnTo>
                    <a:pt x="0" y="18"/>
                  </a:lnTo>
                  <a:lnTo>
                    <a:pt x="2" y="16"/>
                  </a:lnTo>
                  <a:lnTo>
                    <a:pt x="2" y="13"/>
                  </a:lnTo>
                  <a:lnTo>
                    <a:pt x="4" y="11"/>
                  </a:lnTo>
                  <a:lnTo>
                    <a:pt x="4" y="3"/>
                  </a:lnTo>
                  <a:lnTo>
                    <a:pt x="13" y="0"/>
                  </a:lnTo>
                  <a:close/>
                </a:path>
              </a:pathLst>
            </a:custGeom>
            <a:solidFill>
              <a:srgbClr val="222222"/>
            </a:solidFill>
            <a:ln w="9525">
              <a:noFill/>
              <a:round/>
              <a:headEnd/>
              <a:tailEnd/>
            </a:ln>
          </p:spPr>
          <p:txBody>
            <a:bodyPr/>
            <a:lstStyle/>
            <a:p>
              <a:endParaRPr lang="zh-CN" altLang="en-US"/>
            </a:p>
          </p:txBody>
        </p:sp>
        <p:sp>
          <p:nvSpPr>
            <p:cNvPr id="118" name="Freeform 584"/>
            <p:cNvSpPr>
              <a:spLocks/>
            </p:cNvSpPr>
            <p:nvPr/>
          </p:nvSpPr>
          <p:spPr bwMode="auto">
            <a:xfrm>
              <a:off x="1634" y="1186"/>
              <a:ext cx="27" cy="26"/>
            </a:xfrm>
            <a:custGeom>
              <a:avLst/>
              <a:gdLst/>
              <a:ahLst/>
              <a:cxnLst>
                <a:cxn ang="0">
                  <a:pos x="13" y="0"/>
                </a:cxn>
                <a:cxn ang="0">
                  <a:pos x="11" y="8"/>
                </a:cxn>
                <a:cxn ang="0">
                  <a:pos x="13" y="8"/>
                </a:cxn>
                <a:cxn ang="0">
                  <a:pos x="18" y="13"/>
                </a:cxn>
                <a:cxn ang="0">
                  <a:pos x="22" y="13"/>
                </a:cxn>
                <a:cxn ang="0">
                  <a:pos x="24" y="13"/>
                </a:cxn>
                <a:cxn ang="0">
                  <a:pos x="27" y="16"/>
                </a:cxn>
                <a:cxn ang="0">
                  <a:pos x="24" y="18"/>
                </a:cxn>
                <a:cxn ang="0">
                  <a:pos x="20" y="21"/>
                </a:cxn>
                <a:cxn ang="0">
                  <a:pos x="18" y="23"/>
                </a:cxn>
                <a:cxn ang="0">
                  <a:pos x="16" y="23"/>
                </a:cxn>
                <a:cxn ang="0">
                  <a:pos x="9" y="23"/>
                </a:cxn>
                <a:cxn ang="0">
                  <a:pos x="9" y="26"/>
                </a:cxn>
                <a:cxn ang="0">
                  <a:pos x="7" y="26"/>
                </a:cxn>
                <a:cxn ang="0">
                  <a:pos x="4" y="26"/>
                </a:cxn>
                <a:cxn ang="0">
                  <a:pos x="2" y="23"/>
                </a:cxn>
                <a:cxn ang="0">
                  <a:pos x="0" y="23"/>
                </a:cxn>
                <a:cxn ang="0">
                  <a:pos x="0" y="18"/>
                </a:cxn>
                <a:cxn ang="0">
                  <a:pos x="2" y="16"/>
                </a:cxn>
                <a:cxn ang="0">
                  <a:pos x="2" y="13"/>
                </a:cxn>
                <a:cxn ang="0">
                  <a:pos x="4" y="11"/>
                </a:cxn>
                <a:cxn ang="0">
                  <a:pos x="4" y="3"/>
                </a:cxn>
                <a:cxn ang="0">
                  <a:pos x="13" y="0"/>
                </a:cxn>
              </a:cxnLst>
              <a:rect l="0" t="0" r="r" b="b"/>
              <a:pathLst>
                <a:path w="27" h="26">
                  <a:moveTo>
                    <a:pt x="13" y="0"/>
                  </a:moveTo>
                  <a:lnTo>
                    <a:pt x="11" y="8"/>
                  </a:lnTo>
                  <a:lnTo>
                    <a:pt x="13" y="8"/>
                  </a:lnTo>
                  <a:lnTo>
                    <a:pt x="18" y="13"/>
                  </a:lnTo>
                  <a:lnTo>
                    <a:pt x="22" y="13"/>
                  </a:lnTo>
                  <a:lnTo>
                    <a:pt x="24" y="13"/>
                  </a:lnTo>
                  <a:lnTo>
                    <a:pt x="27" y="16"/>
                  </a:lnTo>
                  <a:lnTo>
                    <a:pt x="24" y="18"/>
                  </a:lnTo>
                  <a:lnTo>
                    <a:pt x="20" y="21"/>
                  </a:lnTo>
                  <a:lnTo>
                    <a:pt x="18" y="23"/>
                  </a:lnTo>
                  <a:lnTo>
                    <a:pt x="16" y="23"/>
                  </a:lnTo>
                  <a:lnTo>
                    <a:pt x="9" y="23"/>
                  </a:lnTo>
                  <a:lnTo>
                    <a:pt x="9" y="26"/>
                  </a:lnTo>
                  <a:lnTo>
                    <a:pt x="7" y="26"/>
                  </a:lnTo>
                  <a:lnTo>
                    <a:pt x="4" y="26"/>
                  </a:lnTo>
                  <a:lnTo>
                    <a:pt x="2" y="23"/>
                  </a:lnTo>
                  <a:lnTo>
                    <a:pt x="0" y="23"/>
                  </a:lnTo>
                  <a:lnTo>
                    <a:pt x="0" y="18"/>
                  </a:lnTo>
                  <a:lnTo>
                    <a:pt x="2" y="16"/>
                  </a:lnTo>
                  <a:lnTo>
                    <a:pt x="2" y="13"/>
                  </a:lnTo>
                  <a:lnTo>
                    <a:pt x="4" y="11"/>
                  </a:lnTo>
                  <a:lnTo>
                    <a:pt x="4" y="3"/>
                  </a:lnTo>
                  <a:lnTo>
                    <a:pt x="13" y="0"/>
                  </a:lnTo>
                  <a:close/>
                </a:path>
              </a:pathLst>
            </a:custGeom>
            <a:solidFill>
              <a:srgbClr val="222222"/>
            </a:solidFill>
            <a:ln w="3175">
              <a:solidFill>
                <a:srgbClr val="000000"/>
              </a:solidFill>
              <a:prstDash val="solid"/>
              <a:round/>
              <a:headEnd/>
              <a:tailEnd/>
            </a:ln>
          </p:spPr>
          <p:txBody>
            <a:bodyPr/>
            <a:lstStyle/>
            <a:p>
              <a:endParaRPr lang="zh-CN" altLang="en-US"/>
            </a:p>
          </p:txBody>
        </p:sp>
        <p:sp>
          <p:nvSpPr>
            <p:cNvPr id="119" name="Freeform 585"/>
            <p:cNvSpPr>
              <a:spLocks/>
            </p:cNvSpPr>
            <p:nvPr/>
          </p:nvSpPr>
          <p:spPr bwMode="auto">
            <a:xfrm>
              <a:off x="1616" y="1168"/>
              <a:ext cx="20" cy="13"/>
            </a:xfrm>
            <a:custGeom>
              <a:avLst/>
              <a:gdLst/>
              <a:ahLst/>
              <a:cxnLst>
                <a:cxn ang="0">
                  <a:pos x="0" y="8"/>
                </a:cxn>
                <a:cxn ang="0">
                  <a:pos x="20" y="0"/>
                </a:cxn>
                <a:cxn ang="0">
                  <a:pos x="20" y="3"/>
                </a:cxn>
                <a:cxn ang="0">
                  <a:pos x="20" y="3"/>
                </a:cxn>
                <a:cxn ang="0">
                  <a:pos x="20" y="5"/>
                </a:cxn>
                <a:cxn ang="0">
                  <a:pos x="2" y="13"/>
                </a:cxn>
                <a:cxn ang="0">
                  <a:pos x="0" y="8"/>
                </a:cxn>
              </a:cxnLst>
              <a:rect l="0" t="0" r="r" b="b"/>
              <a:pathLst>
                <a:path w="20" h="13">
                  <a:moveTo>
                    <a:pt x="0" y="8"/>
                  </a:moveTo>
                  <a:lnTo>
                    <a:pt x="20" y="0"/>
                  </a:lnTo>
                  <a:lnTo>
                    <a:pt x="20" y="3"/>
                  </a:lnTo>
                  <a:lnTo>
                    <a:pt x="20" y="3"/>
                  </a:lnTo>
                  <a:lnTo>
                    <a:pt x="20" y="5"/>
                  </a:lnTo>
                  <a:lnTo>
                    <a:pt x="2" y="13"/>
                  </a:lnTo>
                  <a:lnTo>
                    <a:pt x="0" y="8"/>
                  </a:lnTo>
                  <a:close/>
                </a:path>
              </a:pathLst>
            </a:custGeom>
            <a:solidFill>
              <a:srgbClr val="004EFF"/>
            </a:solidFill>
            <a:ln w="9525">
              <a:noFill/>
              <a:round/>
              <a:headEnd/>
              <a:tailEnd/>
            </a:ln>
          </p:spPr>
          <p:txBody>
            <a:bodyPr/>
            <a:lstStyle/>
            <a:p>
              <a:endParaRPr lang="zh-CN" altLang="en-US"/>
            </a:p>
          </p:txBody>
        </p:sp>
        <p:sp>
          <p:nvSpPr>
            <p:cNvPr id="120" name="Freeform 586"/>
            <p:cNvSpPr>
              <a:spLocks/>
            </p:cNvSpPr>
            <p:nvPr/>
          </p:nvSpPr>
          <p:spPr bwMode="auto">
            <a:xfrm>
              <a:off x="1616" y="1168"/>
              <a:ext cx="20" cy="13"/>
            </a:xfrm>
            <a:custGeom>
              <a:avLst/>
              <a:gdLst/>
              <a:ahLst/>
              <a:cxnLst>
                <a:cxn ang="0">
                  <a:pos x="0" y="8"/>
                </a:cxn>
                <a:cxn ang="0">
                  <a:pos x="20" y="0"/>
                </a:cxn>
                <a:cxn ang="0">
                  <a:pos x="20" y="3"/>
                </a:cxn>
                <a:cxn ang="0">
                  <a:pos x="20" y="5"/>
                </a:cxn>
                <a:cxn ang="0">
                  <a:pos x="2" y="13"/>
                </a:cxn>
                <a:cxn ang="0">
                  <a:pos x="0" y="8"/>
                </a:cxn>
              </a:cxnLst>
              <a:rect l="0" t="0" r="r" b="b"/>
              <a:pathLst>
                <a:path w="20" h="13">
                  <a:moveTo>
                    <a:pt x="0" y="8"/>
                  </a:moveTo>
                  <a:lnTo>
                    <a:pt x="20" y="0"/>
                  </a:lnTo>
                  <a:lnTo>
                    <a:pt x="20" y="3"/>
                  </a:lnTo>
                  <a:lnTo>
                    <a:pt x="20" y="5"/>
                  </a:lnTo>
                  <a:lnTo>
                    <a:pt x="2" y="13"/>
                  </a:lnTo>
                  <a:lnTo>
                    <a:pt x="0" y="8"/>
                  </a:lnTo>
                  <a:close/>
                </a:path>
              </a:pathLst>
            </a:custGeom>
            <a:solidFill>
              <a:srgbClr val="004EFF"/>
            </a:solidFill>
            <a:ln w="3175">
              <a:solidFill>
                <a:srgbClr val="000000"/>
              </a:solidFill>
              <a:prstDash val="solid"/>
              <a:round/>
              <a:headEnd/>
              <a:tailEnd/>
            </a:ln>
          </p:spPr>
          <p:txBody>
            <a:bodyPr/>
            <a:lstStyle/>
            <a:p>
              <a:endParaRPr lang="zh-CN" altLang="en-US"/>
            </a:p>
          </p:txBody>
        </p:sp>
        <p:sp>
          <p:nvSpPr>
            <p:cNvPr id="121" name="Freeform 587"/>
            <p:cNvSpPr>
              <a:spLocks/>
            </p:cNvSpPr>
            <p:nvPr/>
          </p:nvSpPr>
          <p:spPr bwMode="auto">
            <a:xfrm>
              <a:off x="1616" y="1145"/>
              <a:ext cx="36" cy="46"/>
            </a:xfrm>
            <a:custGeom>
              <a:avLst/>
              <a:gdLst/>
              <a:ahLst/>
              <a:cxnLst>
                <a:cxn ang="0">
                  <a:pos x="2" y="0"/>
                </a:cxn>
                <a:cxn ang="0">
                  <a:pos x="9" y="8"/>
                </a:cxn>
                <a:cxn ang="0">
                  <a:pos x="18" y="8"/>
                </a:cxn>
                <a:cxn ang="0">
                  <a:pos x="34" y="8"/>
                </a:cxn>
                <a:cxn ang="0">
                  <a:pos x="36" y="16"/>
                </a:cxn>
                <a:cxn ang="0">
                  <a:pos x="36" y="36"/>
                </a:cxn>
                <a:cxn ang="0">
                  <a:pos x="36" y="44"/>
                </a:cxn>
                <a:cxn ang="0">
                  <a:pos x="29" y="46"/>
                </a:cxn>
                <a:cxn ang="0">
                  <a:pos x="20" y="46"/>
                </a:cxn>
                <a:cxn ang="0">
                  <a:pos x="22" y="23"/>
                </a:cxn>
                <a:cxn ang="0">
                  <a:pos x="20" y="23"/>
                </a:cxn>
                <a:cxn ang="0">
                  <a:pos x="0" y="31"/>
                </a:cxn>
                <a:cxn ang="0">
                  <a:pos x="2" y="0"/>
                </a:cxn>
              </a:cxnLst>
              <a:rect l="0" t="0" r="r" b="b"/>
              <a:pathLst>
                <a:path w="36" h="46">
                  <a:moveTo>
                    <a:pt x="2" y="0"/>
                  </a:moveTo>
                  <a:lnTo>
                    <a:pt x="9" y="8"/>
                  </a:lnTo>
                  <a:lnTo>
                    <a:pt x="18" y="8"/>
                  </a:lnTo>
                  <a:lnTo>
                    <a:pt x="34" y="8"/>
                  </a:lnTo>
                  <a:lnTo>
                    <a:pt x="36" y="16"/>
                  </a:lnTo>
                  <a:lnTo>
                    <a:pt x="36" y="36"/>
                  </a:lnTo>
                  <a:lnTo>
                    <a:pt x="36" y="44"/>
                  </a:lnTo>
                  <a:lnTo>
                    <a:pt x="29" y="46"/>
                  </a:lnTo>
                  <a:lnTo>
                    <a:pt x="20" y="46"/>
                  </a:lnTo>
                  <a:lnTo>
                    <a:pt x="22" y="23"/>
                  </a:lnTo>
                  <a:lnTo>
                    <a:pt x="20" y="23"/>
                  </a:lnTo>
                  <a:lnTo>
                    <a:pt x="0" y="31"/>
                  </a:lnTo>
                  <a:lnTo>
                    <a:pt x="2" y="0"/>
                  </a:lnTo>
                  <a:close/>
                </a:path>
              </a:pathLst>
            </a:custGeom>
            <a:solidFill>
              <a:srgbClr val="626248"/>
            </a:solidFill>
            <a:ln w="9525">
              <a:noFill/>
              <a:round/>
              <a:headEnd/>
              <a:tailEnd/>
            </a:ln>
          </p:spPr>
          <p:txBody>
            <a:bodyPr/>
            <a:lstStyle/>
            <a:p>
              <a:endParaRPr lang="zh-CN" altLang="en-US"/>
            </a:p>
          </p:txBody>
        </p:sp>
        <p:sp>
          <p:nvSpPr>
            <p:cNvPr id="122" name="Freeform 588"/>
            <p:cNvSpPr>
              <a:spLocks/>
            </p:cNvSpPr>
            <p:nvPr/>
          </p:nvSpPr>
          <p:spPr bwMode="auto">
            <a:xfrm>
              <a:off x="1616" y="1145"/>
              <a:ext cx="36" cy="46"/>
            </a:xfrm>
            <a:custGeom>
              <a:avLst/>
              <a:gdLst/>
              <a:ahLst/>
              <a:cxnLst>
                <a:cxn ang="0">
                  <a:pos x="2" y="0"/>
                </a:cxn>
                <a:cxn ang="0">
                  <a:pos x="9" y="8"/>
                </a:cxn>
                <a:cxn ang="0">
                  <a:pos x="18" y="8"/>
                </a:cxn>
                <a:cxn ang="0">
                  <a:pos x="34" y="8"/>
                </a:cxn>
                <a:cxn ang="0">
                  <a:pos x="36" y="16"/>
                </a:cxn>
                <a:cxn ang="0">
                  <a:pos x="36" y="36"/>
                </a:cxn>
                <a:cxn ang="0">
                  <a:pos x="36" y="44"/>
                </a:cxn>
                <a:cxn ang="0">
                  <a:pos x="29" y="46"/>
                </a:cxn>
                <a:cxn ang="0">
                  <a:pos x="20" y="46"/>
                </a:cxn>
                <a:cxn ang="0">
                  <a:pos x="22" y="23"/>
                </a:cxn>
                <a:cxn ang="0">
                  <a:pos x="20" y="23"/>
                </a:cxn>
                <a:cxn ang="0">
                  <a:pos x="0" y="31"/>
                </a:cxn>
                <a:cxn ang="0">
                  <a:pos x="2" y="0"/>
                </a:cxn>
              </a:cxnLst>
              <a:rect l="0" t="0" r="r" b="b"/>
              <a:pathLst>
                <a:path w="36" h="46">
                  <a:moveTo>
                    <a:pt x="2" y="0"/>
                  </a:moveTo>
                  <a:lnTo>
                    <a:pt x="9" y="8"/>
                  </a:lnTo>
                  <a:lnTo>
                    <a:pt x="18" y="8"/>
                  </a:lnTo>
                  <a:lnTo>
                    <a:pt x="34" y="8"/>
                  </a:lnTo>
                  <a:lnTo>
                    <a:pt x="36" y="16"/>
                  </a:lnTo>
                  <a:lnTo>
                    <a:pt x="36" y="36"/>
                  </a:lnTo>
                  <a:lnTo>
                    <a:pt x="36" y="44"/>
                  </a:lnTo>
                  <a:lnTo>
                    <a:pt x="29" y="46"/>
                  </a:lnTo>
                  <a:lnTo>
                    <a:pt x="20" y="46"/>
                  </a:lnTo>
                  <a:lnTo>
                    <a:pt x="22" y="23"/>
                  </a:lnTo>
                  <a:lnTo>
                    <a:pt x="20" y="23"/>
                  </a:lnTo>
                  <a:lnTo>
                    <a:pt x="0" y="31"/>
                  </a:lnTo>
                  <a:lnTo>
                    <a:pt x="2" y="0"/>
                  </a:lnTo>
                  <a:close/>
                </a:path>
              </a:pathLst>
            </a:custGeom>
            <a:solidFill>
              <a:srgbClr val="626248"/>
            </a:solidFill>
            <a:ln w="3175">
              <a:solidFill>
                <a:srgbClr val="000000"/>
              </a:solidFill>
              <a:prstDash val="solid"/>
              <a:round/>
              <a:headEnd/>
              <a:tailEnd/>
            </a:ln>
          </p:spPr>
          <p:txBody>
            <a:bodyPr/>
            <a:lstStyle/>
            <a:p>
              <a:endParaRPr lang="zh-CN" altLang="en-US"/>
            </a:p>
          </p:txBody>
        </p:sp>
        <p:sp>
          <p:nvSpPr>
            <p:cNvPr id="123" name="Freeform 589"/>
            <p:cNvSpPr>
              <a:spLocks/>
            </p:cNvSpPr>
            <p:nvPr/>
          </p:nvSpPr>
          <p:spPr bwMode="auto">
            <a:xfrm>
              <a:off x="1576" y="1189"/>
              <a:ext cx="51" cy="46"/>
            </a:xfrm>
            <a:custGeom>
              <a:avLst/>
              <a:gdLst/>
              <a:ahLst/>
              <a:cxnLst>
                <a:cxn ang="0">
                  <a:pos x="31" y="0"/>
                </a:cxn>
                <a:cxn ang="0">
                  <a:pos x="31" y="13"/>
                </a:cxn>
                <a:cxn ang="0">
                  <a:pos x="49" y="5"/>
                </a:cxn>
                <a:cxn ang="0">
                  <a:pos x="49" y="5"/>
                </a:cxn>
                <a:cxn ang="0">
                  <a:pos x="51" y="13"/>
                </a:cxn>
                <a:cxn ang="0">
                  <a:pos x="49" y="13"/>
                </a:cxn>
                <a:cxn ang="0">
                  <a:pos x="49" y="13"/>
                </a:cxn>
                <a:cxn ang="0">
                  <a:pos x="49" y="15"/>
                </a:cxn>
                <a:cxn ang="0">
                  <a:pos x="47" y="15"/>
                </a:cxn>
                <a:cxn ang="0">
                  <a:pos x="47" y="15"/>
                </a:cxn>
                <a:cxn ang="0">
                  <a:pos x="47" y="13"/>
                </a:cxn>
                <a:cxn ang="0">
                  <a:pos x="47" y="13"/>
                </a:cxn>
                <a:cxn ang="0">
                  <a:pos x="33" y="18"/>
                </a:cxn>
                <a:cxn ang="0">
                  <a:pos x="45" y="33"/>
                </a:cxn>
                <a:cxn ang="0">
                  <a:pos x="45" y="38"/>
                </a:cxn>
                <a:cxn ang="0">
                  <a:pos x="45" y="41"/>
                </a:cxn>
                <a:cxn ang="0">
                  <a:pos x="45" y="43"/>
                </a:cxn>
                <a:cxn ang="0">
                  <a:pos x="45" y="46"/>
                </a:cxn>
                <a:cxn ang="0">
                  <a:pos x="42" y="46"/>
                </a:cxn>
                <a:cxn ang="0">
                  <a:pos x="42" y="46"/>
                </a:cxn>
                <a:cxn ang="0">
                  <a:pos x="40" y="46"/>
                </a:cxn>
                <a:cxn ang="0">
                  <a:pos x="40" y="46"/>
                </a:cxn>
                <a:cxn ang="0">
                  <a:pos x="40" y="43"/>
                </a:cxn>
                <a:cxn ang="0">
                  <a:pos x="40" y="43"/>
                </a:cxn>
                <a:cxn ang="0">
                  <a:pos x="40" y="41"/>
                </a:cxn>
                <a:cxn ang="0">
                  <a:pos x="40" y="41"/>
                </a:cxn>
                <a:cxn ang="0">
                  <a:pos x="40" y="38"/>
                </a:cxn>
                <a:cxn ang="0">
                  <a:pos x="42" y="38"/>
                </a:cxn>
                <a:cxn ang="0">
                  <a:pos x="42" y="38"/>
                </a:cxn>
                <a:cxn ang="0">
                  <a:pos x="29" y="20"/>
                </a:cxn>
                <a:cxn ang="0">
                  <a:pos x="5" y="36"/>
                </a:cxn>
                <a:cxn ang="0">
                  <a:pos x="5" y="36"/>
                </a:cxn>
                <a:cxn ang="0">
                  <a:pos x="5" y="38"/>
                </a:cxn>
                <a:cxn ang="0">
                  <a:pos x="5" y="41"/>
                </a:cxn>
                <a:cxn ang="0">
                  <a:pos x="5" y="43"/>
                </a:cxn>
                <a:cxn ang="0">
                  <a:pos x="2" y="43"/>
                </a:cxn>
                <a:cxn ang="0">
                  <a:pos x="2" y="43"/>
                </a:cxn>
                <a:cxn ang="0">
                  <a:pos x="0" y="41"/>
                </a:cxn>
                <a:cxn ang="0">
                  <a:pos x="2" y="38"/>
                </a:cxn>
                <a:cxn ang="0">
                  <a:pos x="2" y="36"/>
                </a:cxn>
                <a:cxn ang="0">
                  <a:pos x="2" y="33"/>
                </a:cxn>
                <a:cxn ang="0">
                  <a:pos x="2" y="28"/>
                </a:cxn>
                <a:cxn ang="0">
                  <a:pos x="25" y="15"/>
                </a:cxn>
                <a:cxn ang="0">
                  <a:pos x="18" y="8"/>
                </a:cxn>
                <a:cxn ang="0">
                  <a:pos x="16" y="10"/>
                </a:cxn>
                <a:cxn ang="0">
                  <a:pos x="16" y="13"/>
                </a:cxn>
                <a:cxn ang="0">
                  <a:pos x="13" y="13"/>
                </a:cxn>
                <a:cxn ang="0">
                  <a:pos x="11" y="10"/>
                </a:cxn>
                <a:cxn ang="0">
                  <a:pos x="11" y="10"/>
                </a:cxn>
                <a:cxn ang="0">
                  <a:pos x="11" y="8"/>
                </a:cxn>
                <a:cxn ang="0">
                  <a:pos x="13" y="8"/>
                </a:cxn>
                <a:cxn ang="0">
                  <a:pos x="13" y="5"/>
                </a:cxn>
                <a:cxn ang="0">
                  <a:pos x="18" y="2"/>
                </a:cxn>
                <a:cxn ang="0">
                  <a:pos x="27" y="10"/>
                </a:cxn>
                <a:cxn ang="0">
                  <a:pos x="27" y="2"/>
                </a:cxn>
                <a:cxn ang="0">
                  <a:pos x="31" y="0"/>
                </a:cxn>
              </a:cxnLst>
              <a:rect l="0" t="0" r="r" b="b"/>
              <a:pathLst>
                <a:path w="51" h="46">
                  <a:moveTo>
                    <a:pt x="31" y="0"/>
                  </a:moveTo>
                  <a:lnTo>
                    <a:pt x="31" y="13"/>
                  </a:lnTo>
                  <a:lnTo>
                    <a:pt x="49" y="5"/>
                  </a:lnTo>
                  <a:lnTo>
                    <a:pt x="49" y="5"/>
                  </a:lnTo>
                  <a:lnTo>
                    <a:pt x="51" y="13"/>
                  </a:lnTo>
                  <a:lnTo>
                    <a:pt x="49" y="13"/>
                  </a:lnTo>
                  <a:lnTo>
                    <a:pt x="49" y="13"/>
                  </a:lnTo>
                  <a:lnTo>
                    <a:pt x="49" y="15"/>
                  </a:lnTo>
                  <a:lnTo>
                    <a:pt x="47" y="15"/>
                  </a:lnTo>
                  <a:lnTo>
                    <a:pt x="47" y="15"/>
                  </a:lnTo>
                  <a:lnTo>
                    <a:pt x="47" y="13"/>
                  </a:lnTo>
                  <a:lnTo>
                    <a:pt x="47" y="13"/>
                  </a:lnTo>
                  <a:lnTo>
                    <a:pt x="33" y="18"/>
                  </a:lnTo>
                  <a:lnTo>
                    <a:pt x="45" y="33"/>
                  </a:lnTo>
                  <a:lnTo>
                    <a:pt x="45" y="38"/>
                  </a:lnTo>
                  <a:lnTo>
                    <a:pt x="45" y="41"/>
                  </a:lnTo>
                  <a:lnTo>
                    <a:pt x="45" y="43"/>
                  </a:lnTo>
                  <a:lnTo>
                    <a:pt x="45" y="46"/>
                  </a:lnTo>
                  <a:lnTo>
                    <a:pt x="42" y="46"/>
                  </a:lnTo>
                  <a:lnTo>
                    <a:pt x="42" y="46"/>
                  </a:lnTo>
                  <a:lnTo>
                    <a:pt x="40" y="46"/>
                  </a:lnTo>
                  <a:lnTo>
                    <a:pt x="40" y="46"/>
                  </a:lnTo>
                  <a:lnTo>
                    <a:pt x="40" y="43"/>
                  </a:lnTo>
                  <a:lnTo>
                    <a:pt x="40" y="43"/>
                  </a:lnTo>
                  <a:lnTo>
                    <a:pt x="40" y="41"/>
                  </a:lnTo>
                  <a:lnTo>
                    <a:pt x="40" y="41"/>
                  </a:lnTo>
                  <a:lnTo>
                    <a:pt x="40" y="38"/>
                  </a:lnTo>
                  <a:lnTo>
                    <a:pt x="42" y="38"/>
                  </a:lnTo>
                  <a:lnTo>
                    <a:pt x="42" y="38"/>
                  </a:lnTo>
                  <a:lnTo>
                    <a:pt x="29" y="20"/>
                  </a:lnTo>
                  <a:lnTo>
                    <a:pt x="5" y="36"/>
                  </a:lnTo>
                  <a:lnTo>
                    <a:pt x="5" y="36"/>
                  </a:lnTo>
                  <a:lnTo>
                    <a:pt x="5" y="38"/>
                  </a:lnTo>
                  <a:lnTo>
                    <a:pt x="5" y="41"/>
                  </a:lnTo>
                  <a:lnTo>
                    <a:pt x="5" y="43"/>
                  </a:lnTo>
                  <a:lnTo>
                    <a:pt x="2" y="43"/>
                  </a:lnTo>
                  <a:lnTo>
                    <a:pt x="2" y="43"/>
                  </a:lnTo>
                  <a:lnTo>
                    <a:pt x="0" y="41"/>
                  </a:lnTo>
                  <a:lnTo>
                    <a:pt x="2" y="38"/>
                  </a:lnTo>
                  <a:lnTo>
                    <a:pt x="2" y="36"/>
                  </a:lnTo>
                  <a:lnTo>
                    <a:pt x="2" y="33"/>
                  </a:lnTo>
                  <a:lnTo>
                    <a:pt x="2" y="28"/>
                  </a:lnTo>
                  <a:lnTo>
                    <a:pt x="25" y="15"/>
                  </a:lnTo>
                  <a:lnTo>
                    <a:pt x="18" y="8"/>
                  </a:lnTo>
                  <a:lnTo>
                    <a:pt x="16" y="10"/>
                  </a:lnTo>
                  <a:lnTo>
                    <a:pt x="16" y="13"/>
                  </a:lnTo>
                  <a:lnTo>
                    <a:pt x="13" y="13"/>
                  </a:lnTo>
                  <a:lnTo>
                    <a:pt x="11" y="10"/>
                  </a:lnTo>
                  <a:lnTo>
                    <a:pt x="11" y="10"/>
                  </a:lnTo>
                  <a:lnTo>
                    <a:pt x="11" y="8"/>
                  </a:lnTo>
                  <a:lnTo>
                    <a:pt x="13" y="8"/>
                  </a:lnTo>
                  <a:lnTo>
                    <a:pt x="13" y="5"/>
                  </a:lnTo>
                  <a:lnTo>
                    <a:pt x="18" y="2"/>
                  </a:lnTo>
                  <a:lnTo>
                    <a:pt x="27" y="10"/>
                  </a:lnTo>
                  <a:lnTo>
                    <a:pt x="27" y="2"/>
                  </a:lnTo>
                  <a:lnTo>
                    <a:pt x="31" y="0"/>
                  </a:lnTo>
                  <a:close/>
                </a:path>
              </a:pathLst>
            </a:custGeom>
            <a:solidFill>
              <a:srgbClr val="AAAAAA"/>
            </a:solidFill>
            <a:ln w="9525">
              <a:noFill/>
              <a:round/>
              <a:headEnd/>
              <a:tailEnd/>
            </a:ln>
          </p:spPr>
          <p:txBody>
            <a:bodyPr/>
            <a:lstStyle/>
            <a:p>
              <a:endParaRPr lang="zh-CN" altLang="en-US"/>
            </a:p>
          </p:txBody>
        </p:sp>
        <p:sp>
          <p:nvSpPr>
            <p:cNvPr id="124" name="Freeform 590"/>
            <p:cNvSpPr>
              <a:spLocks/>
            </p:cNvSpPr>
            <p:nvPr/>
          </p:nvSpPr>
          <p:spPr bwMode="auto">
            <a:xfrm>
              <a:off x="1576" y="1189"/>
              <a:ext cx="51" cy="46"/>
            </a:xfrm>
            <a:custGeom>
              <a:avLst/>
              <a:gdLst/>
              <a:ahLst/>
              <a:cxnLst>
                <a:cxn ang="0">
                  <a:pos x="31" y="0"/>
                </a:cxn>
                <a:cxn ang="0">
                  <a:pos x="31" y="13"/>
                </a:cxn>
                <a:cxn ang="0">
                  <a:pos x="49" y="5"/>
                </a:cxn>
                <a:cxn ang="0">
                  <a:pos x="51" y="13"/>
                </a:cxn>
                <a:cxn ang="0">
                  <a:pos x="49" y="13"/>
                </a:cxn>
                <a:cxn ang="0">
                  <a:pos x="49" y="15"/>
                </a:cxn>
                <a:cxn ang="0">
                  <a:pos x="47" y="15"/>
                </a:cxn>
                <a:cxn ang="0">
                  <a:pos x="47" y="13"/>
                </a:cxn>
                <a:cxn ang="0">
                  <a:pos x="33" y="18"/>
                </a:cxn>
                <a:cxn ang="0">
                  <a:pos x="45" y="33"/>
                </a:cxn>
                <a:cxn ang="0">
                  <a:pos x="45" y="38"/>
                </a:cxn>
                <a:cxn ang="0">
                  <a:pos x="45" y="41"/>
                </a:cxn>
                <a:cxn ang="0">
                  <a:pos x="45" y="43"/>
                </a:cxn>
                <a:cxn ang="0">
                  <a:pos x="45" y="46"/>
                </a:cxn>
                <a:cxn ang="0">
                  <a:pos x="42" y="46"/>
                </a:cxn>
                <a:cxn ang="0">
                  <a:pos x="40" y="46"/>
                </a:cxn>
                <a:cxn ang="0">
                  <a:pos x="40" y="43"/>
                </a:cxn>
                <a:cxn ang="0">
                  <a:pos x="40" y="41"/>
                </a:cxn>
                <a:cxn ang="0">
                  <a:pos x="40" y="38"/>
                </a:cxn>
                <a:cxn ang="0">
                  <a:pos x="42" y="38"/>
                </a:cxn>
                <a:cxn ang="0">
                  <a:pos x="29" y="20"/>
                </a:cxn>
                <a:cxn ang="0">
                  <a:pos x="5" y="36"/>
                </a:cxn>
                <a:cxn ang="0">
                  <a:pos x="5" y="38"/>
                </a:cxn>
                <a:cxn ang="0">
                  <a:pos x="5" y="41"/>
                </a:cxn>
                <a:cxn ang="0">
                  <a:pos x="5" y="43"/>
                </a:cxn>
                <a:cxn ang="0">
                  <a:pos x="2" y="43"/>
                </a:cxn>
                <a:cxn ang="0">
                  <a:pos x="0" y="41"/>
                </a:cxn>
                <a:cxn ang="0">
                  <a:pos x="2" y="38"/>
                </a:cxn>
                <a:cxn ang="0">
                  <a:pos x="2" y="36"/>
                </a:cxn>
                <a:cxn ang="0">
                  <a:pos x="2" y="33"/>
                </a:cxn>
                <a:cxn ang="0">
                  <a:pos x="2" y="28"/>
                </a:cxn>
                <a:cxn ang="0">
                  <a:pos x="25" y="15"/>
                </a:cxn>
                <a:cxn ang="0">
                  <a:pos x="18" y="8"/>
                </a:cxn>
                <a:cxn ang="0">
                  <a:pos x="16" y="10"/>
                </a:cxn>
                <a:cxn ang="0">
                  <a:pos x="16" y="13"/>
                </a:cxn>
                <a:cxn ang="0">
                  <a:pos x="13" y="13"/>
                </a:cxn>
                <a:cxn ang="0">
                  <a:pos x="11" y="10"/>
                </a:cxn>
                <a:cxn ang="0">
                  <a:pos x="11" y="8"/>
                </a:cxn>
                <a:cxn ang="0">
                  <a:pos x="13" y="8"/>
                </a:cxn>
                <a:cxn ang="0">
                  <a:pos x="13" y="5"/>
                </a:cxn>
                <a:cxn ang="0">
                  <a:pos x="18" y="2"/>
                </a:cxn>
                <a:cxn ang="0">
                  <a:pos x="27" y="10"/>
                </a:cxn>
                <a:cxn ang="0">
                  <a:pos x="27" y="2"/>
                </a:cxn>
                <a:cxn ang="0">
                  <a:pos x="31" y="0"/>
                </a:cxn>
              </a:cxnLst>
              <a:rect l="0" t="0" r="r" b="b"/>
              <a:pathLst>
                <a:path w="51" h="46">
                  <a:moveTo>
                    <a:pt x="31" y="0"/>
                  </a:moveTo>
                  <a:lnTo>
                    <a:pt x="31" y="13"/>
                  </a:lnTo>
                  <a:lnTo>
                    <a:pt x="49" y="5"/>
                  </a:lnTo>
                  <a:lnTo>
                    <a:pt x="51" y="13"/>
                  </a:lnTo>
                  <a:lnTo>
                    <a:pt x="49" y="13"/>
                  </a:lnTo>
                  <a:lnTo>
                    <a:pt x="49" y="15"/>
                  </a:lnTo>
                  <a:lnTo>
                    <a:pt x="47" y="15"/>
                  </a:lnTo>
                  <a:lnTo>
                    <a:pt x="47" y="13"/>
                  </a:lnTo>
                  <a:lnTo>
                    <a:pt x="33" y="18"/>
                  </a:lnTo>
                  <a:lnTo>
                    <a:pt x="45" y="33"/>
                  </a:lnTo>
                  <a:lnTo>
                    <a:pt x="45" y="38"/>
                  </a:lnTo>
                  <a:lnTo>
                    <a:pt x="45" y="41"/>
                  </a:lnTo>
                  <a:lnTo>
                    <a:pt x="45" y="43"/>
                  </a:lnTo>
                  <a:lnTo>
                    <a:pt x="45" y="46"/>
                  </a:lnTo>
                  <a:lnTo>
                    <a:pt x="42" y="46"/>
                  </a:lnTo>
                  <a:lnTo>
                    <a:pt x="40" y="46"/>
                  </a:lnTo>
                  <a:lnTo>
                    <a:pt x="40" y="43"/>
                  </a:lnTo>
                  <a:lnTo>
                    <a:pt x="40" y="41"/>
                  </a:lnTo>
                  <a:lnTo>
                    <a:pt x="40" y="38"/>
                  </a:lnTo>
                  <a:lnTo>
                    <a:pt x="42" y="38"/>
                  </a:lnTo>
                  <a:lnTo>
                    <a:pt x="29" y="20"/>
                  </a:lnTo>
                  <a:lnTo>
                    <a:pt x="5" y="36"/>
                  </a:lnTo>
                  <a:lnTo>
                    <a:pt x="5" y="38"/>
                  </a:lnTo>
                  <a:lnTo>
                    <a:pt x="5" y="41"/>
                  </a:lnTo>
                  <a:lnTo>
                    <a:pt x="5" y="43"/>
                  </a:lnTo>
                  <a:lnTo>
                    <a:pt x="2" y="43"/>
                  </a:lnTo>
                  <a:lnTo>
                    <a:pt x="0" y="41"/>
                  </a:lnTo>
                  <a:lnTo>
                    <a:pt x="2" y="38"/>
                  </a:lnTo>
                  <a:lnTo>
                    <a:pt x="2" y="36"/>
                  </a:lnTo>
                  <a:lnTo>
                    <a:pt x="2" y="33"/>
                  </a:lnTo>
                  <a:lnTo>
                    <a:pt x="2" y="28"/>
                  </a:lnTo>
                  <a:lnTo>
                    <a:pt x="25" y="15"/>
                  </a:lnTo>
                  <a:lnTo>
                    <a:pt x="18" y="8"/>
                  </a:lnTo>
                  <a:lnTo>
                    <a:pt x="16" y="10"/>
                  </a:lnTo>
                  <a:lnTo>
                    <a:pt x="16" y="13"/>
                  </a:lnTo>
                  <a:lnTo>
                    <a:pt x="13" y="13"/>
                  </a:lnTo>
                  <a:lnTo>
                    <a:pt x="11" y="10"/>
                  </a:lnTo>
                  <a:lnTo>
                    <a:pt x="11" y="8"/>
                  </a:lnTo>
                  <a:lnTo>
                    <a:pt x="13" y="8"/>
                  </a:lnTo>
                  <a:lnTo>
                    <a:pt x="13" y="5"/>
                  </a:lnTo>
                  <a:lnTo>
                    <a:pt x="18" y="2"/>
                  </a:lnTo>
                  <a:lnTo>
                    <a:pt x="27" y="10"/>
                  </a:lnTo>
                  <a:lnTo>
                    <a:pt x="27" y="2"/>
                  </a:lnTo>
                  <a:lnTo>
                    <a:pt x="31" y="0"/>
                  </a:lnTo>
                  <a:close/>
                </a:path>
              </a:pathLst>
            </a:custGeom>
            <a:solidFill>
              <a:srgbClr val="AAAAAA"/>
            </a:solidFill>
            <a:ln w="3175">
              <a:solidFill>
                <a:srgbClr val="000000"/>
              </a:solidFill>
              <a:prstDash val="solid"/>
              <a:round/>
              <a:headEnd/>
              <a:tailEnd/>
            </a:ln>
          </p:spPr>
          <p:txBody>
            <a:bodyPr/>
            <a:lstStyle/>
            <a:p>
              <a:endParaRPr lang="zh-CN" altLang="en-US"/>
            </a:p>
          </p:txBody>
        </p:sp>
        <p:sp>
          <p:nvSpPr>
            <p:cNvPr id="125" name="Freeform 591"/>
            <p:cNvSpPr>
              <a:spLocks/>
            </p:cNvSpPr>
            <p:nvPr/>
          </p:nvSpPr>
          <p:spPr bwMode="auto">
            <a:xfrm>
              <a:off x="1638" y="1122"/>
              <a:ext cx="14" cy="16"/>
            </a:xfrm>
            <a:custGeom>
              <a:avLst/>
              <a:gdLst/>
              <a:ahLst/>
              <a:cxnLst>
                <a:cxn ang="0">
                  <a:pos x="0" y="10"/>
                </a:cxn>
                <a:cxn ang="0">
                  <a:pos x="5" y="5"/>
                </a:cxn>
                <a:cxn ang="0">
                  <a:pos x="5" y="3"/>
                </a:cxn>
                <a:cxn ang="0">
                  <a:pos x="7" y="0"/>
                </a:cxn>
                <a:cxn ang="0">
                  <a:pos x="7" y="0"/>
                </a:cxn>
                <a:cxn ang="0">
                  <a:pos x="7" y="3"/>
                </a:cxn>
                <a:cxn ang="0">
                  <a:pos x="12" y="3"/>
                </a:cxn>
                <a:cxn ang="0">
                  <a:pos x="14" y="0"/>
                </a:cxn>
                <a:cxn ang="0">
                  <a:pos x="14" y="3"/>
                </a:cxn>
                <a:cxn ang="0">
                  <a:pos x="14" y="3"/>
                </a:cxn>
                <a:cxn ang="0">
                  <a:pos x="14" y="10"/>
                </a:cxn>
                <a:cxn ang="0">
                  <a:pos x="9" y="13"/>
                </a:cxn>
                <a:cxn ang="0">
                  <a:pos x="7" y="13"/>
                </a:cxn>
                <a:cxn ang="0">
                  <a:pos x="5" y="16"/>
                </a:cxn>
                <a:cxn ang="0">
                  <a:pos x="0" y="10"/>
                </a:cxn>
              </a:cxnLst>
              <a:rect l="0" t="0" r="r" b="b"/>
              <a:pathLst>
                <a:path w="14" h="16">
                  <a:moveTo>
                    <a:pt x="0" y="10"/>
                  </a:moveTo>
                  <a:lnTo>
                    <a:pt x="5" y="5"/>
                  </a:lnTo>
                  <a:lnTo>
                    <a:pt x="5" y="3"/>
                  </a:lnTo>
                  <a:lnTo>
                    <a:pt x="7" y="0"/>
                  </a:lnTo>
                  <a:lnTo>
                    <a:pt x="7" y="0"/>
                  </a:lnTo>
                  <a:lnTo>
                    <a:pt x="7" y="3"/>
                  </a:lnTo>
                  <a:lnTo>
                    <a:pt x="12" y="3"/>
                  </a:lnTo>
                  <a:lnTo>
                    <a:pt x="14" y="0"/>
                  </a:lnTo>
                  <a:lnTo>
                    <a:pt x="14" y="3"/>
                  </a:lnTo>
                  <a:lnTo>
                    <a:pt x="14" y="3"/>
                  </a:lnTo>
                  <a:lnTo>
                    <a:pt x="14" y="10"/>
                  </a:lnTo>
                  <a:lnTo>
                    <a:pt x="9" y="13"/>
                  </a:lnTo>
                  <a:lnTo>
                    <a:pt x="7" y="13"/>
                  </a:lnTo>
                  <a:lnTo>
                    <a:pt x="5" y="16"/>
                  </a:lnTo>
                  <a:lnTo>
                    <a:pt x="0" y="10"/>
                  </a:lnTo>
                  <a:close/>
                </a:path>
              </a:pathLst>
            </a:custGeom>
            <a:solidFill>
              <a:srgbClr val="FFA380"/>
            </a:solidFill>
            <a:ln w="9525">
              <a:noFill/>
              <a:round/>
              <a:headEnd/>
              <a:tailEnd/>
            </a:ln>
          </p:spPr>
          <p:txBody>
            <a:bodyPr/>
            <a:lstStyle/>
            <a:p>
              <a:endParaRPr lang="zh-CN" altLang="en-US"/>
            </a:p>
          </p:txBody>
        </p:sp>
        <p:sp>
          <p:nvSpPr>
            <p:cNvPr id="126" name="Freeform 592"/>
            <p:cNvSpPr>
              <a:spLocks/>
            </p:cNvSpPr>
            <p:nvPr/>
          </p:nvSpPr>
          <p:spPr bwMode="auto">
            <a:xfrm>
              <a:off x="1638" y="1122"/>
              <a:ext cx="14" cy="16"/>
            </a:xfrm>
            <a:custGeom>
              <a:avLst/>
              <a:gdLst/>
              <a:ahLst/>
              <a:cxnLst>
                <a:cxn ang="0">
                  <a:pos x="0" y="10"/>
                </a:cxn>
                <a:cxn ang="0">
                  <a:pos x="5" y="5"/>
                </a:cxn>
                <a:cxn ang="0">
                  <a:pos x="5" y="3"/>
                </a:cxn>
                <a:cxn ang="0">
                  <a:pos x="7" y="0"/>
                </a:cxn>
                <a:cxn ang="0">
                  <a:pos x="7" y="3"/>
                </a:cxn>
                <a:cxn ang="0">
                  <a:pos x="12" y="3"/>
                </a:cxn>
                <a:cxn ang="0">
                  <a:pos x="14" y="0"/>
                </a:cxn>
                <a:cxn ang="0">
                  <a:pos x="14" y="3"/>
                </a:cxn>
                <a:cxn ang="0">
                  <a:pos x="14" y="10"/>
                </a:cxn>
                <a:cxn ang="0">
                  <a:pos x="9" y="13"/>
                </a:cxn>
                <a:cxn ang="0">
                  <a:pos x="7" y="13"/>
                </a:cxn>
                <a:cxn ang="0">
                  <a:pos x="5" y="16"/>
                </a:cxn>
                <a:cxn ang="0">
                  <a:pos x="0" y="10"/>
                </a:cxn>
              </a:cxnLst>
              <a:rect l="0" t="0" r="r" b="b"/>
              <a:pathLst>
                <a:path w="14" h="16">
                  <a:moveTo>
                    <a:pt x="0" y="10"/>
                  </a:moveTo>
                  <a:lnTo>
                    <a:pt x="5" y="5"/>
                  </a:lnTo>
                  <a:lnTo>
                    <a:pt x="5" y="3"/>
                  </a:lnTo>
                  <a:lnTo>
                    <a:pt x="7" y="0"/>
                  </a:lnTo>
                  <a:lnTo>
                    <a:pt x="7" y="3"/>
                  </a:lnTo>
                  <a:lnTo>
                    <a:pt x="12" y="3"/>
                  </a:lnTo>
                  <a:lnTo>
                    <a:pt x="14" y="0"/>
                  </a:lnTo>
                  <a:lnTo>
                    <a:pt x="14" y="3"/>
                  </a:lnTo>
                  <a:lnTo>
                    <a:pt x="14" y="10"/>
                  </a:lnTo>
                  <a:lnTo>
                    <a:pt x="9" y="13"/>
                  </a:lnTo>
                  <a:lnTo>
                    <a:pt x="7" y="13"/>
                  </a:lnTo>
                  <a:lnTo>
                    <a:pt x="5" y="16"/>
                  </a:lnTo>
                  <a:lnTo>
                    <a:pt x="0" y="10"/>
                  </a:lnTo>
                  <a:close/>
                </a:path>
              </a:pathLst>
            </a:custGeom>
            <a:solidFill>
              <a:srgbClr val="FFA380"/>
            </a:solidFill>
            <a:ln w="3175">
              <a:solidFill>
                <a:srgbClr val="000000"/>
              </a:solidFill>
              <a:prstDash val="solid"/>
              <a:round/>
              <a:headEnd/>
              <a:tailEnd/>
            </a:ln>
          </p:spPr>
          <p:txBody>
            <a:bodyPr/>
            <a:lstStyle/>
            <a:p>
              <a:endParaRPr lang="zh-CN" altLang="en-US"/>
            </a:p>
          </p:txBody>
        </p:sp>
        <p:sp>
          <p:nvSpPr>
            <p:cNvPr id="127" name="Freeform 593"/>
            <p:cNvSpPr>
              <a:spLocks/>
            </p:cNvSpPr>
            <p:nvPr/>
          </p:nvSpPr>
          <p:spPr bwMode="auto">
            <a:xfrm>
              <a:off x="1592" y="1063"/>
              <a:ext cx="22" cy="39"/>
            </a:xfrm>
            <a:custGeom>
              <a:avLst/>
              <a:gdLst/>
              <a:ahLst/>
              <a:cxnLst>
                <a:cxn ang="0">
                  <a:pos x="20" y="5"/>
                </a:cxn>
                <a:cxn ang="0">
                  <a:pos x="20" y="10"/>
                </a:cxn>
                <a:cxn ang="0">
                  <a:pos x="20" y="13"/>
                </a:cxn>
                <a:cxn ang="0">
                  <a:pos x="22" y="18"/>
                </a:cxn>
                <a:cxn ang="0">
                  <a:pos x="22" y="21"/>
                </a:cxn>
                <a:cxn ang="0">
                  <a:pos x="20" y="21"/>
                </a:cxn>
                <a:cxn ang="0">
                  <a:pos x="20" y="23"/>
                </a:cxn>
                <a:cxn ang="0">
                  <a:pos x="20" y="23"/>
                </a:cxn>
                <a:cxn ang="0">
                  <a:pos x="20" y="23"/>
                </a:cxn>
                <a:cxn ang="0">
                  <a:pos x="20" y="23"/>
                </a:cxn>
                <a:cxn ang="0">
                  <a:pos x="20" y="26"/>
                </a:cxn>
                <a:cxn ang="0">
                  <a:pos x="17" y="28"/>
                </a:cxn>
                <a:cxn ang="0">
                  <a:pos x="17" y="31"/>
                </a:cxn>
                <a:cxn ang="0">
                  <a:pos x="15" y="31"/>
                </a:cxn>
                <a:cxn ang="0">
                  <a:pos x="13" y="31"/>
                </a:cxn>
                <a:cxn ang="0">
                  <a:pos x="11" y="39"/>
                </a:cxn>
                <a:cxn ang="0">
                  <a:pos x="0" y="26"/>
                </a:cxn>
                <a:cxn ang="0">
                  <a:pos x="4" y="0"/>
                </a:cxn>
                <a:cxn ang="0">
                  <a:pos x="20" y="5"/>
                </a:cxn>
              </a:cxnLst>
              <a:rect l="0" t="0" r="r" b="b"/>
              <a:pathLst>
                <a:path w="22" h="39">
                  <a:moveTo>
                    <a:pt x="20" y="5"/>
                  </a:moveTo>
                  <a:lnTo>
                    <a:pt x="20" y="10"/>
                  </a:lnTo>
                  <a:lnTo>
                    <a:pt x="20" y="13"/>
                  </a:lnTo>
                  <a:lnTo>
                    <a:pt x="22" y="18"/>
                  </a:lnTo>
                  <a:lnTo>
                    <a:pt x="22" y="21"/>
                  </a:lnTo>
                  <a:lnTo>
                    <a:pt x="20" y="21"/>
                  </a:lnTo>
                  <a:lnTo>
                    <a:pt x="20" y="23"/>
                  </a:lnTo>
                  <a:lnTo>
                    <a:pt x="20" y="23"/>
                  </a:lnTo>
                  <a:lnTo>
                    <a:pt x="20" y="23"/>
                  </a:lnTo>
                  <a:lnTo>
                    <a:pt x="20" y="23"/>
                  </a:lnTo>
                  <a:lnTo>
                    <a:pt x="20" y="26"/>
                  </a:lnTo>
                  <a:lnTo>
                    <a:pt x="17" y="28"/>
                  </a:lnTo>
                  <a:lnTo>
                    <a:pt x="17" y="31"/>
                  </a:lnTo>
                  <a:lnTo>
                    <a:pt x="15" y="31"/>
                  </a:lnTo>
                  <a:lnTo>
                    <a:pt x="13" y="31"/>
                  </a:lnTo>
                  <a:lnTo>
                    <a:pt x="11" y="39"/>
                  </a:lnTo>
                  <a:lnTo>
                    <a:pt x="0" y="26"/>
                  </a:lnTo>
                  <a:lnTo>
                    <a:pt x="4" y="0"/>
                  </a:lnTo>
                  <a:lnTo>
                    <a:pt x="20" y="5"/>
                  </a:lnTo>
                  <a:close/>
                </a:path>
              </a:pathLst>
            </a:custGeom>
            <a:solidFill>
              <a:srgbClr val="FFA380"/>
            </a:solidFill>
            <a:ln w="9525">
              <a:noFill/>
              <a:round/>
              <a:headEnd/>
              <a:tailEnd/>
            </a:ln>
          </p:spPr>
          <p:txBody>
            <a:bodyPr/>
            <a:lstStyle/>
            <a:p>
              <a:endParaRPr lang="zh-CN" altLang="en-US"/>
            </a:p>
          </p:txBody>
        </p:sp>
        <p:sp>
          <p:nvSpPr>
            <p:cNvPr id="128" name="Freeform 594"/>
            <p:cNvSpPr>
              <a:spLocks/>
            </p:cNvSpPr>
            <p:nvPr/>
          </p:nvSpPr>
          <p:spPr bwMode="auto">
            <a:xfrm>
              <a:off x="1592" y="1063"/>
              <a:ext cx="22" cy="39"/>
            </a:xfrm>
            <a:custGeom>
              <a:avLst/>
              <a:gdLst/>
              <a:ahLst/>
              <a:cxnLst>
                <a:cxn ang="0">
                  <a:pos x="20" y="5"/>
                </a:cxn>
                <a:cxn ang="0">
                  <a:pos x="20" y="10"/>
                </a:cxn>
                <a:cxn ang="0">
                  <a:pos x="20" y="13"/>
                </a:cxn>
                <a:cxn ang="0">
                  <a:pos x="22" y="18"/>
                </a:cxn>
                <a:cxn ang="0">
                  <a:pos x="22" y="21"/>
                </a:cxn>
                <a:cxn ang="0">
                  <a:pos x="20" y="21"/>
                </a:cxn>
                <a:cxn ang="0">
                  <a:pos x="20" y="23"/>
                </a:cxn>
                <a:cxn ang="0">
                  <a:pos x="20" y="26"/>
                </a:cxn>
                <a:cxn ang="0">
                  <a:pos x="17" y="28"/>
                </a:cxn>
                <a:cxn ang="0">
                  <a:pos x="17" y="31"/>
                </a:cxn>
                <a:cxn ang="0">
                  <a:pos x="15" y="31"/>
                </a:cxn>
                <a:cxn ang="0">
                  <a:pos x="13" y="31"/>
                </a:cxn>
                <a:cxn ang="0">
                  <a:pos x="11" y="39"/>
                </a:cxn>
                <a:cxn ang="0">
                  <a:pos x="0" y="26"/>
                </a:cxn>
                <a:cxn ang="0">
                  <a:pos x="4" y="0"/>
                </a:cxn>
                <a:cxn ang="0">
                  <a:pos x="20" y="5"/>
                </a:cxn>
              </a:cxnLst>
              <a:rect l="0" t="0" r="r" b="b"/>
              <a:pathLst>
                <a:path w="22" h="39">
                  <a:moveTo>
                    <a:pt x="20" y="5"/>
                  </a:moveTo>
                  <a:lnTo>
                    <a:pt x="20" y="10"/>
                  </a:lnTo>
                  <a:lnTo>
                    <a:pt x="20" y="13"/>
                  </a:lnTo>
                  <a:lnTo>
                    <a:pt x="22" y="18"/>
                  </a:lnTo>
                  <a:lnTo>
                    <a:pt x="22" y="21"/>
                  </a:lnTo>
                  <a:lnTo>
                    <a:pt x="20" y="21"/>
                  </a:lnTo>
                  <a:lnTo>
                    <a:pt x="20" y="23"/>
                  </a:lnTo>
                  <a:lnTo>
                    <a:pt x="20" y="26"/>
                  </a:lnTo>
                  <a:lnTo>
                    <a:pt x="17" y="28"/>
                  </a:lnTo>
                  <a:lnTo>
                    <a:pt x="17" y="31"/>
                  </a:lnTo>
                  <a:lnTo>
                    <a:pt x="15" y="31"/>
                  </a:lnTo>
                  <a:lnTo>
                    <a:pt x="13" y="31"/>
                  </a:lnTo>
                  <a:lnTo>
                    <a:pt x="11" y="39"/>
                  </a:lnTo>
                  <a:lnTo>
                    <a:pt x="0" y="26"/>
                  </a:lnTo>
                  <a:lnTo>
                    <a:pt x="4" y="0"/>
                  </a:lnTo>
                  <a:lnTo>
                    <a:pt x="20" y="5"/>
                  </a:lnTo>
                  <a:close/>
                </a:path>
              </a:pathLst>
            </a:custGeom>
            <a:solidFill>
              <a:srgbClr val="FFA380"/>
            </a:solidFill>
            <a:ln w="3175">
              <a:solidFill>
                <a:srgbClr val="000000"/>
              </a:solidFill>
              <a:prstDash val="solid"/>
              <a:round/>
              <a:headEnd/>
              <a:tailEnd/>
            </a:ln>
          </p:spPr>
          <p:txBody>
            <a:bodyPr/>
            <a:lstStyle/>
            <a:p>
              <a:endParaRPr lang="zh-CN" altLang="en-US"/>
            </a:p>
          </p:txBody>
        </p:sp>
        <p:sp>
          <p:nvSpPr>
            <p:cNvPr id="129" name="Freeform 595"/>
            <p:cNvSpPr>
              <a:spLocks/>
            </p:cNvSpPr>
            <p:nvPr/>
          </p:nvSpPr>
          <p:spPr bwMode="auto">
            <a:xfrm>
              <a:off x="1587" y="1058"/>
              <a:ext cx="27" cy="31"/>
            </a:xfrm>
            <a:custGeom>
              <a:avLst/>
              <a:gdLst/>
              <a:ahLst/>
              <a:cxnLst>
                <a:cxn ang="0">
                  <a:pos x="16" y="21"/>
                </a:cxn>
                <a:cxn ang="0">
                  <a:pos x="14" y="23"/>
                </a:cxn>
                <a:cxn ang="0">
                  <a:pos x="11" y="31"/>
                </a:cxn>
                <a:cxn ang="0">
                  <a:pos x="5" y="31"/>
                </a:cxn>
                <a:cxn ang="0">
                  <a:pos x="2" y="31"/>
                </a:cxn>
                <a:cxn ang="0">
                  <a:pos x="0" y="15"/>
                </a:cxn>
                <a:cxn ang="0">
                  <a:pos x="0" y="13"/>
                </a:cxn>
                <a:cxn ang="0">
                  <a:pos x="2" y="5"/>
                </a:cxn>
                <a:cxn ang="0">
                  <a:pos x="7" y="0"/>
                </a:cxn>
                <a:cxn ang="0">
                  <a:pos x="16" y="0"/>
                </a:cxn>
                <a:cxn ang="0">
                  <a:pos x="22" y="3"/>
                </a:cxn>
                <a:cxn ang="0">
                  <a:pos x="22" y="5"/>
                </a:cxn>
                <a:cxn ang="0">
                  <a:pos x="27" y="8"/>
                </a:cxn>
                <a:cxn ang="0">
                  <a:pos x="27" y="10"/>
                </a:cxn>
                <a:cxn ang="0">
                  <a:pos x="25" y="13"/>
                </a:cxn>
                <a:cxn ang="0">
                  <a:pos x="22" y="15"/>
                </a:cxn>
                <a:cxn ang="0">
                  <a:pos x="20" y="15"/>
                </a:cxn>
                <a:cxn ang="0">
                  <a:pos x="20" y="23"/>
                </a:cxn>
                <a:cxn ang="0">
                  <a:pos x="18" y="23"/>
                </a:cxn>
                <a:cxn ang="0">
                  <a:pos x="16" y="21"/>
                </a:cxn>
              </a:cxnLst>
              <a:rect l="0" t="0" r="r" b="b"/>
              <a:pathLst>
                <a:path w="27" h="31">
                  <a:moveTo>
                    <a:pt x="16" y="21"/>
                  </a:moveTo>
                  <a:lnTo>
                    <a:pt x="14" y="23"/>
                  </a:lnTo>
                  <a:lnTo>
                    <a:pt x="11" y="31"/>
                  </a:lnTo>
                  <a:lnTo>
                    <a:pt x="5" y="31"/>
                  </a:lnTo>
                  <a:lnTo>
                    <a:pt x="2" y="31"/>
                  </a:lnTo>
                  <a:lnTo>
                    <a:pt x="0" y="15"/>
                  </a:lnTo>
                  <a:lnTo>
                    <a:pt x="0" y="13"/>
                  </a:lnTo>
                  <a:lnTo>
                    <a:pt x="2" y="5"/>
                  </a:lnTo>
                  <a:lnTo>
                    <a:pt x="7" y="0"/>
                  </a:lnTo>
                  <a:lnTo>
                    <a:pt x="16" y="0"/>
                  </a:lnTo>
                  <a:lnTo>
                    <a:pt x="22" y="3"/>
                  </a:lnTo>
                  <a:lnTo>
                    <a:pt x="22" y="5"/>
                  </a:lnTo>
                  <a:lnTo>
                    <a:pt x="27" y="8"/>
                  </a:lnTo>
                  <a:lnTo>
                    <a:pt x="27" y="10"/>
                  </a:lnTo>
                  <a:lnTo>
                    <a:pt x="25" y="13"/>
                  </a:lnTo>
                  <a:lnTo>
                    <a:pt x="22" y="15"/>
                  </a:lnTo>
                  <a:lnTo>
                    <a:pt x="20" y="15"/>
                  </a:lnTo>
                  <a:lnTo>
                    <a:pt x="20" y="23"/>
                  </a:lnTo>
                  <a:lnTo>
                    <a:pt x="18" y="23"/>
                  </a:lnTo>
                  <a:lnTo>
                    <a:pt x="16" y="21"/>
                  </a:lnTo>
                  <a:close/>
                </a:path>
              </a:pathLst>
            </a:custGeom>
            <a:solidFill>
              <a:srgbClr val="8F5B1A"/>
            </a:solidFill>
            <a:ln w="9525">
              <a:noFill/>
              <a:round/>
              <a:headEnd/>
              <a:tailEnd/>
            </a:ln>
          </p:spPr>
          <p:txBody>
            <a:bodyPr/>
            <a:lstStyle/>
            <a:p>
              <a:endParaRPr lang="zh-CN" altLang="en-US"/>
            </a:p>
          </p:txBody>
        </p:sp>
        <p:sp>
          <p:nvSpPr>
            <p:cNvPr id="130" name="Freeform 596"/>
            <p:cNvSpPr>
              <a:spLocks/>
            </p:cNvSpPr>
            <p:nvPr/>
          </p:nvSpPr>
          <p:spPr bwMode="auto">
            <a:xfrm>
              <a:off x="1587" y="1058"/>
              <a:ext cx="27" cy="31"/>
            </a:xfrm>
            <a:custGeom>
              <a:avLst/>
              <a:gdLst/>
              <a:ahLst/>
              <a:cxnLst>
                <a:cxn ang="0">
                  <a:pos x="16" y="21"/>
                </a:cxn>
                <a:cxn ang="0">
                  <a:pos x="14" y="23"/>
                </a:cxn>
                <a:cxn ang="0">
                  <a:pos x="11" y="31"/>
                </a:cxn>
                <a:cxn ang="0">
                  <a:pos x="5" y="31"/>
                </a:cxn>
                <a:cxn ang="0">
                  <a:pos x="2" y="31"/>
                </a:cxn>
                <a:cxn ang="0">
                  <a:pos x="0" y="15"/>
                </a:cxn>
                <a:cxn ang="0">
                  <a:pos x="0" y="13"/>
                </a:cxn>
                <a:cxn ang="0">
                  <a:pos x="2" y="5"/>
                </a:cxn>
                <a:cxn ang="0">
                  <a:pos x="7" y="0"/>
                </a:cxn>
                <a:cxn ang="0">
                  <a:pos x="16" y="0"/>
                </a:cxn>
                <a:cxn ang="0">
                  <a:pos x="22" y="3"/>
                </a:cxn>
                <a:cxn ang="0">
                  <a:pos x="22" y="5"/>
                </a:cxn>
                <a:cxn ang="0">
                  <a:pos x="27" y="8"/>
                </a:cxn>
                <a:cxn ang="0">
                  <a:pos x="27" y="10"/>
                </a:cxn>
                <a:cxn ang="0">
                  <a:pos x="25" y="13"/>
                </a:cxn>
                <a:cxn ang="0">
                  <a:pos x="22" y="15"/>
                </a:cxn>
                <a:cxn ang="0">
                  <a:pos x="20" y="15"/>
                </a:cxn>
                <a:cxn ang="0">
                  <a:pos x="20" y="23"/>
                </a:cxn>
                <a:cxn ang="0">
                  <a:pos x="18" y="23"/>
                </a:cxn>
                <a:cxn ang="0">
                  <a:pos x="16" y="21"/>
                </a:cxn>
              </a:cxnLst>
              <a:rect l="0" t="0" r="r" b="b"/>
              <a:pathLst>
                <a:path w="27" h="31">
                  <a:moveTo>
                    <a:pt x="16" y="21"/>
                  </a:moveTo>
                  <a:lnTo>
                    <a:pt x="14" y="23"/>
                  </a:lnTo>
                  <a:lnTo>
                    <a:pt x="11" y="31"/>
                  </a:lnTo>
                  <a:lnTo>
                    <a:pt x="5" y="31"/>
                  </a:lnTo>
                  <a:lnTo>
                    <a:pt x="2" y="31"/>
                  </a:lnTo>
                  <a:lnTo>
                    <a:pt x="0" y="15"/>
                  </a:lnTo>
                  <a:lnTo>
                    <a:pt x="0" y="13"/>
                  </a:lnTo>
                  <a:lnTo>
                    <a:pt x="2" y="5"/>
                  </a:lnTo>
                  <a:lnTo>
                    <a:pt x="7" y="0"/>
                  </a:lnTo>
                  <a:lnTo>
                    <a:pt x="16" y="0"/>
                  </a:lnTo>
                  <a:lnTo>
                    <a:pt x="22" y="3"/>
                  </a:lnTo>
                  <a:lnTo>
                    <a:pt x="22" y="5"/>
                  </a:lnTo>
                  <a:lnTo>
                    <a:pt x="27" y="8"/>
                  </a:lnTo>
                  <a:lnTo>
                    <a:pt x="27" y="10"/>
                  </a:lnTo>
                  <a:lnTo>
                    <a:pt x="25" y="13"/>
                  </a:lnTo>
                  <a:lnTo>
                    <a:pt x="22" y="15"/>
                  </a:lnTo>
                  <a:lnTo>
                    <a:pt x="20" y="15"/>
                  </a:lnTo>
                  <a:lnTo>
                    <a:pt x="20" y="23"/>
                  </a:lnTo>
                  <a:lnTo>
                    <a:pt x="18" y="23"/>
                  </a:lnTo>
                  <a:lnTo>
                    <a:pt x="16" y="21"/>
                  </a:lnTo>
                  <a:close/>
                </a:path>
              </a:pathLst>
            </a:custGeom>
            <a:solidFill>
              <a:srgbClr val="8F5B1A"/>
            </a:solidFill>
            <a:ln w="3175">
              <a:solidFill>
                <a:srgbClr val="000000"/>
              </a:solidFill>
              <a:prstDash val="solid"/>
              <a:round/>
              <a:headEnd/>
              <a:tailEnd/>
            </a:ln>
          </p:spPr>
          <p:txBody>
            <a:bodyPr/>
            <a:lstStyle/>
            <a:p>
              <a:endParaRPr lang="zh-CN" altLang="en-US"/>
            </a:p>
          </p:txBody>
        </p:sp>
        <p:sp>
          <p:nvSpPr>
            <p:cNvPr id="131" name="Freeform 597"/>
            <p:cNvSpPr>
              <a:spLocks/>
            </p:cNvSpPr>
            <p:nvPr/>
          </p:nvSpPr>
          <p:spPr bwMode="auto">
            <a:xfrm>
              <a:off x="1574" y="1086"/>
              <a:ext cx="69" cy="111"/>
            </a:xfrm>
            <a:custGeom>
              <a:avLst/>
              <a:gdLst/>
              <a:ahLst/>
              <a:cxnLst>
                <a:cxn ang="0">
                  <a:pos x="15" y="0"/>
                </a:cxn>
                <a:cxn ang="0">
                  <a:pos x="20" y="3"/>
                </a:cxn>
                <a:cxn ang="0">
                  <a:pos x="22" y="5"/>
                </a:cxn>
                <a:cxn ang="0">
                  <a:pos x="29" y="18"/>
                </a:cxn>
                <a:cxn ang="0">
                  <a:pos x="33" y="18"/>
                </a:cxn>
                <a:cxn ang="0">
                  <a:pos x="33" y="23"/>
                </a:cxn>
                <a:cxn ang="0">
                  <a:pos x="35" y="28"/>
                </a:cxn>
                <a:cxn ang="0">
                  <a:pos x="44" y="46"/>
                </a:cxn>
                <a:cxn ang="0">
                  <a:pos x="47" y="46"/>
                </a:cxn>
                <a:cxn ang="0">
                  <a:pos x="49" y="46"/>
                </a:cxn>
                <a:cxn ang="0">
                  <a:pos x="49" y="49"/>
                </a:cxn>
                <a:cxn ang="0">
                  <a:pos x="62" y="44"/>
                </a:cxn>
                <a:cxn ang="0">
                  <a:pos x="69" y="49"/>
                </a:cxn>
                <a:cxn ang="0">
                  <a:pos x="69" y="52"/>
                </a:cxn>
                <a:cxn ang="0">
                  <a:pos x="56" y="62"/>
                </a:cxn>
                <a:cxn ang="0">
                  <a:pos x="51" y="64"/>
                </a:cxn>
                <a:cxn ang="0">
                  <a:pos x="47" y="62"/>
                </a:cxn>
                <a:cxn ang="0">
                  <a:pos x="47" y="77"/>
                </a:cxn>
                <a:cxn ang="0">
                  <a:pos x="44" y="90"/>
                </a:cxn>
                <a:cxn ang="0">
                  <a:pos x="40" y="103"/>
                </a:cxn>
                <a:cxn ang="0">
                  <a:pos x="35" y="108"/>
                </a:cxn>
                <a:cxn ang="0">
                  <a:pos x="29" y="111"/>
                </a:cxn>
                <a:cxn ang="0">
                  <a:pos x="15" y="105"/>
                </a:cxn>
                <a:cxn ang="0">
                  <a:pos x="15" y="75"/>
                </a:cxn>
                <a:cxn ang="0">
                  <a:pos x="7" y="87"/>
                </a:cxn>
                <a:cxn ang="0">
                  <a:pos x="2" y="72"/>
                </a:cxn>
                <a:cxn ang="0">
                  <a:pos x="2" y="57"/>
                </a:cxn>
                <a:cxn ang="0">
                  <a:pos x="0" y="39"/>
                </a:cxn>
                <a:cxn ang="0">
                  <a:pos x="0" y="39"/>
                </a:cxn>
                <a:cxn ang="0">
                  <a:pos x="2" y="21"/>
                </a:cxn>
                <a:cxn ang="0">
                  <a:pos x="4" y="11"/>
                </a:cxn>
                <a:cxn ang="0">
                  <a:pos x="9" y="5"/>
                </a:cxn>
                <a:cxn ang="0">
                  <a:pos x="13" y="5"/>
                </a:cxn>
                <a:cxn ang="0">
                  <a:pos x="15" y="0"/>
                </a:cxn>
              </a:cxnLst>
              <a:rect l="0" t="0" r="r" b="b"/>
              <a:pathLst>
                <a:path w="69" h="111">
                  <a:moveTo>
                    <a:pt x="15" y="0"/>
                  </a:moveTo>
                  <a:lnTo>
                    <a:pt x="20" y="3"/>
                  </a:lnTo>
                  <a:lnTo>
                    <a:pt x="22" y="5"/>
                  </a:lnTo>
                  <a:lnTo>
                    <a:pt x="29" y="18"/>
                  </a:lnTo>
                  <a:lnTo>
                    <a:pt x="33" y="18"/>
                  </a:lnTo>
                  <a:lnTo>
                    <a:pt x="33" y="23"/>
                  </a:lnTo>
                  <a:lnTo>
                    <a:pt x="35" y="28"/>
                  </a:lnTo>
                  <a:lnTo>
                    <a:pt x="44" y="46"/>
                  </a:lnTo>
                  <a:lnTo>
                    <a:pt x="47" y="46"/>
                  </a:lnTo>
                  <a:lnTo>
                    <a:pt x="49" y="46"/>
                  </a:lnTo>
                  <a:lnTo>
                    <a:pt x="49" y="49"/>
                  </a:lnTo>
                  <a:lnTo>
                    <a:pt x="62" y="44"/>
                  </a:lnTo>
                  <a:lnTo>
                    <a:pt x="69" y="49"/>
                  </a:lnTo>
                  <a:lnTo>
                    <a:pt x="69" y="52"/>
                  </a:lnTo>
                  <a:lnTo>
                    <a:pt x="56" y="62"/>
                  </a:lnTo>
                  <a:lnTo>
                    <a:pt x="51" y="64"/>
                  </a:lnTo>
                  <a:lnTo>
                    <a:pt x="47" y="62"/>
                  </a:lnTo>
                  <a:lnTo>
                    <a:pt x="47" y="77"/>
                  </a:lnTo>
                  <a:lnTo>
                    <a:pt x="44" y="90"/>
                  </a:lnTo>
                  <a:lnTo>
                    <a:pt x="40" y="103"/>
                  </a:lnTo>
                  <a:lnTo>
                    <a:pt x="35" y="108"/>
                  </a:lnTo>
                  <a:lnTo>
                    <a:pt x="29" y="111"/>
                  </a:lnTo>
                  <a:lnTo>
                    <a:pt x="15" y="105"/>
                  </a:lnTo>
                  <a:lnTo>
                    <a:pt x="15" y="75"/>
                  </a:lnTo>
                  <a:lnTo>
                    <a:pt x="7" y="87"/>
                  </a:lnTo>
                  <a:lnTo>
                    <a:pt x="2" y="72"/>
                  </a:lnTo>
                  <a:lnTo>
                    <a:pt x="2" y="57"/>
                  </a:lnTo>
                  <a:lnTo>
                    <a:pt x="0" y="39"/>
                  </a:lnTo>
                  <a:lnTo>
                    <a:pt x="0" y="39"/>
                  </a:lnTo>
                  <a:lnTo>
                    <a:pt x="2" y="21"/>
                  </a:lnTo>
                  <a:lnTo>
                    <a:pt x="4" y="11"/>
                  </a:lnTo>
                  <a:lnTo>
                    <a:pt x="9" y="5"/>
                  </a:lnTo>
                  <a:lnTo>
                    <a:pt x="13" y="5"/>
                  </a:lnTo>
                  <a:lnTo>
                    <a:pt x="15" y="0"/>
                  </a:lnTo>
                  <a:close/>
                </a:path>
              </a:pathLst>
            </a:custGeom>
            <a:solidFill>
              <a:srgbClr val="626248"/>
            </a:solidFill>
            <a:ln w="9525">
              <a:noFill/>
              <a:round/>
              <a:headEnd/>
              <a:tailEnd/>
            </a:ln>
          </p:spPr>
          <p:txBody>
            <a:bodyPr/>
            <a:lstStyle/>
            <a:p>
              <a:endParaRPr lang="zh-CN" altLang="en-US"/>
            </a:p>
          </p:txBody>
        </p:sp>
        <p:sp>
          <p:nvSpPr>
            <p:cNvPr id="132" name="Freeform 598"/>
            <p:cNvSpPr>
              <a:spLocks/>
            </p:cNvSpPr>
            <p:nvPr/>
          </p:nvSpPr>
          <p:spPr bwMode="auto">
            <a:xfrm>
              <a:off x="1574" y="1086"/>
              <a:ext cx="69" cy="111"/>
            </a:xfrm>
            <a:custGeom>
              <a:avLst/>
              <a:gdLst/>
              <a:ahLst/>
              <a:cxnLst>
                <a:cxn ang="0">
                  <a:pos x="15" y="0"/>
                </a:cxn>
                <a:cxn ang="0">
                  <a:pos x="20" y="3"/>
                </a:cxn>
                <a:cxn ang="0">
                  <a:pos x="22" y="5"/>
                </a:cxn>
                <a:cxn ang="0">
                  <a:pos x="29" y="18"/>
                </a:cxn>
                <a:cxn ang="0">
                  <a:pos x="33" y="18"/>
                </a:cxn>
                <a:cxn ang="0">
                  <a:pos x="33" y="23"/>
                </a:cxn>
                <a:cxn ang="0">
                  <a:pos x="35" y="28"/>
                </a:cxn>
                <a:cxn ang="0">
                  <a:pos x="44" y="46"/>
                </a:cxn>
                <a:cxn ang="0">
                  <a:pos x="47" y="46"/>
                </a:cxn>
                <a:cxn ang="0">
                  <a:pos x="49" y="46"/>
                </a:cxn>
                <a:cxn ang="0">
                  <a:pos x="49" y="49"/>
                </a:cxn>
                <a:cxn ang="0">
                  <a:pos x="62" y="44"/>
                </a:cxn>
                <a:cxn ang="0">
                  <a:pos x="69" y="49"/>
                </a:cxn>
                <a:cxn ang="0">
                  <a:pos x="69" y="52"/>
                </a:cxn>
                <a:cxn ang="0">
                  <a:pos x="56" y="62"/>
                </a:cxn>
                <a:cxn ang="0">
                  <a:pos x="51" y="64"/>
                </a:cxn>
                <a:cxn ang="0">
                  <a:pos x="47" y="62"/>
                </a:cxn>
                <a:cxn ang="0">
                  <a:pos x="47" y="77"/>
                </a:cxn>
                <a:cxn ang="0">
                  <a:pos x="44" y="90"/>
                </a:cxn>
                <a:cxn ang="0">
                  <a:pos x="40" y="103"/>
                </a:cxn>
                <a:cxn ang="0">
                  <a:pos x="35" y="108"/>
                </a:cxn>
                <a:cxn ang="0">
                  <a:pos x="29" y="111"/>
                </a:cxn>
                <a:cxn ang="0">
                  <a:pos x="15" y="105"/>
                </a:cxn>
                <a:cxn ang="0">
                  <a:pos x="15" y="75"/>
                </a:cxn>
                <a:cxn ang="0">
                  <a:pos x="7" y="87"/>
                </a:cxn>
                <a:cxn ang="0">
                  <a:pos x="2" y="72"/>
                </a:cxn>
                <a:cxn ang="0">
                  <a:pos x="2" y="57"/>
                </a:cxn>
                <a:cxn ang="0">
                  <a:pos x="0" y="39"/>
                </a:cxn>
                <a:cxn ang="0">
                  <a:pos x="2" y="21"/>
                </a:cxn>
                <a:cxn ang="0">
                  <a:pos x="4" y="11"/>
                </a:cxn>
                <a:cxn ang="0">
                  <a:pos x="9" y="5"/>
                </a:cxn>
                <a:cxn ang="0">
                  <a:pos x="13" y="5"/>
                </a:cxn>
                <a:cxn ang="0">
                  <a:pos x="15" y="0"/>
                </a:cxn>
              </a:cxnLst>
              <a:rect l="0" t="0" r="r" b="b"/>
              <a:pathLst>
                <a:path w="69" h="111">
                  <a:moveTo>
                    <a:pt x="15" y="0"/>
                  </a:moveTo>
                  <a:lnTo>
                    <a:pt x="20" y="3"/>
                  </a:lnTo>
                  <a:lnTo>
                    <a:pt x="22" y="5"/>
                  </a:lnTo>
                  <a:lnTo>
                    <a:pt x="29" y="18"/>
                  </a:lnTo>
                  <a:lnTo>
                    <a:pt x="33" y="18"/>
                  </a:lnTo>
                  <a:lnTo>
                    <a:pt x="33" y="23"/>
                  </a:lnTo>
                  <a:lnTo>
                    <a:pt x="35" y="28"/>
                  </a:lnTo>
                  <a:lnTo>
                    <a:pt x="44" y="46"/>
                  </a:lnTo>
                  <a:lnTo>
                    <a:pt x="47" y="46"/>
                  </a:lnTo>
                  <a:lnTo>
                    <a:pt x="49" y="46"/>
                  </a:lnTo>
                  <a:lnTo>
                    <a:pt x="49" y="49"/>
                  </a:lnTo>
                  <a:lnTo>
                    <a:pt x="62" y="44"/>
                  </a:lnTo>
                  <a:lnTo>
                    <a:pt x="69" y="49"/>
                  </a:lnTo>
                  <a:lnTo>
                    <a:pt x="69" y="52"/>
                  </a:lnTo>
                  <a:lnTo>
                    <a:pt x="56" y="62"/>
                  </a:lnTo>
                  <a:lnTo>
                    <a:pt x="51" y="64"/>
                  </a:lnTo>
                  <a:lnTo>
                    <a:pt x="47" y="62"/>
                  </a:lnTo>
                  <a:lnTo>
                    <a:pt x="47" y="77"/>
                  </a:lnTo>
                  <a:lnTo>
                    <a:pt x="44" y="90"/>
                  </a:lnTo>
                  <a:lnTo>
                    <a:pt x="40" y="103"/>
                  </a:lnTo>
                  <a:lnTo>
                    <a:pt x="35" y="108"/>
                  </a:lnTo>
                  <a:lnTo>
                    <a:pt x="29" y="111"/>
                  </a:lnTo>
                  <a:lnTo>
                    <a:pt x="15" y="105"/>
                  </a:lnTo>
                  <a:lnTo>
                    <a:pt x="15" y="75"/>
                  </a:lnTo>
                  <a:lnTo>
                    <a:pt x="7" y="87"/>
                  </a:lnTo>
                  <a:lnTo>
                    <a:pt x="2" y="72"/>
                  </a:lnTo>
                  <a:lnTo>
                    <a:pt x="2" y="57"/>
                  </a:lnTo>
                  <a:lnTo>
                    <a:pt x="0" y="39"/>
                  </a:lnTo>
                  <a:lnTo>
                    <a:pt x="2" y="21"/>
                  </a:lnTo>
                  <a:lnTo>
                    <a:pt x="4" y="11"/>
                  </a:lnTo>
                  <a:lnTo>
                    <a:pt x="9" y="5"/>
                  </a:lnTo>
                  <a:lnTo>
                    <a:pt x="13" y="5"/>
                  </a:lnTo>
                  <a:lnTo>
                    <a:pt x="15" y="0"/>
                  </a:lnTo>
                  <a:close/>
                </a:path>
              </a:pathLst>
            </a:custGeom>
            <a:solidFill>
              <a:srgbClr val="626248"/>
            </a:solidFill>
            <a:ln w="3175">
              <a:solidFill>
                <a:srgbClr val="000000"/>
              </a:solidFill>
              <a:prstDash val="solid"/>
              <a:round/>
              <a:headEnd/>
              <a:tailEnd/>
            </a:ln>
          </p:spPr>
          <p:txBody>
            <a:bodyPr/>
            <a:lstStyle/>
            <a:p>
              <a:endParaRPr lang="zh-CN" altLang="en-US"/>
            </a:p>
          </p:txBody>
        </p:sp>
        <p:sp>
          <p:nvSpPr>
            <p:cNvPr id="133" name="Freeform 599"/>
            <p:cNvSpPr>
              <a:spLocks/>
            </p:cNvSpPr>
            <p:nvPr/>
          </p:nvSpPr>
          <p:spPr bwMode="auto">
            <a:xfrm>
              <a:off x="1567" y="1135"/>
              <a:ext cx="29" cy="59"/>
            </a:xfrm>
            <a:custGeom>
              <a:avLst/>
              <a:gdLst/>
              <a:ahLst/>
              <a:cxnLst>
                <a:cxn ang="0">
                  <a:pos x="22" y="26"/>
                </a:cxn>
                <a:cxn ang="0">
                  <a:pos x="20" y="18"/>
                </a:cxn>
                <a:cxn ang="0">
                  <a:pos x="18" y="13"/>
                </a:cxn>
                <a:cxn ang="0">
                  <a:pos x="9" y="5"/>
                </a:cxn>
                <a:cxn ang="0">
                  <a:pos x="5" y="0"/>
                </a:cxn>
                <a:cxn ang="0">
                  <a:pos x="2" y="3"/>
                </a:cxn>
                <a:cxn ang="0">
                  <a:pos x="0" y="3"/>
                </a:cxn>
                <a:cxn ang="0">
                  <a:pos x="5" y="15"/>
                </a:cxn>
                <a:cxn ang="0">
                  <a:pos x="16" y="54"/>
                </a:cxn>
                <a:cxn ang="0">
                  <a:pos x="29" y="59"/>
                </a:cxn>
                <a:cxn ang="0">
                  <a:pos x="29" y="44"/>
                </a:cxn>
                <a:cxn ang="0">
                  <a:pos x="22" y="26"/>
                </a:cxn>
              </a:cxnLst>
              <a:rect l="0" t="0" r="r" b="b"/>
              <a:pathLst>
                <a:path w="29" h="59">
                  <a:moveTo>
                    <a:pt x="22" y="26"/>
                  </a:moveTo>
                  <a:lnTo>
                    <a:pt x="20" y="18"/>
                  </a:lnTo>
                  <a:lnTo>
                    <a:pt x="18" y="13"/>
                  </a:lnTo>
                  <a:lnTo>
                    <a:pt x="9" y="5"/>
                  </a:lnTo>
                  <a:lnTo>
                    <a:pt x="5" y="0"/>
                  </a:lnTo>
                  <a:lnTo>
                    <a:pt x="2" y="3"/>
                  </a:lnTo>
                  <a:lnTo>
                    <a:pt x="0" y="3"/>
                  </a:lnTo>
                  <a:lnTo>
                    <a:pt x="5" y="15"/>
                  </a:lnTo>
                  <a:lnTo>
                    <a:pt x="16" y="54"/>
                  </a:lnTo>
                  <a:lnTo>
                    <a:pt x="29" y="59"/>
                  </a:lnTo>
                  <a:lnTo>
                    <a:pt x="29" y="44"/>
                  </a:lnTo>
                  <a:lnTo>
                    <a:pt x="22" y="26"/>
                  </a:lnTo>
                  <a:close/>
                </a:path>
              </a:pathLst>
            </a:custGeom>
            <a:solidFill>
              <a:srgbClr val="004EFF"/>
            </a:solidFill>
            <a:ln w="9525">
              <a:noFill/>
              <a:round/>
              <a:headEnd/>
              <a:tailEnd/>
            </a:ln>
          </p:spPr>
          <p:txBody>
            <a:bodyPr/>
            <a:lstStyle/>
            <a:p>
              <a:endParaRPr lang="zh-CN" altLang="en-US"/>
            </a:p>
          </p:txBody>
        </p:sp>
        <p:sp>
          <p:nvSpPr>
            <p:cNvPr id="134" name="Freeform 600"/>
            <p:cNvSpPr>
              <a:spLocks/>
            </p:cNvSpPr>
            <p:nvPr/>
          </p:nvSpPr>
          <p:spPr bwMode="auto">
            <a:xfrm>
              <a:off x="1567" y="1135"/>
              <a:ext cx="29" cy="59"/>
            </a:xfrm>
            <a:custGeom>
              <a:avLst/>
              <a:gdLst/>
              <a:ahLst/>
              <a:cxnLst>
                <a:cxn ang="0">
                  <a:pos x="22" y="26"/>
                </a:cxn>
                <a:cxn ang="0">
                  <a:pos x="20" y="18"/>
                </a:cxn>
                <a:cxn ang="0">
                  <a:pos x="18" y="13"/>
                </a:cxn>
                <a:cxn ang="0">
                  <a:pos x="9" y="5"/>
                </a:cxn>
                <a:cxn ang="0">
                  <a:pos x="5" y="0"/>
                </a:cxn>
                <a:cxn ang="0">
                  <a:pos x="2" y="3"/>
                </a:cxn>
                <a:cxn ang="0">
                  <a:pos x="0" y="3"/>
                </a:cxn>
                <a:cxn ang="0">
                  <a:pos x="5" y="15"/>
                </a:cxn>
                <a:cxn ang="0">
                  <a:pos x="16" y="54"/>
                </a:cxn>
                <a:cxn ang="0">
                  <a:pos x="29" y="59"/>
                </a:cxn>
                <a:cxn ang="0">
                  <a:pos x="29" y="44"/>
                </a:cxn>
                <a:cxn ang="0">
                  <a:pos x="22" y="26"/>
                </a:cxn>
              </a:cxnLst>
              <a:rect l="0" t="0" r="r" b="b"/>
              <a:pathLst>
                <a:path w="29" h="59">
                  <a:moveTo>
                    <a:pt x="22" y="26"/>
                  </a:moveTo>
                  <a:lnTo>
                    <a:pt x="20" y="18"/>
                  </a:lnTo>
                  <a:lnTo>
                    <a:pt x="18" y="13"/>
                  </a:lnTo>
                  <a:lnTo>
                    <a:pt x="9" y="5"/>
                  </a:lnTo>
                  <a:lnTo>
                    <a:pt x="5" y="0"/>
                  </a:lnTo>
                  <a:lnTo>
                    <a:pt x="2" y="3"/>
                  </a:lnTo>
                  <a:lnTo>
                    <a:pt x="0" y="3"/>
                  </a:lnTo>
                  <a:lnTo>
                    <a:pt x="5" y="15"/>
                  </a:lnTo>
                  <a:lnTo>
                    <a:pt x="16" y="54"/>
                  </a:lnTo>
                  <a:lnTo>
                    <a:pt x="29" y="59"/>
                  </a:lnTo>
                  <a:lnTo>
                    <a:pt x="29" y="44"/>
                  </a:lnTo>
                  <a:lnTo>
                    <a:pt x="22" y="26"/>
                  </a:lnTo>
                  <a:close/>
                </a:path>
              </a:pathLst>
            </a:custGeom>
            <a:solidFill>
              <a:srgbClr val="004EFF"/>
            </a:solidFill>
            <a:ln w="3175">
              <a:solidFill>
                <a:srgbClr val="000000"/>
              </a:solidFill>
              <a:prstDash val="solid"/>
              <a:round/>
              <a:headEnd/>
              <a:tailEnd/>
            </a:ln>
          </p:spPr>
          <p:txBody>
            <a:bodyPr/>
            <a:lstStyle/>
            <a:p>
              <a:endParaRPr lang="zh-CN" altLang="en-US"/>
            </a:p>
          </p:txBody>
        </p:sp>
        <p:sp>
          <p:nvSpPr>
            <p:cNvPr id="135" name="Freeform 601"/>
            <p:cNvSpPr>
              <a:spLocks/>
            </p:cNvSpPr>
            <p:nvPr/>
          </p:nvSpPr>
          <p:spPr bwMode="auto">
            <a:xfrm>
              <a:off x="2075" y="889"/>
              <a:ext cx="98" cy="359"/>
            </a:xfrm>
            <a:custGeom>
              <a:avLst/>
              <a:gdLst/>
              <a:ahLst/>
              <a:cxnLst>
                <a:cxn ang="0">
                  <a:pos x="0" y="359"/>
                </a:cxn>
                <a:cxn ang="0">
                  <a:pos x="98" y="246"/>
                </a:cxn>
                <a:cxn ang="0">
                  <a:pos x="98" y="0"/>
                </a:cxn>
                <a:cxn ang="0">
                  <a:pos x="0" y="113"/>
                </a:cxn>
                <a:cxn ang="0">
                  <a:pos x="0" y="359"/>
                </a:cxn>
              </a:cxnLst>
              <a:rect l="0" t="0" r="r" b="b"/>
              <a:pathLst>
                <a:path w="98" h="359">
                  <a:moveTo>
                    <a:pt x="0" y="359"/>
                  </a:moveTo>
                  <a:lnTo>
                    <a:pt x="98" y="246"/>
                  </a:lnTo>
                  <a:lnTo>
                    <a:pt x="98" y="0"/>
                  </a:lnTo>
                  <a:lnTo>
                    <a:pt x="0" y="113"/>
                  </a:lnTo>
                  <a:lnTo>
                    <a:pt x="0" y="359"/>
                  </a:lnTo>
                  <a:close/>
                </a:path>
              </a:pathLst>
            </a:custGeom>
            <a:solidFill>
              <a:srgbClr val="DE9C4C"/>
            </a:solidFill>
            <a:ln w="9525">
              <a:noFill/>
              <a:round/>
              <a:headEnd/>
              <a:tailEnd/>
            </a:ln>
          </p:spPr>
          <p:txBody>
            <a:bodyPr/>
            <a:lstStyle/>
            <a:p>
              <a:endParaRPr lang="zh-CN" altLang="en-US"/>
            </a:p>
          </p:txBody>
        </p:sp>
        <p:sp>
          <p:nvSpPr>
            <p:cNvPr id="136" name="Freeform 602"/>
            <p:cNvSpPr>
              <a:spLocks/>
            </p:cNvSpPr>
            <p:nvPr/>
          </p:nvSpPr>
          <p:spPr bwMode="auto">
            <a:xfrm>
              <a:off x="2075" y="889"/>
              <a:ext cx="98" cy="359"/>
            </a:xfrm>
            <a:custGeom>
              <a:avLst/>
              <a:gdLst/>
              <a:ahLst/>
              <a:cxnLst>
                <a:cxn ang="0">
                  <a:pos x="0" y="359"/>
                </a:cxn>
                <a:cxn ang="0">
                  <a:pos x="98" y="246"/>
                </a:cxn>
                <a:cxn ang="0">
                  <a:pos x="98" y="0"/>
                </a:cxn>
                <a:cxn ang="0">
                  <a:pos x="0" y="113"/>
                </a:cxn>
                <a:cxn ang="0">
                  <a:pos x="0" y="359"/>
                </a:cxn>
              </a:cxnLst>
              <a:rect l="0" t="0" r="r" b="b"/>
              <a:pathLst>
                <a:path w="98" h="359">
                  <a:moveTo>
                    <a:pt x="0" y="359"/>
                  </a:moveTo>
                  <a:lnTo>
                    <a:pt x="98" y="246"/>
                  </a:lnTo>
                  <a:lnTo>
                    <a:pt x="98" y="0"/>
                  </a:lnTo>
                  <a:lnTo>
                    <a:pt x="0" y="113"/>
                  </a:lnTo>
                  <a:lnTo>
                    <a:pt x="0" y="359"/>
                  </a:lnTo>
                  <a:close/>
                </a:path>
              </a:pathLst>
            </a:custGeom>
            <a:solidFill>
              <a:srgbClr val="DE9C4C"/>
            </a:solidFill>
            <a:ln w="3175">
              <a:solidFill>
                <a:srgbClr val="6B4414"/>
              </a:solidFill>
              <a:prstDash val="solid"/>
              <a:round/>
              <a:headEnd/>
              <a:tailEnd/>
            </a:ln>
          </p:spPr>
          <p:txBody>
            <a:bodyPr/>
            <a:lstStyle/>
            <a:p>
              <a:endParaRPr lang="zh-CN" altLang="en-US"/>
            </a:p>
          </p:txBody>
        </p:sp>
        <p:sp>
          <p:nvSpPr>
            <p:cNvPr id="137" name="Freeform 603"/>
            <p:cNvSpPr>
              <a:spLocks/>
            </p:cNvSpPr>
            <p:nvPr/>
          </p:nvSpPr>
          <p:spPr bwMode="auto">
            <a:xfrm>
              <a:off x="2126" y="935"/>
              <a:ext cx="36" cy="287"/>
            </a:xfrm>
            <a:custGeom>
              <a:avLst/>
              <a:gdLst/>
              <a:ahLst/>
              <a:cxnLst>
                <a:cxn ang="0">
                  <a:pos x="0" y="82"/>
                </a:cxn>
                <a:cxn ang="0">
                  <a:pos x="36" y="0"/>
                </a:cxn>
                <a:cxn ang="0">
                  <a:pos x="36" y="246"/>
                </a:cxn>
                <a:cxn ang="0">
                  <a:pos x="0" y="287"/>
                </a:cxn>
                <a:cxn ang="0">
                  <a:pos x="0" y="174"/>
                </a:cxn>
                <a:cxn ang="0">
                  <a:pos x="0" y="82"/>
                </a:cxn>
              </a:cxnLst>
              <a:rect l="0" t="0" r="r" b="b"/>
              <a:pathLst>
                <a:path w="36" h="287">
                  <a:moveTo>
                    <a:pt x="0" y="82"/>
                  </a:moveTo>
                  <a:lnTo>
                    <a:pt x="36" y="0"/>
                  </a:lnTo>
                  <a:lnTo>
                    <a:pt x="36" y="246"/>
                  </a:lnTo>
                  <a:lnTo>
                    <a:pt x="0" y="287"/>
                  </a:lnTo>
                  <a:lnTo>
                    <a:pt x="0" y="174"/>
                  </a:lnTo>
                  <a:lnTo>
                    <a:pt x="0" y="82"/>
                  </a:lnTo>
                  <a:close/>
                </a:path>
              </a:pathLst>
            </a:custGeom>
            <a:solidFill>
              <a:srgbClr val="D5000A"/>
            </a:solidFill>
            <a:ln w="9525">
              <a:noFill/>
              <a:round/>
              <a:headEnd/>
              <a:tailEnd/>
            </a:ln>
          </p:spPr>
          <p:txBody>
            <a:bodyPr/>
            <a:lstStyle/>
            <a:p>
              <a:endParaRPr lang="zh-CN" altLang="en-US"/>
            </a:p>
          </p:txBody>
        </p:sp>
        <p:sp>
          <p:nvSpPr>
            <p:cNvPr id="138" name="Freeform 604"/>
            <p:cNvSpPr>
              <a:spLocks/>
            </p:cNvSpPr>
            <p:nvPr/>
          </p:nvSpPr>
          <p:spPr bwMode="auto">
            <a:xfrm>
              <a:off x="2126" y="935"/>
              <a:ext cx="36" cy="287"/>
            </a:xfrm>
            <a:custGeom>
              <a:avLst/>
              <a:gdLst/>
              <a:ahLst/>
              <a:cxnLst>
                <a:cxn ang="0">
                  <a:pos x="0" y="82"/>
                </a:cxn>
                <a:cxn ang="0">
                  <a:pos x="36" y="0"/>
                </a:cxn>
                <a:cxn ang="0">
                  <a:pos x="36" y="246"/>
                </a:cxn>
                <a:cxn ang="0">
                  <a:pos x="0" y="287"/>
                </a:cxn>
                <a:cxn ang="0">
                  <a:pos x="0" y="174"/>
                </a:cxn>
                <a:cxn ang="0">
                  <a:pos x="0" y="82"/>
                </a:cxn>
              </a:cxnLst>
              <a:rect l="0" t="0" r="r" b="b"/>
              <a:pathLst>
                <a:path w="36" h="287">
                  <a:moveTo>
                    <a:pt x="0" y="82"/>
                  </a:moveTo>
                  <a:lnTo>
                    <a:pt x="36" y="0"/>
                  </a:lnTo>
                  <a:lnTo>
                    <a:pt x="36" y="246"/>
                  </a:lnTo>
                  <a:lnTo>
                    <a:pt x="0" y="287"/>
                  </a:lnTo>
                  <a:lnTo>
                    <a:pt x="0" y="174"/>
                  </a:lnTo>
                  <a:lnTo>
                    <a:pt x="0" y="82"/>
                  </a:lnTo>
                  <a:close/>
                </a:path>
              </a:pathLst>
            </a:custGeom>
            <a:solidFill>
              <a:srgbClr val="D5000A"/>
            </a:solidFill>
            <a:ln w="9525">
              <a:noFill/>
              <a:round/>
              <a:headEnd/>
              <a:tailEnd/>
            </a:ln>
          </p:spPr>
          <p:txBody>
            <a:bodyPr/>
            <a:lstStyle/>
            <a:p>
              <a:endParaRPr lang="zh-CN" altLang="en-US"/>
            </a:p>
          </p:txBody>
        </p:sp>
        <p:sp>
          <p:nvSpPr>
            <p:cNvPr id="139" name="Freeform 605"/>
            <p:cNvSpPr>
              <a:spLocks/>
            </p:cNvSpPr>
            <p:nvPr/>
          </p:nvSpPr>
          <p:spPr bwMode="auto">
            <a:xfrm>
              <a:off x="2126" y="935"/>
              <a:ext cx="36" cy="287"/>
            </a:xfrm>
            <a:custGeom>
              <a:avLst/>
              <a:gdLst/>
              <a:ahLst/>
              <a:cxnLst>
                <a:cxn ang="0">
                  <a:pos x="0" y="82"/>
                </a:cxn>
                <a:cxn ang="0">
                  <a:pos x="36" y="0"/>
                </a:cxn>
                <a:cxn ang="0">
                  <a:pos x="36" y="246"/>
                </a:cxn>
                <a:cxn ang="0">
                  <a:pos x="0" y="287"/>
                </a:cxn>
                <a:cxn ang="0">
                  <a:pos x="0" y="174"/>
                </a:cxn>
              </a:cxnLst>
              <a:rect l="0" t="0" r="r" b="b"/>
              <a:pathLst>
                <a:path w="36" h="287">
                  <a:moveTo>
                    <a:pt x="0" y="82"/>
                  </a:moveTo>
                  <a:lnTo>
                    <a:pt x="36" y="0"/>
                  </a:lnTo>
                  <a:lnTo>
                    <a:pt x="36" y="246"/>
                  </a:lnTo>
                  <a:lnTo>
                    <a:pt x="0" y="287"/>
                  </a:lnTo>
                  <a:lnTo>
                    <a:pt x="0" y="174"/>
                  </a:lnTo>
                </a:path>
              </a:pathLst>
            </a:custGeom>
            <a:noFill/>
            <a:ln w="3175">
              <a:solidFill>
                <a:srgbClr val="AA0008"/>
              </a:solidFill>
              <a:prstDash val="solid"/>
              <a:round/>
              <a:headEnd/>
              <a:tailEnd/>
            </a:ln>
          </p:spPr>
          <p:txBody>
            <a:bodyPr/>
            <a:lstStyle/>
            <a:p>
              <a:endParaRPr lang="zh-CN" altLang="en-US"/>
            </a:p>
          </p:txBody>
        </p:sp>
        <p:sp>
          <p:nvSpPr>
            <p:cNvPr id="140" name="Freeform 606"/>
            <p:cNvSpPr>
              <a:spLocks/>
            </p:cNvSpPr>
            <p:nvPr/>
          </p:nvSpPr>
          <p:spPr bwMode="auto">
            <a:xfrm>
              <a:off x="2100" y="976"/>
              <a:ext cx="26" cy="246"/>
            </a:xfrm>
            <a:custGeom>
              <a:avLst/>
              <a:gdLst/>
              <a:ahLst/>
              <a:cxnLst>
                <a:cxn ang="0">
                  <a:pos x="26" y="20"/>
                </a:cxn>
                <a:cxn ang="0">
                  <a:pos x="0" y="0"/>
                </a:cxn>
                <a:cxn ang="0">
                  <a:pos x="0" y="246"/>
                </a:cxn>
                <a:cxn ang="0">
                  <a:pos x="26" y="246"/>
                </a:cxn>
                <a:cxn ang="0">
                  <a:pos x="26" y="20"/>
                </a:cxn>
              </a:cxnLst>
              <a:rect l="0" t="0" r="r" b="b"/>
              <a:pathLst>
                <a:path w="26" h="246">
                  <a:moveTo>
                    <a:pt x="26" y="20"/>
                  </a:moveTo>
                  <a:lnTo>
                    <a:pt x="0" y="0"/>
                  </a:lnTo>
                  <a:lnTo>
                    <a:pt x="0" y="246"/>
                  </a:lnTo>
                  <a:lnTo>
                    <a:pt x="26" y="246"/>
                  </a:lnTo>
                  <a:lnTo>
                    <a:pt x="26" y="20"/>
                  </a:lnTo>
                  <a:close/>
                </a:path>
              </a:pathLst>
            </a:custGeom>
            <a:solidFill>
              <a:srgbClr val="FF555D"/>
            </a:solidFill>
            <a:ln w="9525">
              <a:noFill/>
              <a:round/>
              <a:headEnd/>
              <a:tailEnd/>
            </a:ln>
          </p:spPr>
          <p:txBody>
            <a:bodyPr/>
            <a:lstStyle/>
            <a:p>
              <a:endParaRPr lang="zh-CN" altLang="en-US"/>
            </a:p>
          </p:txBody>
        </p:sp>
        <p:sp>
          <p:nvSpPr>
            <p:cNvPr id="141" name="Freeform 607"/>
            <p:cNvSpPr>
              <a:spLocks/>
            </p:cNvSpPr>
            <p:nvPr/>
          </p:nvSpPr>
          <p:spPr bwMode="auto">
            <a:xfrm>
              <a:off x="2100" y="976"/>
              <a:ext cx="26" cy="246"/>
            </a:xfrm>
            <a:custGeom>
              <a:avLst/>
              <a:gdLst/>
              <a:ahLst/>
              <a:cxnLst>
                <a:cxn ang="0">
                  <a:pos x="26" y="20"/>
                </a:cxn>
                <a:cxn ang="0">
                  <a:pos x="0" y="0"/>
                </a:cxn>
                <a:cxn ang="0">
                  <a:pos x="0" y="246"/>
                </a:cxn>
                <a:cxn ang="0">
                  <a:pos x="26" y="246"/>
                </a:cxn>
                <a:cxn ang="0">
                  <a:pos x="26" y="20"/>
                </a:cxn>
              </a:cxnLst>
              <a:rect l="0" t="0" r="r" b="b"/>
              <a:pathLst>
                <a:path w="26" h="246">
                  <a:moveTo>
                    <a:pt x="26" y="20"/>
                  </a:moveTo>
                  <a:lnTo>
                    <a:pt x="0" y="0"/>
                  </a:lnTo>
                  <a:lnTo>
                    <a:pt x="0" y="246"/>
                  </a:lnTo>
                  <a:lnTo>
                    <a:pt x="26" y="246"/>
                  </a:lnTo>
                  <a:lnTo>
                    <a:pt x="26" y="20"/>
                  </a:lnTo>
                  <a:close/>
                </a:path>
              </a:pathLst>
            </a:custGeom>
            <a:solidFill>
              <a:srgbClr val="FF555D"/>
            </a:solidFill>
            <a:ln w="3175">
              <a:solidFill>
                <a:srgbClr val="AA0008"/>
              </a:solidFill>
              <a:prstDash val="solid"/>
              <a:round/>
              <a:headEnd/>
              <a:tailEnd/>
            </a:ln>
          </p:spPr>
          <p:txBody>
            <a:bodyPr/>
            <a:lstStyle/>
            <a:p>
              <a:endParaRPr lang="zh-CN" altLang="en-US"/>
            </a:p>
          </p:txBody>
        </p:sp>
        <p:sp>
          <p:nvSpPr>
            <p:cNvPr id="142" name="Freeform 608"/>
            <p:cNvSpPr>
              <a:spLocks/>
            </p:cNvSpPr>
            <p:nvPr/>
          </p:nvSpPr>
          <p:spPr bwMode="auto">
            <a:xfrm>
              <a:off x="1788" y="666"/>
              <a:ext cx="457" cy="387"/>
            </a:xfrm>
            <a:custGeom>
              <a:avLst/>
              <a:gdLst/>
              <a:ahLst/>
              <a:cxnLst>
                <a:cxn ang="0">
                  <a:pos x="0" y="120"/>
                </a:cxn>
                <a:cxn ang="0">
                  <a:pos x="350" y="387"/>
                </a:cxn>
                <a:cxn ang="0">
                  <a:pos x="457" y="264"/>
                </a:cxn>
                <a:cxn ang="0">
                  <a:pos x="107" y="0"/>
                </a:cxn>
                <a:cxn ang="0">
                  <a:pos x="0" y="120"/>
                </a:cxn>
              </a:cxnLst>
              <a:rect l="0" t="0" r="r" b="b"/>
              <a:pathLst>
                <a:path w="457" h="387">
                  <a:moveTo>
                    <a:pt x="0" y="120"/>
                  </a:moveTo>
                  <a:lnTo>
                    <a:pt x="350" y="387"/>
                  </a:lnTo>
                  <a:lnTo>
                    <a:pt x="457" y="264"/>
                  </a:lnTo>
                  <a:lnTo>
                    <a:pt x="107" y="0"/>
                  </a:lnTo>
                  <a:lnTo>
                    <a:pt x="0" y="120"/>
                  </a:lnTo>
                  <a:close/>
                </a:path>
              </a:pathLst>
            </a:custGeom>
            <a:solidFill>
              <a:srgbClr val="9DB4B7"/>
            </a:solidFill>
            <a:ln w="9525">
              <a:noFill/>
              <a:round/>
              <a:headEnd/>
              <a:tailEnd/>
            </a:ln>
          </p:spPr>
          <p:txBody>
            <a:bodyPr/>
            <a:lstStyle/>
            <a:p>
              <a:endParaRPr lang="zh-CN" altLang="en-US"/>
            </a:p>
          </p:txBody>
        </p:sp>
        <p:sp>
          <p:nvSpPr>
            <p:cNvPr id="143" name="Freeform 609"/>
            <p:cNvSpPr>
              <a:spLocks/>
            </p:cNvSpPr>
            <p:nvPr/>
          </p:nvSpPr>
          <p:spPr bwMode="auto">
            <a:xfrm>
              <a:off x="1788" y="666"/>
              <a:ext cx="457" cy="387"/>
            </a:xfrm>
            <a:custGeom>
              <a:avLst/>
              <a:gdLst/>
              <a:ahLst/>
              <a:cxnLst>
                <a:cxn ang="0">
                  <a:pos x="0" y="120"/>
                </a:cxn>
                <a:cxn ang="0">
                  <a:pos x="350" y="387"/>
                </a:cxn>
                <a:cxn ang="0">
                  <a:pos x="457" y="264"/>
                </a:cxn>
                <a:cxn ang="0">
                  <a:pos x="107" y="0"/>
                </a:cxn>
                <a:cxn ang="0">
                  <a:pos x="0" y="120"/>
                </a:cxn>
              </a:cxnLst>
              <a:rect l="0" t="0" r="r" b="b"/>
              <a:pathLst>
                <a:path w="457" h="387">
                  <a:moveTo>
                    <a:pt x="0" y="120"/>
                  </a:moveTo>
                  <a:lnTo>
                    <a:pt x="350" y="387"/>
                  </a:lnTo>
                  <a:lnTo>
                    <a:pt x="457" y="264"/>
                  </a:lnTo>
                  <a:lnTo>
                    <a:pt x="107" y="0"/>
                  </a:lnTo>
                  <a:lnTo>
                    <a:pt x="0" y="120"/>
                  </a:lnTo>
                  <a:close/>
                </a:path>
              </a:pathLst>
            </a:custGeom>
            <a:solidFill>
              <a:srgbClr val="9DB4B7"/>
            </a:solidFill>
            <a:ln w="3175">
              <a:solidFill>
                <a:srgbClr val="485F62"/>
              </a:solidFill>
              <a:prstDash val="solid"/>
              <a:round/>
              <a:headEnd/>
              <a:tailEnd/>
            </a:ln>
          </p:spPr>
          <p:txBody>
            <a:bodyPr/>
            <a:lstStyle/>
            <a:p>
              <a:endParaRPr lang="zh-CN" altLang="en-US"/>
            </a:p>
          </p:txBody>
        </p:sp>
        <p:sp>
          <p:nvSpPr>
            <p:cNvPr id="144" name="Freeform 610"/>
            <p:cNvSpPr>
              <a:spLocks/>
            </p:cNvSpPr>
            <p:nvPr/>
          </p:nvSpPr>
          <p:spPr bwMode="auto">
            <a:xfrm>
              <a:off x="2135" y="853"/>
              <a:ext cx="18" cy="133"/>
            </a:xfrm>
            <a:custGeom>
              <a:avLst/>
              <a:gdLst/>
              <a:ahLst/>
              <a:cxnLst>
                <a:cxn ang="0">
                  <a:pos x="0" y="20"/>
                </a:cxn>
                <a:cxn ang="0">
                  <a:pos x="18" y="0"/>
                </a:cxn>
                <a:cxn ang="0">
                  <a:pos x="18" y="113"/>
                </a:cxn>
                <a:cxn ang="0">
                  <a:pos x="0" y="133"/>
                </a:cxn>
                <a:cxn ang="0">
                  <a:pos x="0" y="20"/>
                </a:cxn>
              </a:cxnLst>
              <a:rect l="0" t="0" r="r" b="b"/>
              <a:pathLst>
                <a:path w="18" h="133">
                  <a:moveTo>
                    <a:pt x="0" y="20"/>
                  </a:moveTo>
                  <a:lnTo>
                    <a:pt x="18" y="0"/>
                  </a:lnTo>
                  <a:lnTo>
                    <a:pt x="18" y="113"/>
                  </a:lnTo>
                  <a:lnTo>
                    <a:pt x="0" y="133"/>
                  </a:lnTo>
                  <a:lnTo>
                    <a:pt x="0" y="20"/>
                  </a:lnTo>
                  <a:close/>
                </a:path>
              </a:pathLst>
            </a:custGeom>
            <a:solidFill>
              <a:srgbClr val="D5000A"/>
            </a:solidFill>
            <a:ln w="9525">
              <a:noFill/>
              <a:round/>
              <a:headEnd/>
              <a:tailEnd/>
            </a:ln>
          </p:spPr>
          <p:txBody>
            <a:bodyPr/>
            <a:lstStyle/>
            <a:p>
              <a:endParaRPr lang="zh-CN" altLang="en-US"/>
            </a:p>
          </p:txBody>
        </p:sp>
        <p:sp>
          <p:nvSpPr>
            <p:cNvPr id="145" name="Freeform 611"/>
            <p:cNvSpPr>
              <a:spLocks/>
            </p:cNvSpPr>
            <p:nvPr/>
          </p:nvSpPr>
          <p:spPr bwMode="auto">
            <a:xfrm>
              <a:off x="2135" y="853"/>
              <a:ext cx="18" cy="133"/>
            </a:xfrm>
            <a:custGeom>
              <a:avLst/>
              <a:gdLst/>
              <a:ahLst/>
              <a:cxnLst>
                <a:cxn ang="0">
                  <a:pos x="0" y="20"/>
                </a:cxn>
                <a:cxn ang="0">
                  <a:pos x="18" y="0"/>
                </a:cxn>
                <a:cxn ang="0">
                  <a:pos x="18" y="113"/>
                </a:cxn>
                <a:cxn ang="0">
                  <a:pos x="0" y="133"/>
                </a:cxn>
                <a:cxn ang="0">
                  <a:pos x="0" y="20"/>
                </a:cxn>
              </a:cxnLst>
              <a:rect l="0" t="0" r="r" b="b"/>
              <a:pathLst>
                <a:path w="18" h="133">
                  <a:moveTo>
                    <a:pt x="0" y="20"/>
                  </a:moveTo>
                  <a:lnTo>
                    <a:pt x="18" y="0"/>
                  </a:lnTo>
                  <a:lnTo>
                    <a:pt x="18" y="113"/>
                  </a:lnTo>
                  <a:lnTo>
                    <a:pt x="0" y="133"/>
                  </a:lnTo>
                  <a:lnTo>
                    <a:pt x="0" y="20"/>
                  </a:lnTo>
                  <a:close/>
                </a:path>
              </a:pathLst>
            </a:custGeom>
            <a:solidFill>
              <a:srgbClr val="D5000A"/>
            </a:solidFill>
            <a:ln w="3175">
              <a:solidFill>
                <a:srgbClr val="AA0008"/>
              </a:solidFill>
              <a:prstDash val="solid"/>
              <a:round/>
              <a:headEnd/>
              <a:tailEnd/>
            </a:ln>
          </p:spPr>
          <p:txBody>
            <a:bodyPr/>
            <a:lstStyle/>
            <a:p>
              <a:endParaRPr lang="zh-CN" altLang="en-US"/>
            </a:p>
          </p:txBody>
        </p:sp>
        <p:sp>
          <p:nvSpPr>
            <p:cNvPr id="146" name="Freeform 612"/>
            <p:cNvSpPr>
              <a:spLocks/>
            </p:cNvSpPr>
            <p:nvPr/>
          </p:nvSpPr>
          <p:spPr bwMode="auto">
            <a:xfrm>
              <a:off x="2109" y="873"/>
              <a:ext cx="26" cy="113"/>
            </a:xfrm>
            <a:custGeom>
              <a:avLst/>
              <a:gdLst/>
              <a:ahLst/>
              <a:cxnLst>
                <a:cxn ang="0">
                  <a:pos x="26" y="0"/>
                </a:cxn>
                <a:cxn ang="0">
                  <a:pos x="0" y="0"/>
                </a:cxn>
                <a:cxn ang="0">
                  <a:pos x="0" y="93"/>
                </a:cxn>
                <a:cxn ang="0">
                  <a:pos x="26" y="113"/>
                </a:cxn>
                <a:cxn ang="0">
                  <a:pos x="26" y="0"/>
                </a:cxn>
              </a:cxnLst>
              <a:rect l="0" t="0" r="r" b="b"/>
              <a:pathLst>
                <a:path w="26" h="113">
                  <a:moveTo>
                    <a:pt x="26" y="0"/>
                  </a:moveTo>
                  <a:lnTo>
                    <a:pt x="0" y="0"/>
                  </a:lnTo>
                  <a:lnTo>
                    <a:pt x="0" y="93"/>
                  </a:lnTo>
                  <a:lnTo>
                    <a:pt x="26" y="113"/>
                  </a:lnTo>
                  <a:lnTo>
                    <a:pt x="26" y="0"/>
                  </a:lnTo>
                  <a:close/>
                </a:path>
              </a:pathLst>
            </a:custGeom>
            <a:solidFill>
              <a:srgbClr val="FF555D"/>
            </a:solidFill>
            <a:ln w="9525">
              <a:noFill/>
              <a:round/>
              <a:headEnd/>
              <a:tailEnd/>
            </a:ln>
          </p:spPr>
          <p:txBody>
            <a:bodyPr/>
            <a:lstStyle/>
            <a:p>
              <a:endParaRPr lang="zh-CN" altLang="en-US"/>
            </a:p>
          </p:txBody>
        </p:sp>
        <p:sp>
          <p:nvSpPr>
            <p:cNvPr id="147" name="Freeform 613"/>
            <p:cNvSpPr>
              <a:spLocks/>
            </p:cNvSpPr>
            <p:nvPr/>
          </p:nvSpPr>
          <p:spPr bwMode="auto">
            <a:xfrm>
              <a:off x="2109" y="873"/>
              <a:ext cx="26" cy="113"/>
            </a:xfrm>
            <a:custGeom>
              <a:avLst/>
              <a:gdLst/>
              <a:ahLst/>
              <a:cxnLst>
                <a:cxn ang="0">
                  <a:pos x="26" y="0"/>
                </a:cxn>
                <a:cxn ang="0">
                  <a:pos x="0" y="0"/>
                </a:cxn>
                <a:cxn ang="0">
                  <a:pos x="0" y="93"/>
                </a:cxn>
                <a:cxn ang="0">
                  <a:pos x="26" y="113"/>
                </a:cxn>
                <a:cxn ang="0">
                  <a:pos x="26" y="0"/>
                </a:cxn>
              </a:cxnLst>
              <a:rect l="0" t="0" r="r" b="b"/>
              <a:pathLst>
                <a:path w="26" h="113">
                  <a:moveTo>
                    <a:pt x="26" y="0"/>
                  </a:moveTo>
                  <a:lnTo>
                    <a:pt x="0" y="0"/>
                  </a:lnTo>
                  <a:lnTo>
                    <a:pt x="0" y="93"/>
                  </a:lnTo>
                  <a:lnTo>
                    <a:pt x="26" y="113"/>
                  </a:lnTo>
                  <a:lnTo>
                    <a:pt x="26" y="0"/>
                  </a:lnTo>
                  <a:close/>
                </a:path>
              </a:pathLst>
            </a:custGeom>
            <a:solidFill>
              <a:srgbClr val="FF555D"/>
            </a:solidFill>
            <a:ln w="3175">
              <a:solidFill>
                <a:srgbClr val="AA0008"/>
              </a:solidFill>
              <a:prstDash val="solid"/>
              <a:round/>
              <a:headEnd/>
              <a:tailEnd/>
            </a:ln>
          </p:spPr>
          <p:txBody>
            <a:bodyPr/>
            <a:lstStyle/>
            <a:p>
              <a:endParaRPr lang="zh-CN" altLang="en-US"/>
            </a:p>
          </p:txBody>
        </p:sp>
        <p:sp>
          <p:nvSpPr>
            <p:cNvPr id="148" name="Freeform 614"/>
            <p:cNvSpPr>
              <a:spLocks/>
            </p:cNvSpPr>
            <p:nvPr/>
          </p:nvSpPr>
          <p:spPr bwMode="auto">
            <a:xfrm>
              <a:off x="2109" y="853"/>
              <a:ext cx="44" cy="20"/>
            </a:xfrm>
            <a:custGeom>
              <a:avLst/>
              <a:gdLst/>
              <a:ahLst/>
              <a:cxnLst>
                <a:cxn ang="0">
                  <a:pos x="0" y="20"/>
                </a:cxn>
                <a:cxn ang="0">
                  <a:pos x="26" y="20"/>
                </a:cxn>
                <a:cxn ang="0">
                  <a:pos x="44" y="0"/>
                </a:cxn>
                <a:cxn ang="0">
                  <a:pos x="17" y="0"/>
                </a:cxn>
                <a:cxn ang="0">
                  <a:pos x="0" y="20"/>
                </a:cxn>
              </a:cxnLst>
              <a:rect l="0" t="0" r="r" b="b"/>
              <a:pathLst>
                <a:path w="44" h="20">
                  <a:moveTo>
                    <a:pt x="0" y="20"/>
                  </a:moveTo>
                  <a:lnTo>
                    <a:pt x="26" y="20"/>
                  </a:lnTo>
                  <a:lnTo>
                    <a:pt x="44" y="0"/>
                  </a:lnTo>
                  <a:lnTo>
                    <a:pt x="17" y="0"/>
                  </a:lnTo>
                  <a:lnTo>
                    <a:pt x="0" y="20"/>
                  </a:lnTo>
                  <a:close/>
                </a:path>
              </a:pathLst>
            </a:custGeom>
            <a:solidFill>
              <a:srgbClr val="000000"/>
            </a:solidFill>
            <a:ln w="9525">
              <a:noFill/>
              <a:round/>
              <a:headEnd/>
              <a:tailEnd/>
            </a:ln>
          </p:spPr>
          <p:txBody>
            <a:bodyPr/>
            <a:lstStyle/>
            <a:p>
              <a:endParaRPr lang="zh-CN" altLang="en-US"/>
            </a:p>
          </p:txBody>
        </p:sp>
        <p:sp>
          <p:nvSpPr>
            <p:cNvPr id="149" name="Freeform 615"/>
            <p:cNvSpPr>
              <a:spLocks/>
            </p:cNvSpPr>
            <p:nvPr/>
          </p:nvSpPr>
          <p:spPr bwMode="auto">
            <a:xfrm>
              <a:off x="2109" y="853"/>
              <a:ext cx="44" cy="20"/>
            </a:xfrm>
            <a:custGeom>
              <a:avLst/>
              <a:gdLst/>
              <a:ahLst/>
              <a:cxnLst>
                <a:cxn ang="0">
                  <a:pos x="0" y="20"/>
                </a:cxn>
                <a:cxn ang="0">
                  <a:pos x="26" y="20"/>
                </a:cxn>
                <a:cxn ang="0">
                  <a:pos x="44" y="0"/>
                </a:cxn>
                <a:cxn ang="0">
                  <a:pos x="17" y="0"/>
                </a:cxn>
                <a:cxn ang="0">
                  <a:pos x="0" y="20"/>
                </a:cxn>
              </a:cxnLst>
              <a:rect l="0" t="0" r="r" b="b"/>
              <a:pathLst>
                <a:path w="44" h="20">
                  <a:moveTo>
                    <a:pt x="0" y="20"/>
                  </a:moveTo>
                  <a:lnTo>
                    <a:pt x="26" y="20"/>
                  </a:lnTo>
                  <a:lnTo>
                    <a:pt x="44" y="0"/>
                  </a:lnTo>
                  <a:lnTo>
                    <a:pt x="17" y="0"/>
                  </a:lnTo>
                  <a:lnTo>
                    <a:pt x="0" y="20"/>
                  </a:lnTo>
                  <a:close/>
                </a:path>
              </a:pathLst>
            </a:custGeom>
            <a:solidFill>
              <a:srgbClr val="000000"/>
            </a:solidFill>
            <a:ln w="3175">
              <a:solidFill>
                <a:srgbClr val="AA0008"/>
              </a:solidFill>
              <a:prstDash val="solid"/>
              <a:round/>
              <a:headEnd/>
              <a:tailEnd/>
            </a:ln>
          </p:spPr>
          <p:txBody>
            <a:bodyPr/>
            <a:lstStyle/>
            <a:p>
              <a:endParaRPr lang="zh-CN" altLang="en-US"/>
            </a:p>
          </p:txBody>
        </p:sp>
        <p:sp>
          <p:nvSpPr>
            <p:cNvPr id="150" name="Freeform 616"/>
            <p:cNvSpPr>
              <a:spLocks/>
            </p:cNvSpPr>
            <p:nvPr/>
          </p:nvSpPr>
          <p:spPr bwMode="auto">
            <a:xfrm>
              <a:off x="1480" y="666"/>
              <a:ext cx="412" cy="387"/>
            </a:xfrm>
            <a:custGeom>
              <a:avLst/>
              <a:gdLst/>
              <a:ahLst/>
              <a:cxnLst>
                <a:cxn ang="0">
                  <a:pos x="0" y="387"/>
                </a:cxn>
                <a:cxn ang="0">
                  <a:pos x="94" y="279"/>
                </a:cxn>
                <a:cxn ang="0">
                  <a:pos x="412" y="0"/>
                </a:cxn>
                <a:cxn ang="0">
                  <a:pos x="308" y="123"/>
                </a:cxn>
                <a:cxn ang="0">
                  <a:pos x="0" y="387"/>
                </a:cxn>
              </a:cxnLst>
              <a:rect l="0" t="0" r="r" b="b"/>
              <a:pathLst>
                <a:path w="412" h="387">
                  <a:moveTo>
                    <a:pt x="0" y="387"/>
                  </a:moveTo>
                  <a:lnTo>
                    <a:pt x="94" y="279"/>
                  </a:lnTo>
                  <a:lnTo>
                    <a:pt x="412" y="0"/>
                  </a:lnTo>
                  <a:lnTo>
                    <a:pt x="308" y="123"/>
                  </a:lnTo>
                  <a:lnTo>
                    <a:pt x="0" y="387"/>
                  </a:lnTo>
                  <a:close/>
                </a:path>
              </a:pathLst>
            </a:custGeom>
            <a:solidFill>
              <a:srgbClr val="6C8F93"/>
            </a:solidFill>
            <a:ln w="9525">
              <a:noFill/>
              <a:round/>
              <a:headEnd/>
              <a:tailEnd/>
            </a:ln>
          </p:spPr>
          <p:txBody>
            <a:bodyPr/>
            <a:lstStyle/>
            <a:p>
              <a:endParaRPr lang="zh-CN" altLang="en-US"/>
            </a:p>
          </p:txBody>
        </p:sp>
        <p:sp>
          <p:nvSpPr>
            <p:cNvPr id="151" name="Freeform 617"/>
            <p:cNvSpPr>
              <a:spLocks/>
            </p:cNvSpPr>
            <p:nvPr/>
          </p:nvSpPr>
          <p:spPr bwMode="auto">
            <a:xfrm>
              <a:off x="1480" y="666"/>
              <a:ext cx="412" cy="387"/>
            </a:xfrm>
            <a:custGeom>
              <a:avLst/>
              <a:gdLst/>
              <a:ahLst/>
              <a:cxnLst>
                <a:cxn ang="0">
                  <a:pos x="0" y="387"/>
                </a:cxn>
                <a:cxn ang="0">
                  <a:pos x="94" y="279"/>
                </a:cxn>
                <a:cxn ang="0">
                  <a:pos x="412" y="0"/>
                </a:cxn>
                <a:cxn ang="0">
                  <a:pos x="308" y="123"/>
                </a:cxn>
                <a:cxn ang="0">
                  <a:pos x="0" y="387"/>
                </a:cxn>
              </a:cxnLst>
              <a:rect l="0" t="0" r="r" b="b"/>
              <a:pathLst>
                <a:path w="412" h="387">
                  <a:moveTo>
                    <a:pt x="0" y="387"/>
                  </a:moveTo>
                  <a:lnTo>
                    <a:pt x="94" y="279"/>
                  </a:lnTo>
                  <a:lnTo>
                    <a:pt x="412" y="0"/>
                  </a:lnTo>
                  <a:lnTo>
                    <a:pt x="308" y="123"/>
                  </a:lnTo>
                  <a:lnTo>
                    <a:pt x="0" y="387"/>
                  </a:lnTo>
                  <a:close/>
                </a:path>
              </a:pathLst>
            </a:custGeom>
            <a:solidFill>
              <a:srgbClr val="6C8F93"/>
            </a:solidFill>
            <a:ln w="3175">
              <a:solidFill>
                <a:srgbClr val="485F62"/>
              </a:solidFill>
              <a:prstDash val="solid"/>
              <a:round/>
              <a:headEnd/>
              <a:tailEnd/>
            </a:ln>
          </p:spPr>
          <p:txBody>
            <a:bodyPr/>
            <a:lstStyle/>
            <a:p>
              <a:endParaRPr lang="zh-CN" altLang="en-US"/>
            </a:p>
          </p:txBody>
        </p:sp>
        <p:pic>
          <p:nvPicPr>
            <p:cNvPr id="152" name="Picture 618"/>
            <p:cNvPicPr>
              <a:picLocks noChangeArrowheads="1"/>
            </p:cNvPicPr>
            <p:nvPr/>
          </p:nvPicPr>
          <p:blipFill>
            <a:blip r:embed="rId2" cstate="print"/>
            <a:srcRect/>
            <a:stretch>
              <a:fillRect/>
            </a:stretch>
          </p:blipFill>
          <p:spPr bwMode="auto">
            <a:xfrm>
              <a:off x="1750" y="1117"/>
              <a:ext cx="46" cy="45"/>
            </a:xfrm>
            <a:prstGeom prst="rect">
              <a:avLst/>
            </a:prstGeom>
            <a:noFill/>
            <a:ln w="9525">
              <a:noFill/>
              <a:miter lim="800000"/>
              <a:headEnd/>
              <a:tailEnd/>
            </a:ln>
            <a:effectLst/>
          </p:spPr>
        </p:pic>
      </p:grpSp>
      <p:pic>
        <p:nvPicPr>
          <p:cNvPr id="153" name="Picture 464"/>
          <p:cNvPicPr>
            <a:picLocks noChangeArrowheads="1"/>
          </p:cNvPicPr>
          <p:nvPr/>
        </p:nvPicPr>
        <p:blipFill>
          <a:blip r:embed="rId3" cstate="print"/>
          <a:srcRect/>
          <a:stretch>
            <a:fillRect/>
          </a:stretch>
        </p:blipFill>
        <p:spPr bwMode="auto">
          <a:xfrm>
            <a:off x="9455151" y="1966913"/>
            <a:ext cx="1547813" cy="1184275"/>
          </a:xfrm>
          <a:prstGeom prst="rect">
            <a:avLst/>
          </a:prstGeom>
          <a:noFill/>
          <a:ln w="9525">
            <a:noFill/>
            <a:miter lim="800000"/>
            <a:headEnd/>
            <a:tailEnd/>
          </a:ln>
          <a:effectLst/>
        </p:spPr>
      </p:pic>
      <p:sp>
        <p:nvSpPr>
          <p:cNvPr id="154" name="Text Box 465"/>
          <p:cNvSpPr txBox="1">
            <a:spLocks noChangeArrowheads="1"/>
          </p:cNvSpPr>
          <p:nvPr/>
        </p:nvSpPr>
        <p:spPr bwMode="auto">
          <a:xfrm>
            <a:off x="9613901" y="2382838"/>
            <a:ext cx="965199" cy="553998"/>
          </a:xfrm>
          <a:prstGeom prst="rect">
            <a:avLst/>
          </a:prstGeom>
          <a:noFill/>
          <a:ln w="9525">
            <a:noFill/>
            <a:miter lim="800000"/>
            <a:headEnd/>
            <a:tailEnd/>
          </a:ln>
          <a:effectLst/>
        </p:spPr>
        <p:txBody>
          <a:bodyPr wrap="square">
            <a:spAutoFit/>
          </a:bodyPr>
          <a:lstStyle/>
          <a:p>
            <a:pPr eaLnBrk="1" hangingPunct="1">
              <a:spcBef>
                <a:spcPct val="50000"/>
              </a:spcBef>
            </a:pPr>
            <a:r>
              <a:rPr lang="zh-CN" altLang="en-US" sz="1200" b="1" dirty="0" smtClean="0">
                <a:solidFill>
                  <a:schemeClr val="tx1"/>
                </a:solidFill>
                <a:latin typeface="黑体" pitchFamily="49" charset="-122"/>
                <a:ea typeface="黑体" pitchFamily="49" charset="-122"/>
              </a:rPr>
              <a:t>国内网站</a:t>
            </a:r>
            <a:endParaRPr lang="en-US" altLang="zh-CN" sz="1200" b="1" dirty="0" smtClean="0">
              <a:solidFill>
                <a:schemeClr val="tx1"/>
              </a:solidFill>
              <a:latin typeface="黑体" pitchFamily="49" charset="-122"/>
              <a:ea typeface="黑体" pitchFamily="49" charset="-122"/>
            </a:endParaRPr>
          </a:p>
          <a:p>
            <a:pPr eaLnBrk="1" hangingPunct="1">
              <a:spcBef>
                <a:spcPct val="50000"/>
              </a:spcBef>
            </a:pPr>
            <a:r>
              <a:rPr lang="en-US" altLang="zh-CN" sz="1200" b="1" dirty="0" smtClean="0">
                <a:solidFill>
                  <a:schemeClr val="tx1"/>
                </a:solidFill>
                <a:latin typeface="黑体" pitchFamily="49" charset="-122"/>
                <a:ea typeface="黑体" pitchFamily="49" charset="-122"/>
              </a:rPr>
              <a:t>Internet</a:t>
            </a:r>
            <a:endParaRPr lang="zh-CN" altLang="en-US" sz="1200" b="1" dirty="0">
              <a:solidFill>
                <a:schemeClr val="tx1"/>
              </a:solidFill>
              <a:latin typeface="黑体" pitchFamily="49" charset="-122"/>
              <a:ea typeface="黑体" pitchFamily="49" charset="-122"/>
            </a:endParaRPr>
          </a:p>
        </p:txBody>
      </p:sp>
      <p:pic>
        <p:nvPicPr>
          <p:cNvPr id="155" name="Picture 466" descr="ICM"/>
          <p:cNvPicPr>
            <a:picLocks noChangeAspect="1" noChangeArrowheads="1"/>
          </p:cNvPicPr>
          <p:nvPr/>
        </p:nvPicPr>
        <p:blipFill>
          <a:blip r:embed="rId4" cstate="print"/>
          <a:srcRect/>
          <a:stretch>
            <a:fillRect/>
          </a:stretch>
        </p:blipFill>
        <p:spPr bwMode="auto">
          <a:xfrm>
            <a:off x="10391776" y="2373313"/>
            <a:ext cx="296863" cy="577850"/>
          </a:xfrm>
          <a:prstGeom prst="rect">
            <a:avLst/>
          </a:prstGeom>
          <a:noFill/>
        </p:spPr>
      </p:pic>
      <p:pic>
        <p:nvPicPr>
          <p:cNvPr id="157" name="Picture 12"/>
          <p:cNvPicPr>
            <a:picLocks noChangeArrowheads="1"/>
          </p:cNvPicPr>
          <p:nvPr/>
        </p:nvPicPr>
        <p:blipFill>
          <a:blip r:embed="rId5" cstate="print"/>
          <a:srcRect/>
          <a:stretch>
            <a:fillRect/>
          </a:stretch>
        </p:blipFill>
        <p:spPr bwMode="auto">
          <a:xfrm>
            <a:off x="628650" y="3441700"/>
            <a:ext cx="1181100" cy="714375"/>
          </a:xfrm>
          <a:prstGeom prst="rect">
            <a:avLst/>
          </a:prstGeom>
          <a:noFill/>
          <a:ln w="9525">
            <a:noFill/>
            <a:miter lim="800000"/>
            <a:headEnd/>
            <a:tailEnd/>
          </a:ln>
        </p:spPr>
      </p:pic>
      <p:pic>
        <p:nvPicPr>
          <p:cNvPr id="158" name="Picture 1037"/>
          <p:cNvPicPr>
            <a:picLocks noChangeArrowheads="1"/>
          </p:cNvPicPr>
          <p:nvPr/>
        </p:nvPicPr>
        <p:blipFill>
          <a:blip r:embed="rId6" cstate="print"/>
          <a:srcRect/>
          <a:stretch>
            <a:fillRect/>
          </a:stretch>
        </p:blipFill>
        <p:spPr bwMode="auto">
          <a:xfrm rot="2215102">
            <a:off x="1619250" y="3122613"/>
            <a:ext cx="765175" cy="503237"/>
          </a:xfrm>
          <a:prstGeom prst="rect">
            <a:avLst/>
          </a:prstGeom>
          <a:noFill/>
          <a:ln w="9525">
            <a:noFill/>
            <a:miter lim="800000"/>
            <a:headEnd/>
            <a:tailEnd/>
          </a:ln>
        </p:spPr>
      </p:pic>
      <p:sp>
        <p:nvSpPr>
          <p:cNvPr id="159" name="Text Box 14"/>
          <p:cNvSpPr txBox="1">
            <a:spLocks noChangeArrowheads="1"/>
          </p:cNvSpPr>
          <p:nvPr/>
        </p:nvSpPr>
        <p:spPr bwMode="gray">
          <a:xfrm>
            <a:off x="850900" y="3630613"/>
            <a:ext cx="763588" cy="261610"/>
          </a:xfrm>
          <a:prstGeom prst="rect">
            <a:avLst/>
          </a:prstGeom>
          <a:noFill/>
          <a:ln w="9525">
            <a:noFill/>
            <a:miter lim="800000"/>
            <a:headEnd/>
            <a:tailEnd/>
          </a:ln>
        </p:spPr>
        <p:txBody>
          <a:bodyPr wrap="square">
            <a:spAutoFit/>
          </a:bodyPr>
          <a:lstStyle/>
          <a:p>
            <a:pPr algn="ctr">
              <a:spcBef>
                <a:spcPct val="50000"/>
              </a:spcBef>
            </a:pPr>
            <a:r>
              <a:rPr lang="zh-CN" altLang="en-US" sz="1100" dirty="0" smtClean="0">
                <a:latin typeface="Calibri" pitchFamily="34" charset="0"/>
                <a:cs typeface="Arial" charset="0"/>
              </a:rPr>
              <a:t>远端站</a:t>
            </a:r>
            <a:endParaRPr lang="en-US" altLang="zh-CN" sz="1100" dirty="0">
              <a:latin typeface="Calibri" pitchFamily="34" charset="0"/>
              <a:cs typeface="Arial" charset="0"/>
            </a:endParaRPr>
          </a:p>
        </p:txBody>
      </p:sp>
      <p:pic>
        <p:nvPicPr>
          <p:cNvPr id="160" name="图片 159" descr="20100627224236667.gif"/>
          <p:cNvPicPr>
            <a:picLocks noChangeAspect="1"/>
          </p:cNvPicPr>
          <p:nvPr/>
        </p:nvPicPr>
        <p:blipFill>
          <a:blip r:embed="rId7" cstate="print"/>
          <a:stretch>
            <a:fillRect/>
          </a:stretch>
        </p:blipFill>
        <p:spPr>
          <a:xfrm>
            <a:off x="3032125" y="1528762"/>
            <a:ext cx="1019175" cy="765837"/>
          </a:xfrm>
          <a:prstGeom prst="rect">
            <a:avLst/>
          </a:prstGeom>
        </p:spPr>
      </p:pic>
      <p:cxnSp>
        <p:nvCxnSpPr>
          <p:cNvPr id="161" name="直接连接符 160"/>
          <p:cNvCxnSpPr>
            <a:endCxn id="158" idx="0"/>
          </p:cNvCxnSpPr>
          <p:nvPr/>
        </p:nvCxnSpPr>
        <p:spPr>
          <a:xfrm flipH="1">
            <a:off x="2152979" y="2019300"/>
            <a:ext cx="1212521" cy="1153765"/>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162" name="Picture 1037"/>
          <p:cNvPicPr>
            <a:picLocks noChangeArrowheads="1"/>
          </p:cNvPicPr>
          <p:nvPr/>
        </p:nvPicPr>
        <p:blipFill>
          <a:blip r:embed="rId6" cstate="print"/>
          <a:srcRect/>
          <a:stretch>
            <a:fillRect/>
          </a:stretch>
        </p:blipFill>
        <p:spPr bwMode="auto">
          <a:xfrm rot="1566236">
            <a:off x="1600042" y="2660455"/>
            <a:ext cx="444306" cy="301814"/>
          </a:xfrm>
          <a:prstGeom prst="rect">
            <a:avLst/>
          </a:prstGeom>
          <a:noFill/>
          <a:ln w="9525">
            <a:noFill/>
            <a:miter lim="800000"/>
            <a:headEnd/>
            <a:tailEnd/>
          </a:ln>
        </p:spPr>
      </p:pic>
      <p:pic>
        <p:nvPicPr>
          <p:cNvPr id="163" name="Picture 1037"/>
          <p:cNvPicPr>
            <a:picLocks noChangeArrowheads="1"/>
          </p:cNvPicPr>
          <p:nvPr/>
        </p:nvPicPr>
        <p:blipFill>
          <a:blip r:embed="rId6" cstate="print"/>
          <a:srcRect/>
          <a:stretch>
            <a:fillRect/>
          </a:stretch>
        </p:blipFill>
        <p:spPr bwMode="auto">
          <a:xfrm rot="1566236">
            <a:off x="1894287" y="2314113"/>
            <a:ext cx="427314" cy="295997"/>
          </a:xfrm>
          <a:prstGeom prst="rect">
            <a:avLst/>
          </a:prstGeom>
          <a:noFill/>
          <a:ln w="9525">
            <a:noFill/>
            <a:miter lim="800000"/>
            <a:headEnd/>
            <a:tailEnd/>
          </a:ln>
        </p:spPr>
      </p:pic>
      <p:pic>
        <p:nvPicPr>
          <p:cNvPr id="164" name="Picture 1037"/>
          <p:cNvPicPr>
            <a:picLocks noChangeArrowheads="1"/>
          </p:cNvPicPr>
          <p:nvPr/>
        </p:nvPicPr>
        <p:blipFill>
          <a:blip r:embed="rId6" cstate="print"/>
          <a:srcRect/>
          <a:stretch>
            <a:fillRect/>
          </a:stretch>
        </p:blipFill>
        <p:spPr bwMode="auto">
          <a:xfrm rot="1566236">
            <a:off x="2374042" y="2284409"/>
            <a:ext cx="331404" cy="215708"/>
          </a:xfrm>
          <a:prstGeom prst="rect">
            <a:avLst/>
          </a:prstGeom>
          <a:noFill/>
          <a:ln w="9525">
            <a:noFill/>
            <a:miter lim="800000"/>
            <a:headEnd/>
            <a:tailEnd/>
          </a:ln>
        </p:spPr>
      </p:pic>
      <p:cxnSp>
        <p:nvCxnSpPr>
          <p:cNvPr id="166" name="直接连接符 165"/>
          <p:cNvCxnSpPr/>
          <p:nvPr/>
        </p:nvCxnSpPr>
        <p:spPr>
          <a:xfrm flipH="1">
            <a:off x="1968500" y="1968500"/>
            <a:ext cx="1333500" cy="8001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67" name="直接连接符 166"/>
          <p:cNvCxnSpPr>
            <a:endCxn id="163" idx="0"/>
          </p:cNvCxnSpPr>
          <p:nvPr/>
        </p:nvCxnSpPr>
        <p:spPr>
          <a:xfrm flipH="1">
            <a:off x="2173063" y="1930400"/>
            <a:ext cx="1154337" cy="398809"/>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68" name="直接连接符 167"/>
          <p:cNvCxnSpPr>
            <a:endCxn id="164" idx="0"/>
          </p:cNvCxnSpPr>
          <p:nvPr/>
        </p:nvCxnSpPr>
        <p:spPr>
          <a:xfrm flipH="1">
            <a:off x="2587200" y="1955800"/>
            <a:ext cx="727500" cy="33961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grpSp>
        <p:nvGrpSpPr>
          <p:cNvPr id="209" name="组合 208"/>
          <p:cNvGrpSpPr/>
          <p:nvPr/>
        </p:nvGrpSpPr>
        <p:grpSpPr>
          <a:xfrm>
            <a:off x="457200" y="4839568"/>
            <a:ext cx="4927600" cy="888132"/>
            <a:chOff x="611561" y="4941168"/>
            <a:chExt cx="8227589" cy="1152128"/>
          </a:xfrm>
        </p:grpSpPr>
        <p:pic>
          <p:nvPicPr>
            <p:cNvPr id="169" name="Picture 3"/>
            <p:cNvPicPr>
              <a:picLocks noChangeAspect="1" noChangeArrowheads="1"/>
            </p:cNvPicPr>
            <p:nvPr/>
          </p:nvPicPr>
          <p:blipFill>
            <a:blip r:embed="rId8" cstate="print"/>
            <a:srcRect/>
            <a:stretch>
              <a:fillRect/>
            </a:stretch>
          </p:blipFill>
          <p:spPr bwMode="auto">
            <a:xfrm>
              <a:off x="2555776" y="5085184"/>
              <a:ext cx="3240087" cy="631378"/>
            </a:xfrm>
            <a:prstGeom prst="rect">
              <a:avLst/>
            </a:prstGeom>
            <a:noFill/>
            <a:ln w="9525">
              <a:noFill/>
              <a:miter lim="800000"/>
              <a:headEnd/>
              <a:tailEnd/>
            </a:ln>
          </p:spPr>
        </p:pic>
        <p:sp>
          <p:nvSpPr>
            <p:cNvPr id="170" name="右箭头 169"/>
            <p:cNvSpPr/>
            <p:nvPr/>
          </p:nvSpPr>
          <p:spPr>
            <a:xfrm>
              <a:off x="3275271" y="5800715"/>
              <a:ext cx="1928256" cy="233694"/>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171" name="TextBox 170"/>
            <p:cNvSpPr txBox="1"/>
            <p:nvPr/>
          </p:nvSpPr>
          <p:spPr>
            <a:xfrm>
              <a:off x="2843808" y="5723408"/>
              <a:ext cx="2714625" cy="369888"/>
            </a:xfrm>
            <a:prstGeom prst="rect">
              <a:avLst/>
            </a:prstGeom>
            <a:noFill/>
          </p:spPr>
          <p:txBody>
            <a:bodyPr>
              <a:spAutoFit/>
            </a:bodyPr>
            <a:lstStyle/>
            <a:p>
              <a:pPr algn="ctr">
                <a:defRPr/>
              </a:pPr>
              <a:r>
                <a:rPr lang="zh-CN" altLang="en-US"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流量管理后</a:t>
              </a:r>
            </a:p>
          </p:txBody>
        </p:sp>
        <p:pic>
          <p:nvPicPr>
            <p:cNvPr id="172" name="Picture 30"/>
            <p:cNvPicPr>
              <a:picLocks noChangeAspect="1" noChangeArrowheads="1"/>
            </p:cNvPicPr>
            <p:nvPr/>
          </p:nvPicPr>
          <p:blipFill>
            <a:blip r:embed="rId9" cstate="print"/>
            <a:srcRect/>
            <a:stretch>
              <a:fillRect/>
            </a:stretch>
          </p:blipFill>
          <p:spPr bwMode="auto">
            <a:xfrm>
              <a:off x="611561" y="4963963"/>
              <a:ext cx="1872778" cy="733425"/>
            </a:xfrm>
            <a:prstGeom prst="rect">
              <a:avLst/>
            </a:prstGeom>
            <a:noFill/>
            <a:ln w="9525">
              <a:noFill/>
              <a:miter lim="800000"/>
              <a:headEnd/>
              <a:tailEnd/>
            </a:ln>
          </p:spPr>
        </p:pic>
        <p:pic>
          <p:nvPicPr>
            <p:cNvPr id="173" name="Picture 31"/>
            <p:cNvPicPr>
              <a:picLocks noChangeAspect="1" noChangeArrowheads="1"/>
            </p:cNvPicPr>
            <p:nvPr/>
          </p:nvPicPr>
          <p:blipFill>
            <a:blip r:embed="rId10" cstate="print"/>
            <a:srcRect/>
            <a:stretch>
              <a:fillRect/>
            </a:stretch>
          </p:blipFill>
          <p:spPr bwMode="auto">
            <a:xfrm>
              <a:off x="5913338" y="5013176"/>
              <a:ext cx="1971030" cy="776287"/>
            </a:xfrm>
            <a:prstGeom prst="rect">
              <a:avLst/>
            </a:prstGeom>
            <a:noFill/>
            <a:ln w="9525">
              <a:noFill/>
              <a:miter lim="800000"/>
              <a:headEnd/>
              <a:tailEnd/>
            </a:ln>
          </p:spPr>
        </p:pic>
        <p:pic>
          <p:nvPicPr>
            <p:cNvPr id="174" name="Picture 32"/>
            <p:cNvPicPr>
              <a:picLocks noChangeAspect="1" noChangeArrowheads="1"/>
            </p:cNvPicPr>
            <p:nvPr/>
          </p:nvPicPr>
          <p:blipFill>
            <a:blip r:embed="rId11" cstate="print"/>
            <a:srcRect/>
            <a:stretch>
              <a:fillRect/>
            </a:stretch>
          </p:blipFill>
          <p:spPr bwMode="auto">
            <a:xfrm>
              <a:off x="8172400" y="4941168"/>
              <a:ext cx="666750" cy="885825"/>
            </a:xfrm>
            <a:prstGeom prst="rect">
              <a:avLst/>
            </a:prstGeom>
            <a:noFill/>
            <a:ln w="9525">
              <a:noFill/>
              <a:miter lim="800000"/>
              <a:headEnd/>
              <a:tailEnd/>
            </a:ln>
          </p:spPr>
        </p:pic>
      </p:grpSp>
      <p:pic>
        <p:nvPicPr>
          <p:cNvPr id="176" name="Picture 3" descr="C:\Users\Yeego\Pictures\imagesCAZ2BCQW.jpg"/>
          <p:cNvPicPr>
            <a:picLocks noChangeAspect="1" noChangeArrowheads="1"/>
          </p:cNvPicPr>
          <p:nvPr/>
        </p:nvPicPr>
        <p:blipFill>
          <a:blip r:embed="rId12" cstate="print"/>
          <a:srcRect/>
          <a:stretch>
            <a:fillRect/>
          </a:stretch>
        </p:blipFill>
        <p:spPr bwMode="auto">
          <a:xfrm>
            <a:off x="3517900" y="2501900"/>
            <a:ext cx="1038658" cy="1382713"/>
          </a:xfrm>
          <a:prstGeom prst="rect">
            <a:avLst/>
          </a:prstGeom>
          <a:noFill/>
        </p:spPr>
      </p:pic>
      <p:pic>
        <p:nvPicPr>
          <p:cNvPr id="177" name="Picture 88"/>
          <p:cNvPicPr>
            <a:picLocks noChangeAspect="1" noChangeArrowheads="1"/>
          </p:cNvPicPr>
          <p:nvPr/>
        </p:nvPicPr>
        <p:blipFill>
          <a:blip r:embed="rId13" cstate="print"/>
          <a:srcRect/>
          <a:stretch>
            <a:fillRect/>
          </a:stretch>
        </p:blipFill>
        <p:spPr bwMode="auto">
          <a:xfrm>
            <a:off x="4981575" y="3314700"/>
            <a:ext cx="1216025" cy="740971"/>
          </a:xfrm>
          <a:prstGeom prst="rect">
            <a:avLst/>
          </a:prstGeom>
          <a:noFill/>
          <a:ln w="9525" algn="ctr">
            <a:noFill/>
            <a:miter lim="800000"/>
            <a:headEnd/>
            <a:tailEnd/>
          </a:ln>
        </p:spPr>
      </p:pic>
      <p:sp>
        <p:nvSpPr>
          <p:cNvPr id="178" name="Text Box 14"/>
          <p:cNvSpPr txBox="1">
            <a:spLocks noChangeArrowheads="1"/>
          </p:cNvSpPr>
          <p:nvPr/>
        </p:nvSpPr>
        <p:spPr bwMode="gray">
          <a:xfrm>
            <a:off x="5257800" y="3529013"/>
            <a:ext cx="763588" cy="261610"/>
          </a:xfrm>
          <a:prstGeom prst="rect">
            <a:avLst/>
          </a:prstGeom>
          <a:noFill/>
          <a:ln w="9525">
            <a:noFill/>
            <a:miter lim="800000"/>
            <a:headEnd/>
            <a:tailEnd/>
          </a:ln>
        </p:spPr>
        <p:txBody>
          <a:bodyPr wrap="square">
            <a:spAutoFit/>
          </a:bodyPr>
          <a:lstStyle/>
          <a:p>
            <a:pPr algn="ctr">
              <a:spcBef>
                <a:spcPct val="50000"/>
              </a:spcBef>
            </a:pPr>
            <a:r>
              <a:rPr lang="en-US" altLang="zh-CN" sz="1100" dirty="0" smtClean="0">
                <a:latin typeface="Calibri" pitchFamily="34" charset="0"/>
                <a:cs typeface="Arial" charset="0"/>
              </a:rPr>
              <a:t>Internet</a:t>
            </a:r>
            <a:endParaRPr lang="en-US" altLang="zh-CN" sz="1100" dirty="0">
              <a:latin typeface="Calibri" pitchFamily="34" charset="0"/>
              <a:cs typeface="Arial" charset="0"/>
            </a:endParaRPr>
          </a:p>
        </p:txBody>
      </p:sp>
      <p:pic>
        <p:nvPicPr>
          <p:cNvPr id="179" name="Picture 35" descr="CDM_Feb01"/>
          <p:cNvPicPr>
            <a:picLocks noChangeAspect="1" noChangeArrowheads="1"/>
          </p:cNvPicPr>
          <p:nvPr/>
        </p:nvPicPr>
        <p:blipFill>
          <a:blip r:embed="rId14" cstate="print"/>
          <a:srcRect/>
          <a:stretch>
            <a:fillRect/>
          </a:stretch>
        </p:blipFill>
        <p:spPr bwMode="auto">
          <a:xfrm>
            <a:off x="4587876" y="3463925"/>
            <a:ext cx="703754" cy="409575"/>
          </a:xfrm>
          <a:prstGeom prst="rect">
            <a:avLst/>
          </a:prstGeom>
          <a:noFill/>
          <a:ln w="9525">
            <a:noFill/>
            <a:miter lim="800000"/>
            <a:headEnd/>
            <a:tailEnd/>
          </a:ln>
        </p:spPr>
      </p:pic>
      <p:pic>
        <p:nvPicPr>
          <p:cNvPr id="180" name="Picture 464"/>
          <p:cNvPicPr>
            <a:picLocks noChangeArrowheads="1"/>
          </p:cNvPicPr>
          <p:nvPr/>
        </p:nvPicPr>
        <p:blipFill>
          <a:blip r:embed="rId3" cstate="print"/>
          <a:srcRect/>
          <a:stretch>
            <a:fillRect/>
          </a:stretch>
        </p:blipFill>
        <p:spPr bwMode="auto">
          <a:xfrm>
            <a:off x="7346951" y="2957513"/>
            <a:ext cx="1547813" cy="1184275"/>
          </a:xfrm>
          <a:prstGeom prst="rect">
            <a:avLst/>
          </a:prstGeom>
          <a:noFill/>
          <a:ln w="9525">
            <a:noFill/>
            <a:miter lim="800000"/>
            <a:headEnd/>
            <a:tailEnd/>
          </a:ln>
          <a:effectLst/>
        </p:spPr>
      </p:pic>
      <p:sp>
        <p:nvSpPr>
          <p:cNvPr id="181" name="Text Box 465"/>
          <p:cNvSpPr txBox="1">
            <a:spLocks noChangeArrowheads="1"/>
          </p:cNvSpPr>
          <p:nvPr/>
        </p:nvSpPr>
        <p:spPr bwMode="auto">
          <a:xfrm>
            <a:off x="7505701" y="3195638"/>
            <a:ext cx="965199" cy="738664"/>
          </a:xfrm>
          <a:prstGeom prst="rect">
            <a:avLst/>
          </a:prstGeom>
          <a:noFill/>
          <a:ln w="9525">
            <a:noFill/>
            <a:miter lim="800000"/>
            <a:headEnd/>
            <a:tailEnd/>
          </a:ln>
          <a:effectLst/>
        </p:spPr>
        <p:txBody>
          <a:bodyPr wrap="square">
            <a:spAutoFit/>
          </a:bodyPr>
          <a:lstStyle/>
          <a:p>
            <a:pPr eaLnBrk="1" hangingPunct="1">
              <a:spcBef>
                <a:spcPct val="50000"/>
              </a:spcBef>
            </a:pPr>
            <a:r>
              <a:rPr lang="zh-CN" altLang="en-US" sz="1200" b="1" dirty="0" smtClean="0">
                <a:latin typeface="黑体" pitchFamily="49" charset="-122"/>
                <a:ea typeface="黑体" pitchFamily="49" charset="-122"/>
              </a:rPr>
              <a:t>香港</a:t>
            </a:r>
            <a:r>
              <a:rPr lang="en-US" altLang="zh-CN" sz="1200" b="1" dirty="0" err="1" smtClean="0">
                <a:latin typeface="黑体" pitchFamily="49" charset="-122"/>
                <a:ea typeface="黑体" pitchFamily="49" charset="-122"/>
              </a:rPr>
              <a:t>Livecom</a:t>
            </a:r>
            <a:endParaRPr lang="en-US" altLang="zh-CN" sz="1200" b="1" dirty="0" smtClean="0">
              <a:latin typeface="黑体" pitchFamily="49" charset="-122"/>
              <a:ea typeface="黑体" pitchFamily="49" charset="-122"/>
            </a:endParaRPr>
          </a:p>
          <a:p>
            <a:pPr eaLnBrk="1" hangingPunct="1">
              <a:spcBef>
                <a:spcPct val="50000"/>
              </a:spcBef>
            </a:pPr>
            <a:r>
              <a:rPr lang="en-US" altLang="zh-CN" sz="1200" b="1" dirty="0" smtClean="0">
                <a:latin typeface="黑体" pitchFamily="49" charset="-122"/>
                <a:ea typeface="黑体" pitchFamily="49" charset="-122"/>
              </a:rPr>
              <a:t>POP</a:t>
            </a:r>
            <a:endParaRPr lang="zh-CN" altLang="en-US" sz="1200" b="1" dirty="0">
              <a:solidFill>
                <a:schemeClr val="tx1"/>
              </a:solidFill>
              <a:latin typeface="黑体" pitchFamily="49" charset="-122"/>
              <a:ea typeface="黑体" pitchFamily="49" charset="-122"/>
            </a:endParaRPr>
          </a:p>
        </p:txBody>
      </p:sp>
      <p:pic>
        <p:nvPicPr>
          <p:cNvPr id="183" name="Picture 456"/>
          <p:cNvPicPr>
            <a:picLocks noChangeArrowheads="1"/>
          </p:cNvPicPr>
          <p:nvPr/>
        </p:nvPicPr>
        <p:blipFill>
          <a:blip r:embed="rId3" cstate="print"/>
          <a:srcRect/>
          <a:stretch>
            <a:fillRect/>
          </a:stretch>
        </p:blipFill>
        <p:spPr bwMode="auto">
          <a:xfrm>
            <a:off x="8765809" y="3999523"/>
            <a:ext cx="1189037" cy="519113"/>
          </a:xfrm>
          <a:prstGeom prst="rect">
            <a:avLst/>
          </a:prstGeom>
          <a:noFill/>
          <a:ln w="9525">
            <a:noFill/>
            <a:miter lim="800000"/>
            <a:headEnd/>
            <a:tailEnd/>
          </a:ln>
          <a:effectLst/>
        </p:spPr>
      </p:pic>
      <p:sp>
        <p:nvSpPr>
          <p:cNvPr id="184" name="Text Box 457"/>
          <p:cNvSpPr txBox="1">
            <a:spLocks noChangeArrowheads="1"/>
          </p:cNvSpPr>
          <p:nvPr/>
        </p:nvSpPr>
        <p:spPr bwMode="auto">
          <a:xfrm>
            <a:off x="8909050" y="4094163"/>
            <a:ext cx="1136649" cy="276999"/>
          </a:xfrm>
          <a:prstGeom prst="rect">
            <a:avLst/>
          </a:prstGeom>
          <a:noFill/>
          <a:ln w="9525" algn="ctr">
            <a:noFill/>
            <a:miter lim="800000"/>
            <a:headEnd/>
            <a:tailEnd/>
          </a:ln>
          <a:effectLst/>
        </p:spPr>
        <p:txBody>
          <a:bodyPr wrap="square">
            <a:spAutoFit/>
          </a:bodyPr>
          <a:lstStyle/>
          <a:p>
            <a:pPr eaLnBrk="1" hangingPunct="1">
              <a:spcBef>
                <a:spcPct val="50000"/>
              </a:spcBef>
            </a:pPr>
            <a:r>
              <a:rPr lang="en-US" altLang="zh-CN" sz="1200" b="1" dirty="0" smtClean="0">
                <a:latin typeface="黑体" pitchFamily="49" charset="-122"/>
                <a:ea typeface="黑体" pitchFamily="49" charset="-122"/>
              </a:rPr>
              <a:t>Internet</a:t>
            </a:r>
            <a:endParaRPr lang="zh-CN" altLang="en-US" sz="1200" b="1" dirty="0">
              <a:solidFill>
                <a:schemeClr val="tx1"/>
              </a:solidFill>
              <a:latin typeface="黑体" pitchFamily="49" charset="-122"/>
              <a:ea typeface="黑体" pitchFamily="49" charset="-122"/>
            </a:endParaRPr>
          </a:p>
        </p:txBody>
      </p:sp>
      <p:pic>
        <p:nvPicPr>
          <p:cNvPr id="192" name="Picture 464"/>
          <p:cNvPicPr>
            <a:picLocks noChangeArrowheads="1"/>
          </p:cNvPicPr>
          <p:nvPr/>
        </p:nvPicPr>
        <p:blipFill>
          <a:blip r:embed="rId3" cstate="print"/>
          <a:srcRect/>
          <a:stretch>
            <a:fillRect/>
          </a:stretch>
        </p:blipFill>
        <p:spPr bwMode="auto">
          <a:xfrm>
            <a:off x="5378451" y="1954213"/>
            <a:ext cx="1547813" cy="1184275"/>
          </a:xfrm>
          <a:prstGeom prst="rect">
            <a:avLst/>
          </a:prstGeom>
          <a:noFill/>
          <a:ln w="9525">
            <a:noFill/>
            <a:miter lim="800000"/>
            <a:headEnd/>
            <a:tailEnd/>
          </a:ln>
          <a:effectLst/>
        </p:spPr>
      </p:pic>
      <p:sp>
        <p:nvSpPr>
          <p:cNvPr id="193" name="Text Box 465"/>
          <p:cNvSpPr txBox="1">
            <a:spLocks noChangeArrowheads="1"/>
          </p:cNvSpPr>
          <p:nvPr/>
        </p:nvSpPr>
        <p:spPr bwMode="auto">
          <a:xfrm>
            <a:off x="5537201" y="2192338"/>
            <a:ext cx="965199" cy="738664"/>
          </a:xfrm>
          <a:prstGeom prst="rect">
            <a:avLst/>
          </a:prstGeom>
          <a:noFill/>
          <a:ln w="9525">
            <a:noFill/>
            <a:miter lim="800000"/>
            <a:headEnd/>
            <a:tailEnd/>
          </a:ln>
          <a:effectLst/>
        </p:spPr>
        <p:txBody>
          <a:bodyPr wrap="square">
            <a:spAutoFit/>
          </a:bodyPr>
          <a:lstStyle/>
          <a:p>
            <a:pPr eaLnBrk="1" hangingPunct="1">
              <a:spcBef>
                <a:spcPct val="50000"/>
              </a:spcBef>
            </a:pPr>
            <a:r>
              <a:rPr lang="zh-CN" altLang="en-US" sz="1200" b="1" dirty="0" smtClean="0">
                <a:latin typeface="黑体" pitchFamily="49" charset="-122"/>
                <a:ea typeface="黑体" pitchFamily="49" charset="-122"/>
              </a:rPr>
              <a:t>巴黎</a:t>
            </a:r>
            <a:r>
              <a:rPr lang="en-US" altLang="zh-CN" sz="1200" b="1" dirty="0" err="1" smtClean="0">
                <a:latin typeface="黑体" pitchFamily="49" charset="-122"/>
                <a:ea typeface="黑体" pitchFamily="49" charset="-122"/>
              </a:rPr>
              <a:t>Livecom</a:t>
            </a:r>
            <a:endParaRPr lang="en-US" altLang="zh-CN" sz="1200" b="1" dirty="0" smtClean="0">
              <a:latin typeface="黑体" pitchFamily="49" charset="-122"/>
              <a:ea typeface="黑体" pitchFamily="49" charset="-122"/>
            </a:endParaRPr>
          </a:p>
          <a:p>
            <a:pPr eaLnBrk="1" hangingPunct="1">
              <a:spcBef>
                <a:spcPct val="50000"/>
              </a:spcBef>
            </a:pPr>
            <a:r>
              <a:rPr lang="en-US" altLang="zh-CN" sz="1200" b="1" dirty="0" smtClean="0">
                <a:latin typeface="黑体" pitchFamily="49" charset="-122"/>
                <a:ea typeface="黑体" pitchFamily="49" charset="-122"/>
              </a:rPr>
              <a:t>POP</a:t>
            </a:r>
            <a:endParaRPr lang="zh-CN" altLang="en-US" sz="1200" b="1" dirty="0">
              <a:solidFill>
                <a:schemeClr val="tx1"/>
              </a:solidFill>
              <a:latin typeface="黑体" pitchFamily="49" charset="-122"/>
              <a:ea typeface="黑体" pitchFamily="49" charset="-122"/>
            </a:endParaRPr>
          </a:p>
        </p:txBody>
      </p:sp>
      <p:cxnSp>
        <p:nvCxnSpPr>
          <p:cNvPr id="196" name="直接连接符 195"/>
          <p:cNvCxnSpPr>
            <a:endCxn id="183" idx="1"/>
          </p:cNvCxnSpPr>
          <p:nvPr/>
        </p:nvCxnSpPr>
        <p:spPr>
          <a:xfrm>
            <a:off x="8672146" y="3999523"/>
            <a:ext cx="93663" cy="259557"/>
          </a:xfrm>
          <a:prstGeom prst="line">
            <a:avLst/>
          </a:prstGeom>
        </p:spPr>
        <p:style>
          <a:lnRef idx="1">
            <a:schemeClr val="accent1"/>
          </a:lnRef>
          <a:fillRef idx="0">
            <a:schemeClr val="accent1"/>
          </a:fillRef>
          <a:effectRef idx="0">
            <a:schemeClr val="accent1"/>
          </a:effectRef>
          <a:fontRef idx="minor">
            <a:schemeClr val="tx1"/>
          </a:fontRef>
        </p:style>
      </p:cxnSp>
      <p:sp>
        <p:nvSpPr>
          <p:cNvPr id="198" name="Line 440"/>
          <p:cNvSpPr>
            <a:spLocks noChangeShapeType="1"/>
          </p:cNvSpPr>
          <p:nvPr/>
        </p:nvSpPr>
        <p:spPr bwMode="auto">
          <a:xfrm flipH="1">
            <a:off x="5213351" y="2921000"/>
            <a:ext cx="792163" cy="576263"/>
          </a:xfrm>
          <a:prstGeom prst="line">
            <a:avLst/>
          </a:prstGeom>
          <a:noFill/>
          <a:ln w="28575">
            <a:solidFill>
              <a:srgbClr val="FF9900"/>
            </a:solidFill>
            <a:round/>
            <a:headEnd/>
            <a:tailEnd/>
          </a:ln>
          <a:effectLst/>
        </p:spPr>
        <p:txBody>
          <a:bodyPr wrap="none" anchor="ctr"/>
          <a:lstStyle/>
          <a:p>
            <a:endParaRPr lang="zh-CN" altLang="en-US"/>
          </a:p>
        </p:txBody>
      </p:sp>
      <p:pic>
        <p:nvPicPr>
          <p:cNvPr id="199" name="Picture 443"/>
          <p:cNvPicPr>
            <a:picLocks noChangeAspect="1" noChangeArrowheads="1"/>
          </p:cNvPicPr>
          <p:nvPr/>
        </p:nvPicPr>
        <p:blipFill>
          <a:blip r:embed="rId15" cstate="print"/>
          <a:srcRect/>
          <a:stretch>
            <a:fillRect/>
          </a:stretch>
        </p:blipFill>
        <p:spPr bwMode="auto">
          <a:xfrm>
            <a:off x="6257926" y="2439988"/>
            <a:ext cx="314325" cy="682625"/>
          </a:xfrm>
          <a:prstGeom prst="rect">
            <a:avLst/>
          </a:prstGeom>
          <a:noFill/>
          <a:ln w="9525">
            <a:noFill/>
            <a:miter lim="800000"/>
            <a:headEnd/>
            <a:tailEnd/>
          </a:ln>
          <a:effectLst/>
        </p:spPr>
      </p:pic>
      <p:pic>
        <p:nvPicPr>
          <p:cNvPr id="200" name="Picture 443"/>
          <p:cNvPicPr>
            <a:picLocks noChangeAspect="1" noChangeArrowheads="1"/>
          </p:cNvPicPr>
          <p:nvPr/>
        </p:nvPicPr>
        <p:blipFill>
          <a:blip r:embed="rId15" cstate="print"/>
          <a:srcRect/>
          <a:stretch>
            <a:fillRect/>
          </a:stretch>
        </p:blipFill>
        <p:spPr bwMode="auto">
          <a:xfrm>
            <a:off x="8302626" y="3214688"/>
            <a:ext cx="314325" cy="682625"/>
          </a:xfrm>
          <a:prstGeom prst="rect">
            <a:avLst/>
          </a:prstGeom>
          <a:noFill/>
          <a:ln w="9525">
            <a:noFill/>
            <a:miter lim="800000"/>
            <a:headEnd/>
            <a:tailEnd/>
          </a:ln>
          <a:effectLst/>
        </p:spPr>
      </p:pic>
      <p:sp>
        <p:nvSpPr>
          <p:cNvPr id="203" name="Line 440"/>
          <p:cNvSpPr>
            <a:spLocks noChangeShapeType="1"/>
          </p:cNvSpPr>
          <p:nvPr/>
        </p:nvSpPr>
        <p:spPr bwMode="auto">
          <a:xfrm flipH="1" flipV="1">
            <a:off x="6629399" y="3022599"/>
            <a:ext cx="749299" cy="571500"/>
          </a:xfrm>
          <a:prstGeom prst="line">
            <a:avLst/>
          </a:prstGeom>
          <a:noFill/>
          <a:ln w="28575">
            <a:solidFill>
              <a:srgbClr val="FF9900"/>
            </a:solidFill>
            <a:round/>
            <a:headEnd/>
            <a:tailEnd/>
          </a:ln>
          <a:effectLst/>
        </p:spPr>
        <p:txBody>
          <a:bodyPr wrap="none" anchor="ctr"/>
          <a:lstStyle/>
          <a:p>
            <a:endParaRPr lang="zh-CN" altLang="en-US"/>
          </a:p>
        </p:txBody>
      </p:sp>
      <p:sp>
        <p:nvSpPr>
          <p:cNvPr id="204" name="Line 440"/>
          <p:cNvSpPr>
            <a:spLocks noChangeShapeType="1"/>
          </p:cNvSpPr>
          <p:nvPr/>
        </p:nvSpPr>
        <p:spPr bwMode="auto">
          <a:xfrm flipH="1">
            <a:off x="8775698" y="2730500"/>
            <a:ext cx="800101" cy="469899"/>
          </a:xfrm>
          <a:prstGeom prst="line">
            <a:avLst/>
          </a:prstGeom>
          <a:noFill/>
          <a:ln w="28575">
            <a:solidFill>
              <a:srgbClr val="FF9900"/>
            </a:solidFill>
            <a:round/>
            <a:headEnd/>
            <a:tailEnd/>
          </a:ln>
          <a:effectLst/>
        </p:spPr>
        <p:txBody>
          <a:bodyPr wrap="none" anchor="ctr"/>
          <a:lstStyle/>
          <a:p>
            <a:endParaRPr lang="zh-CN" altLang="en-US"/>
          </a:p>
        </p:txBody>
      </p:sp>
      <p:cxnSp>
        <p:nvCxnSpPr>
          <p:cNvPr id="205" name="直接连接符 204"/>
          <p:cNvCxnSpPr/>
          <p:nvPr/>
        </p:nvCxnSpPr>
        <p:spPr>
          <a:xfrm>
            <a:off x="3771902" y="2120900"/>
            <a:ext cx="266698" cy="3810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08" name="直接连接符 207"/>
          <p:cNvCxnSpPr/>
          <p:nvPr/>
        </p:nvCxnSpPr>
        <p:spPr>
          <a:xfrm>
            <a:off x="3670302" y="2159000"/>
            <a:ext cx="266698" cy="3810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210" name="Rectangle 5"/>
          <p:cNvSpPr>
            <a:spLocks noChangeArrowheads="1"/>
          </p:cNvSpPr>
          <p:nvPr/>
        </p:nvSpPr>
        <p:spPr bwMode="gray">
          <a:xfrm>
            <a:off x="5689600" y="4781550"/>
            <a:ext cx="6159500" cy="16065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nSpc>
                <a:spcPct val="150000"/>
              </a:lnSpc>
            </a:pPr>
            <a:r>
              <a:rPr lang="zh-CN" altLang="en-US" dirty="0" smtClean="0">
                <a:solidFill>
                  <a:schemeClr val="tx1"/>
                </a:solidFill>
                <a:latin typeface="微软雅黑" pitchFamily="34" charset="-122"/>
                <a:ea typeface="微软雅黑" pitchFamily="34" charset="-122"/>
              </a:rPr>
              <a:t>非洲和中东的客户通过专线，落地到香港或者国内运营商：</a:t>
            </a:r>
            <a:endParaRPr lang="en-US" altLang="zh-CN" dirty="0" smtClean="0">
              <a:solidFill>
                <a:schemeClr val="tx1"/>
              </a:solidFill>
              <a:latin typeface="微软雅黑" pitchFamily="34" charset="-122"/>
              <a:ea typeface="微软雅黑" pitchFamily="34" charset="-122"/>
            </a:endParaRPr>
          </a:p>
          <a:p>
            <a:pPr marL="342900" indent="-342900">
              <a:lnSpc>
                <a:spcPct val="150000"/>
              </a:lnSpc>
              <a:buAutoNum type="arabicPeriod"/>
            </a:pPr>
            <a:r>
              <a:rPr lang="zh-CN" altLang="en-US" dirty="0" smtClean="0">
                <a:solidFill>
                  <a:schemeClr val="tx1"/>
                </a:solidFill>
                <a:latin typeface="微软雅黑" pitchFamily="34" charset="-122"/>
                <a:ea typeface="微软雅黑" pitchFamily="34" charset="-122"/>
              </a:rPr>
              <a:t>访问国内网站更快速，不丢包；</a:t>
            </a:r>
            <a:endParaRPr lang="en-US" altLang="zh-CN" dirty="0" smtClean="0">
              <a:solidFill>
                <a:schemeClr val="tx1"/>
              </a:solidFill>
              <a:latin typeface="微软雅黑" pitchFamily="34" charset="-122"/>
              <a:ea typeface="微软雅黑" pitchFamily="34" charset="-122"/>
            </a:endParaRPr>
          </a:p>
          <a:p>
            <a:pPr marL="342900" indent="-342900">
              <a:lnSpc>
                <a:spcPct val="150000"/>
              </a:lnSpc>
              <a:buAutoNum type="arabicPeriod"/>
            </a:pPr>
            <a:r>
              <a:rPr lang="zh-CN" altLang="en-US" dirty="0" smtClean="0">
                <a:solidFill>
                  <a:schemeClr val="tx1"/>
                </a:solidFill>
                <a:latin typeface="微软雅黑" pitchFamily="34" charset="-122"/>
                <a:ea typeface="微软雅黑" pitchFamily="34" charset="-122"/>
              </a:rPr>
              <a:t>相对其他</a:t>
            </a:r>
            <a:r>
              <a:rPr lang="en-US" altLang="zh-CN" dirty="0" smtClean="0">
                <a:solidFill>
                  <a:schemeClr val="tx1"/>
                </a:solidFill>
                <a:latin typeface="微软雅黑" pitchFamily="34" charset="-122"/>
                <a:ea typeface="微软雅黑" pitchFamily="34" charset="-122"/>
              </a:rPr>
              <a:t>Internet</a:t>
            </a:r>
            <a:r>
              <a:rPr lang="zh-CN" altLang="en-US" dirty="0" smtClean="0">
                <a:solidFill>
                  <a:schemeClr val="tx1"/>
                </a:solidFill>
                <a:latin typeface="微软雅黑" pitchFamily="34" charset="-122"/>
                <a:ea typeface="微软雅黑" pitchFamily="34" charset="-122"/>
              </a:rPr>
              <a:t>服务，少了来自国外的本地监听。</a:t>
            </a:r>
            <a:endParaRPr lang="zh-CN" altLang="en-US" dirty="0">
              <a:solidFill>
                <a:schemeClr val="tx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latin typeface="微软雅黑" pitchFamily="34" charset="-122"/>
                <a:ea typeface="微软雅黑" pitchFamily="34" charset="-122"/>
              </a:rPr>
              <a:t>国内及国际电话</a:t>
            </a:r>
            <a:endParaRPr lang="zh-CN" altLang="en-US" dirty="0">
              <a:latin typeface="微软雅黑" pitchFamily="34" charset="-122"/>
              <a:ea typeface="微软雅黑" pitchFamily="34" charset="-122"/>
            </a:endParaRPr>
          </a:p>
        </p:txBody>
      </p:sp>
      <p:sp>
        <p:nvSpPr>
          <p:cNvPr id="266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TextBox 6"/>
          <p:cNvSpPr txBox="1"/>
          <p:nvPr/>
        </p:nvSpPr>
        <p:spPr>
          <a:xfrm>
            <a:off x="8652191" y="1931418"/>
            <a:ext cx="2949846" cy="4480842"/>
          </a:xfrm>
          <a:prstGeom prst="rect">
            <a:avLst/>
          </a:prstGeom>
          <a:noFill/>
        </p:spPr>
        <p:txBody>
          <a:bodyPr wrap="none" rtlCol="0">
            <a:spAutoFit/>
          </a:bodyPr>
          <a:lstStyle/>
          <a:p>
            <a:pPr>
              <a:lnSpc>
                <a:spcPct val="150000"/>
              </a:lnSpc>
            </a:pPr>
            <a:r>
              <a:rPr lang="en-US" altLang="zh-CN" sz="1600" dirty="0" smtClean="0">
                <a:latin typeface="微软雅黑" pitchFamily="34" charset="-122"/>
                <a:ea typeface="微软雅黑" pitchFamily="34" charset="-122"/>
              </a:rPr>
              <a:t>LiveCom</a:t>
            </a:r>
          </a:p>
          <a:p>
            <a:pPr>
              <a:lnSpc>
                <a:spcPct val="150000"/>
              </a:lnSpc>
            </a:pPr>
            <a:r>
              <a:rPr lang="zh-CN" altLang="en-US" sz="1600" dirty="0" smtClean="0">
                <a:latin typeface="微软雅黑" pitchFamily="34" charset="-122"/>
                <a:ea typeface="微软雅黑" pitchFamily="34" charset="-122"/>
              </a:rPr>
              <a:t>国际语音</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视频通讯服务包括：</a:t>
            </a:r>
            <a:endParaRPr lang="en-US" altLang="zh-CN" sz="1600" dirty="0" smtClean="0">
              <a:latin typeface="微软雅黑" pitchFamily="34" charset="-122"/>
              <a:ea typeface="微软雅黑" pitchFamily="34" charset="-122"/>
            </a:endParaRPr>
          </a:p>
          <a:p>
            <a:pPr>
              <a:lnSpc>
                <a:spcPct val="150000"/>
              </a:lnSpc>
            </a:pPr>
            <a:endParaRPr lang="en-US" altLang="zh-CN" sz="1600" dirty="0" smtClean="0">
              <a:latin typeface="微软雅黑" pitchFamily="34" charset="-122"/>
              <a:ea typeface="微软雅黑" pitchFamily="34" charset="-122"/>
            </a:endParaRPr>
          </a:p>
          <a:p>
            <a:pPr marL="342900" indent="-342900">
              <a:lnSpc>
                <a:spcPct val="150000"/>
              </a:lnSpc>
              <a:buAutoNum type="arabicPeriod"/>
            </a:pPr>
            <a:r>
              <a:rPr lang="zh-CN" altLang="en-US" sz="1600" dirty="0" smtClean="0">
                <a:latin typeface="微软雅黑" pitchFamily="34" charset="-122"/>
                <a:ea typeface="微软雅黑" pitchFamily="34" charset="-122"/>
              </a:rPr>
              <a:t>海外－企业内网语音</a:t>
            </a:r>
            <a:endParaRPr lang="en-US" altLang="zh-CN" sz="1600" dirty="0" smtClean="0">
              <a:latin typeface="微软雅黑" pitchFamily="34" charset="-122"/>
              <a:ea typeface="微软雅黑" pitchFamily="34" charset="-122"/>
            </a:endParaRPr>
          </a:p>
          <a:p>
            <a:pPr marL="342900" indent="-342900">
              <a:lnSpc>
                <a:spcPct val="150000"/>
              </a:lnSpc>
              <a:buAutoNum type="arabicPeriod"/>
            </a:pPr>
            <a:r>
              <a:rPr lang="zh-CN" altLang="en-US" sz="1600" dirty="0" smtClean="0">
                <a:latin typeface="微软雅黑" pitchFamily="34" charset="-122"/>
                <a:ea typeface="微软雅黑" pitchFamily="34" charset="-122"/>
              </a:rPr>
              <a:t>海外－企业内网视频</a:t>
            </a:r>
            <a:endParaRPr lang="en-US" altLang="zh-CN" sz="1600" dirty="0" smtClean="0">
              <a:latin typeface="微软雅黑" pitchFamily="34" charset="-122"/>
              <a:ea typeface="微软雅黑" pitchFamily="34" charset="-122"/>
            </a:endParaRPr>
          </a:p>
          <a:p>
            <a:pPr marL="342900" indent="-342900">
              <a:lnSpc>
                <a:spcPct val="150000"/>
              </a:lnSpc>
              <a:buAutoNum type="arabicPeriod"/>
            </a:pPr>
            <a:r>
              <a:rPr lang="zh-CN" altLang="en-US" sz="1600" dirty="0" smtClean="0">
                <a:latin typeface="微软雅黑" pitchFamily="34" charset="-122"/>
                <a:ea typeface="微软雅黑" pitchFamily="34" charset="-122"/>
              </a:rPr>
              <a:t>海外－移动办公语音</a:t>
            </a:r>
            <a:endParaRPr lang="en-US" altLang="zh-CN" sz="1600" dirty="0" smtClean="0">
              <a:latin typeface="微软雅黑" pitchFamily="34" charset="-122"/>
              <a:ea typeface="微软雅黑" pitchFamily="34" charset="-122"/>
            </a:endParaRPr>
          </a:p>
          <a:p>
            <a:pPr marL="342900" indent="-342900">
              <a:lnSpc>
                <a:spcPct val="150000"/>
              </a:lnSpc>
              <a:buAutoNum type="arabicPeriod"/>
            </a:pPr>
            <a:r>
              <a:rPr lang="zh-CN" altLang="en-US" sz="1600" dirty="0" smtClean="0">
                <a:latin typeface="微软雅黑" pitchFamily="34" charset="-122"/>
                <a:ea typeface="微软雅黑" pitchFamily="34" charset="-122"/>
              </a:rPr>
              <a:t>海外－移动办公视频</a:t>
            </a:r>
            <a:endParaRPr lang="en-US" altLang="zh-CN" sz="1600" dirty="0" smtClean="0">
              <a:latin typeface="微软雅黑" pitchFamily="34" charset="-122"/>
              <a:ea typeface="微软雅黑" pitchFamily="34" charset="-122"/>
            </a:endParaRPr>
          </a:p>
          <a:p>
            <a:pPr marL="342900" indent="-342900">
              <a:lnSpc>
                <a:spcPct val="150000"/>
              </a:lnSpc>
              <a:buAutoNum type="arabicPeriod"/>
            </a:pPr>
            <a:r>
              <a:rPr lang="zh-CN" altLang="en-US" sz="1600" dirty="0" smtClean="0">
                <a:latin typeface="微软雅黑" pitchFamily="34" charset="-122"/>
                <a:ea typeface="微软雅黑" pitchFamily="34" charset="-122"/>
              </a:rPr>
              <a:t>语音不低于国内市话质量</a:t>
            </a:r>
            <a:endParaRPr lang="en-US" altLang="zh-CN" sz="1600" dirty="0" smtClean="0">
              <a:latin typeface="微软雅黑" pitchFamily="34" charset="-122"/>
              <a:ea typeface="微软雅黑" pitchFamily="34" charset="-122"/>
            </a:endParaRPr>
          </a:p>
          <a:p>
            <a:pPr marL="342900" indent="-342900">
              <a:lnSpc>
                <a:spcPct val="150000"/>
              </a:lnSpc>
              <a:buAutoNum type="arabicPeriod"/>
            </a:pPr>
            <a:r>
              <a:rPr lang="zh-CN" altLang="en-US" sz="1600" dirty="0" smtClean="0">
                <a:latin typeface="微软雅黑" pitchFamily="34" charset="-122"/>
                <a:ea typeface="微软雅黑" pitchFamily="34" charset="-122"/>
              </a:rPr>
              <a:t>标清</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高清视频可选</a:t>
            </a:r>
            <a:endParaRPr lang="en-US" altLang="zh-CN" sz="1600" dirty="0" smtClean="0">
              <a:latin typeface="微软雅黑" pitchFamily="34" charset="-122"/>
              <a:ea typeface="微软雅黑" pitchFamily="34" charset="-122"/>
            </a:endParaRPr>
          </a:p>
          <a:p>
            <a:pPr marL="342900" indent="-342900">
              <a:lnSpc>
                <a:spcPct val="150000"/>
              </a:lnSpc>
              <a:buAutoNum type="arabicPeriod"/>
            </a:pPr>
            <a:r>
              <a:rPr lang="zh-CN" altLang="en-US" sz="1600" dirty="0" smtClean="0">
                <a:latin typeface="微软雅黑" pitchFamily="34" charset="-122"/>
                <a:ea typeface="微软雅黑" pitchFamily="34" charset="-122"/>
              </a:rPr>
              <a:t>规划</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配置</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开通</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维护服务</a:t>
            </a:r>
            <a:endParaRPr lang="en-US" altLang="zh-CN" sz="1600" dirty="0" smtClean="0">
              <a:latin typeface="微软雅黑" pitchFamily="34" charset="-122"/>
              <a:ea typeface="微软雅黑" pitchFamily="34" charset="-122"/>
            </a:endParaRPr>
          </a:p>
          <a:p>
            <a:pPr marL="342900" indent="-342900">
              <a:lnSpc>
                <a:spcPct val="150000"/>
              </a:lnSpc>
              <a:buAutoNum type="arabicPeriod"/>
            </a:pPr>
            <a:r>
              <a:rPr lang="zh-CN" altLang="en-US" sz="1600" dirty="0" smtClean="0">
                <a:latin typeface="微软雅黑" pitchFamily="34" charset="-122"/>
                <a:ea typeface="微软雅黑" pitchFamily="34" charset="-122"/>
              </a:rPr>
              <a:t>海外</a:t>
            </a:r>
            <a:r>
              <a:rPr lang="en-US" altLang="zh-CN" sz="1600" dirty="0" smtClean="0">
                <a:latin typeface="微软雅黑" pitchFamily="34" charset="-122"/>
                <a:ea typeface="微软雅黑" pitchFamily="34" charset="-122"/>
              </a:rPr>
              <a:t>7×24</a:t>
            </a:r>
            <a:r>
              <a:rPr lang="zh-CN" altLang="en-US" sz="1600" dirty="0" smtClean="0">
                <a:latin typeface="微软雅黑" pitchFamily="34" charset="-122"/>
                <a:ea typeface="微软雅黑" pitchFamily="34" charset="-122"/>
              </a:rPr>
              <a:t>维保服务</a:t>
            </a:r>
            <a:endParaRPr lang="en-US" altLang="zh-CN" sz="1600" dirty="0" smtClean="0">
              <a:latin typeface="微软雅黑" pitchFamily="34" charset="-122"/>
              <a:ea typeface="微软雅黑" pitchFamily="34" charset="-122"/>
            </a:endParaRPr>
          </a:p>
          <a:p>
            <a:pPr marL="342900" indent="-342900">
              <a:lnSpc>
                <a:spcPct val="150000"/>
              </a:lnSpc>
            </a:pPr>
            <a:r>
              <a:rPr lang="en-US" altLang="zh-CN" sz="1600" dirty="0" smtClean="0">
                <a:latin typeface="微软雅黑" pitchFamily="34" charset="-122"/>
                <a:ea typeface="微软雅黑" pitchFamily="34" charset="-122"/>
              </a:rPr>
              <a:t>  ……</a:t>
            </a:r>
          </a:p>
        </p:txBody>
      </p:sp>
      <p:pic>
        <p:nvPicPr>
          <p:cNvPr id="6" name="图片 5" descr="图片4.png"/>
          <p:cNvPicPr>
            <a:picLocks noChangeAspect="1"/>
          </p:cNvPicPr>
          <p:nvPr/>
        </p:nvPicPr>
        <p:blipFill>
          <a:blip r:embed="rId2" cstate="print"/>
          <a:stretch>
            <a:fillRect/>
          </a:stretch>
        </p:blipFill>
        <p:spPr>
          <a:xfrm>
            <a:off x="393700" y="1439104"/>
            <a:ext cx="7863190" cy="541889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b">
            <a:normAutofit/>
          </a:bodyPr>
          <a:lstStyle/>
          <a:p>
            <a:r>
              <a:rPr lang="zh-CN" altLang="en-US" dirty="0" smtClean="0">
                <a:latin typeface="微软雅黑" pitchFamily="34" charset="-122"/>
                <a:ea typeface="微软雅黑" pitchFamily="34" charset="-122"/>
              </a:rPr>
              <a:t>海外驻地带宽上网行为管理</a:t>
            </a:r>
          </a:p>
        </p:txBody>
      </p:sp>
      <p:pic>
        <p:nvPicPr>
          <p:cNvPr id="2050" name="Picture 2"/>
          <p:cNvPicPr>
            <a:picLocks noChangeAspect="1" noChangeArrowheads="1"/>
          </p:cNvPicPr>
          <p:nvPr/>
        </p:nvPicPr>
        <p:blipFill>
          <a:blip r:embed="rId2" cstate="print"/>
          <a:srcRect/>
          <a:stretch>
            <a:fillRect/>
          </a:stretch>
        </p:blipFill>
        <p:spPr bwMode="auto">
          <a:xfrm>
            <a:off x="392113" y="1616075"/>
            <a:ext cx="6008687" cy="2647896"/>
          </a:xfrm>
          <a:prstGeom prst="rect">
            <a:avLst/>
          </a:prstGeom>
          <a:noFill/>
          <a:ln w="9525">
            <a:solidFill>
              <a:srgbClr val="D24726"/>
            </a:solidFill>
            <a:miter lim="800000"/>
            <a:headEnd/>
            <a:tailEnd/>
          </a:ln>
        </p:spPr>
      </p:pic>
      <p:graphicFrame>
        <p:nvGraphicFramePr>
          <p:cNvPr id="5" name="图示 4"/>
          <p:cNvGraphicFramePr/>
          <p:nvPr/>
        </p:nvGraphicFramePr>
        <p:xfrm>
          <a:off x="6159476" y="3876664"/>
          <a:ext cx="5321324" cy="277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p:cNvPicPr>
            <a:picLocks noChangeAspect="1" noChangeArrowheads="1"/>
          </p:cNvPicPr>
          <p:nvPr/>
        </p:nvPicPr>
        <p:blipFill>
          <a:blip r:embed="rId8" cstate="print"/>
          <a:srcRect/>
          <a:stretch>
            <a:fillRect/>
          </a:stretch>
        </p:blipFill>
        <p:spPr bwMode="auto">
          <a:xfrm>
            <a:off x="7058025" y="2492375"/>
            <a:ext cx="3867150" cy="933450"/>
          </a:xfrm>
          <a:prstGeom prst="rect">
            <a:avLst/>
          </a:prstGeom>
          <a:noFill/>
          <a:ln w="9525">
            <a:noFill/>
            <a:miter lim="800000"/>
            <a:headEnd/>
            <a:tailEnd/>
          </a:ln>
        </p:spPr>
      </p:pic>
      <p:sp>
        <p:nvSpPr>
          <p:cNvPr id="7" name="圆角矩形 6"/>
          <p:cNvSpPr/>
          <p:nvPr/>
        </p:nvSpPr>
        <p:spPr>
          <a:xfrm>
            <a:off x="5435600" y="3733800"/>
            <a:ext cx="203200" cy="2413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a:stCxn id="7" idx="3"/>
          </p:cNvCxnSpPr>
          <p:nvPr/>
        </p:nvCxnSpPr>
        <p:spPr>
          <a:xfrm flipV="1">
            <a:off x="5638800" y="3111500"/>
            <a:ext cx="2501900" cy="742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4033" name="Picture 1" descr="D:\LiveCom\项目\刚果金\刚果金酒店\Custom Chart - Congo Hotel(congo to belgium)-Seria - 副本.png"/>
          <p:cNvPicPr>
            <a:picLocks noChangeAspect="1" noChangeArrowheads="1"/>
          </p:cNvPicPr>
          <p:nvPr/>
        </p:nvPicPr>
        <p:blipFill>
          <a:blip r:embed="rId9" cstate="print"/>
          <a:srcRect/>
          <a:stretch>
            <a:fillRect/>
          </a:stretch>
        </p:blipFill>
        <p:spPr bwMode="auto">
          <a:xfrm>
            <a:off x="359507" y="4349822"/>
            <a:ext cx="5525478" cy="25163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additive="base">
                                        <p:cTn id="7" dur="500" fill="hold"/>
                                        <p:tgtEl>
                                          <p:spTgt spid="44033"/>
                                        </p:tgtEl>
                                        <p:attrNameLst>
                                          <p:attrName>ppt_x</p:attrName>
                                        </p:attrNameLst>
                                      </p:cBhvr>
                                      <p:tavLst>
                                        <p:tav tm="0">
                                          <p:val>
                                            <p:strVal val="#ppt_x"/>
                                          </p:val>
                                        </p:tav>
                                        <p:tav tm="100000">
                                          <p:val>
                                            <p:strVal val="#ppt_x"/>
                                          </p:val>
                                        </p:tav>
                                      </p:tavLst>
                                    </p:anim>
                                    <p:anim calcmode="lin" valueType="num">
                                      <p:cBhvr additive="base">
                                        <p:cTn id="8" dur="500" fill="hold"/>
                                        <p:tgtEl>
                                          <p:spTgt spid="44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圆角矩形 93"/>
          <p:cNvSpPr/>
          <p:nvPr/>
        </p:nvSpPr>
        <p:spPr>
          <a:xfrm>
            <a:off x="187569" y="1664677"/>
            <a:ext cx="5568462" cy="3798277"/>
          </a:xfrm>
          <a:prstGeom prst="roundRect">
            <a:avLst>
              <a:gd name="adj" fmla="val 5967"/>
            </a:avLst>
          </a:prstGeom>
          <a:ln>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zh-CN" altLang="en-US" dirty="0" smtClean="0">
                <a:latin typeface="微软雅黑" pitchFamily="34" charset="-122"/>
                <a:ea typeface="微软雅黑" pitchFamily="34" charset="-122"/>
              </a:rPr>
              <a:t>案例</a:t>
            </a:r>
            <a:endParaRPr lang="zh-CN" altLang="en-US" dirty="0">
              <a:latin typeface="微软雅黑" pitchFamily="34" charset="-122"/>
              <a:ea typeface="微软雅黑" pitchFamily="34" charset="-122"/>
            </a:endParaRPr>
          </a:p>
        </p:txBody>
      </p:sp>
      <p:grpSp>
        <p:nvGrpSpPr>
          <p:cNvPr id="4" name="组合 5"/>
          <p:cNvGrpSpPr/>
          <p:nvPr/>
        </p:nvGrpSpPr>
        <p:grpSpPr>
          <a:xfrm>
            <a:off x="5873262" y="1746738"/>
            <a:ext cx="5932694" cy="4689204"/>
            <a:chOff x="107504" y="325272"/>
            <a:chExt cx="8640960" cy="6358351"/>
          </a:xfrm>
        </p:grpSpPr>
        <p:sp>
          <p:nvSpPr>
            <p:cNvPr id="5" name="矩形 7"/>
            <p:cNvSpPr/>
            <p:nvPr/>
          </p:nvSpPr>
          <p:spPr>
            <a:xfrm>
              <a:off x="5256584" y="2080593"/>
              <a:ext cx="3312368" cy="136815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6" name="矩形 8"/>
            <p:cNvSpPr/>
            <p:nvPr/>
          </p:nvSpPr>
          <p:spPr>
            <a:xfrm>
              <a:off x="179512" y="980728"/>
              <a:ext cx="4248472" cy="259228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7" name="TextBox 6"/>
            <p:cNvSpPr txBox="1"/>
            <p:nvPr/>
          </p:nvSpPr>
          <p:spPr>
            <a:xfrm>
              <a:off x="6257231" y="3517179"/>
              <a:ext cx="2374051" cy="368648"/>
            </a:xfrm>
            <a:prstGeom prst="rect">
              <a:avLst/>
            </a:prstGeom>
            <a:noFill/>
          </p:spPr>
          <p:txBody>
            <a:bodyPr wrap="square" rtlCol="0">
              <a:spAutoFit/>
            </a:bodyPr>
            <a:lstStyle/>
            <a:p>
              <a:r>
                <a:rPr lang="en-US" altLang="zh-CN" sz="1200" b="1" dirty="0" smtClean="0">
                  <a:latin typeface="微软雅黑" pitchFamily="34" charset="-122"/>
                  <a:ea typeface="微软雅黑" pitchFamily="34" charset="-122"/>
                </a:rPr>
                <a:t>2Mbps</a:t>
              </a:r>
              <a:r>
                <a:rPr lang="zh-CN" altLang="en-US" sz="1200" b="1" dirty="0" smtClean="0">
                  <a:latin typeface="微软雅黑" pitchFamily="34" charset="-122"/>
                  <a:ea typeface="微软雅黑" pitchFamily="34" charset="-122"/>
                </a:rPr>
                <a:t> 意大利</a:t>
              </a:r>
              <a:r>
                <a:rPr lang="en-US" altLang="zh-CN" sz="1200" b="1" dirty="0" smtClean="0">
                  <a:latin typeface="微软雅黑" pitchFamily="34" charset="-122"/>
                  <a:ea typeface="微软雅黑" pitchFamily="34" charset="-122"/>
                </a:rPr>
                <a:t>-</a:t>
              </a:r>
              <a:r>
                <a:rPr lang="zh-CN" altLang="en-US" sz="1200" b="1" dirty="0" smtClean="0">
                  <a:latin typeface="微软雅黑" pitchFamily="34" charset="-122"/>
                  <a:ea typeface="微软雅黑" pitchFamily="34" charset="-122"/>
                </a:rPr>
                <a:t>北京专线</a:t>
              </a:r>
              <a:endParaRPr lang="zh-CN" altLang="en-US" sz="1200" b="1" dirty="0">
                <a:latin typeface="微软雅黑" pitchFamily="34" charset="-122"/>
                <a:ea typeface="微软雅黑" pitchFamily="34" charset="-122"/>
              </a:endParaRPr>
            </a:p>
          </p:txBody>
        </p:sp>
        <p:sp>
          <p:nvSpPr>
            <p:cNvPr id="8" name="矩形 11"/>
            <p:cNvSpPr/>
            <p:nvPr/>
          </p:nvSpPr>
          <p:spPr>
            <a:xfrm>
              <a:off x="5292080" y="4623519"/>
              <a:ext cx="3312368" cy="1800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pic>
          <p:nvPicPr>
            <p:cNvPr id="9" name="Picture 15"/>
            <p:cNvPicPr>
              <a:picLocks noChangeAspect="1" noChangeArrowheads="1"/>
            </p:cNvPicPr>
            <p:nvPr/>
          </p:nvPicPr>
          <p:blipFill>
            <a:blip r:embed="rId3" cstate="print"/>
            <a:srcRect/>
            <a:stretch>
              <a:fillRect/>
            </a:stretch>
          </p:blipFill>
          <p:spPr bwMode="auto">
            <a:xfrm>
              <a:off x="4538084" y="325272"/>
              <a:ext cx="1237299" cy="771277"/>
            </a:xfrm>
            <a:prstGeom prst="rect">
              <a:avLst/>
            </a:prstGeom>
            <a:noFill/>
            <a:ln w="9525">
              <a:noFill/>
              <a:miter lim="800000"/>
              <a:headEnd/>
              <a:tailEnd/>
            </a:ln>
          </p:spPr>
        </p:pic>
        <p:sp>
          <p:nvSpPr>
            <p:cNvPr id="10" name="Line 47"/>
            <p:cNvSpPr>
              <a:spLocks noChangeShapeType="1"/>
            </p:cNvSpPr>
            <p:nvPr/>
          </p:nvSpPr>
          <p:spPr bwMode="auto">
            <a:xfrm flipV="1">
              <a:off x="6048672" y="2800673"/>
              <a:ext cx="1800200" cy="0"/>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pic>
          <p:nvPicPr>
            <p:cNvPr id="11" name="Picture 9"/>
            <p:cNvPicPr>
              <a:picLocks noChangeAspect="1" noChangeArrowheads="1"/>
            </p:cNvPicPr>
            <p:nvPr/>
          </p:nvPicPr>
          <p:blipFill>
            <a:blip r:embed="rId4" cstate="print"/>
            <a:srcRect/>
            <a:stretch>
              <a:fillRect/>
            </a:stretch>
          </p:blipFill>
          <p:spPr bwMode="auto">
            <a:xfrm flipH="1">
              <a:off x="5400599" y="2400623"/>
              <a:ext cx="767071" cy="688082"/>
            </a:xfrm>
            <a:prstGeom prst="rect">
              <a:avLst/>
            </a:prstGeom>
            <a:noFill/>
            <a:ln w="9525">
              <a:noFill/>
              <a:miter lim="800000"/>
              <a:headEnd/>
              <a:tailEnd/>
            </a:ln>
          </p:spPr>
        </p:pic>
        <p:pic>
          <p:nvPicPr>
            <p:cNvPr id="12" name="Picture 114" descr="7"/>
            <p:cNvPicPr>
              <a:picLocks noChangeAspect="1" noChangeArrowheads="1"/>
            </p:cNvPicPr>
            <p:nvPr/>
          </p:nvPicPr>
          <p:blipFill>
            <a:blip r:embed="rId5" cstate="print"/>
            <a:srcRect/>
            <a:stretch>
              <a:fillRect/>
            </a:stretch>
          </p:blipFill>
          <p:spPr bwMode="auto">
            <a:xfrm>
              <a:off x="7074300" y="2712814"/>
              <a:ext cx="558548" cy="263873"/>
            </a:xfrm>
            <a:prstGeom prst="rect">
              <a:avLst/>
            </a:prstGeom>
            <a:noFill/>
            <a:ln w="9525">
              <a:noFill/>
              <a:miter lim="800000"/>
              <a:headEnd/>
              <a:tailEnd/>
            </a:ln>
          </p:spPr>
        </p:pic>
        <p:pic>
          <p:nvPicPr>
            <p:cNvPr id="13" name="Picture 30"/>
            <p:cNvPicPr>
              <a:picLocks noChangeAspect="1" noChangeArrowheads="1"/>
            </p:cNvPicPr>
            <p:nvPr/>
          </p:nvPicPr>
          <p:blipFill>
            <a:blip r:embed="rId6" cstate="print"/>
            <a:srcRect/>
            <a:stretch>
              <a:fillRect/>
            </a:stretch>
          </p:blipFill>
          <p:spPr bwMode="auto">
            <a:xfrm>
              <a:off x="6480720" y="2616647"/>
              <a:ext cx="360040" cy="408352"/>
            </a:xfrm>
            <a:prstGeom prst="rect">
              <a:avLst/>
            </a:prstGeom>
            <a:noFill/>
            <a:ln w="9525">
              <a:noFill/>
              <a:miter lim="800000"/>
              <a:headEnd/>
              <a:tailEnd/>
            </a:ln>
          </p:spPr>
        </p:pic>
        <p:pic>
          <p:nvPicPr>
            <p:cNvPr id="14" name="Picture 89" descr="GGSN"/>
            <p:cNvPicPr>
              <a:picLocks noChangeAspect="1" noChangeArrowheads="1"/>
            </p:cNvPicPr>
            <p:nvPr/>
          </p:nvPicPr>
          <p:blipFill>
            <a:blip r:embed="rId7" cstate="print"/>
            <a:srcRect/>
            <a:stretch>
              <a:fillRect/>
            </a:stretch>
          </p:blipFill>
          <p:spPr bwMode="auto">
            <a:xfrm>
              <a:off x="7848872" y="2616647"/>
              <a:ext cx="360040" cy="369447"/>
            </a:xfrm>
            <a:prstGeom prst="rect">
              <a:avLst/>
            </a:prstGeom>
            <a:noFill/>
            <a:ln w="9525">
              <a:noFill/>
              <a:miter lim="800000"/>
              <a:headEnd/>
              <a:tailEnd/>
            </a:ln>
          </p:spPr>
        </p:pic>
        <p:sp>
          <p:nvSpPr>
            <p:cNvPr id="15" name="Line 47"/>
            <p:cNvSpPr>
              <a:spLocks noChangeShapeType="1"/>
            </p:cNvSpPr>
            <p:nvPr/>
          </p:nvSpPr>
          <p:spPr bwMode="auto">
            <a:xfrm>
              <a:off x="6084168" y="5487615"/>
              <a:ext cx="385050" cy="288032"/>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16" name="Line 47"/>
            <p:cNvSpPr>
              <a:spLocks noChangeShapeType="1"/>
            </p:cNvSpPr>
            <p:nvPr/>
          </p:nvSpPr>
          <p:spPr bwMode="auto">
            <a:xfrm flipH="1">
              <a:off x="6084167" y="5919662"/>
              <a:ext cx="385049" cy="288033"/>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17" name="Line 47"/>
            <p:cNvSpPr>
              <a:spLocks noChangeShapeType="1"/>
            </p:cNvSpPr>
            <p:nvPr/>
          </p:nvSpPr>
          <p:spPr bwMode="auto">
            <a:xfrm flipH="1" flipV="1">
              <a:off x="7356053" y="5044172"/>
              <a:ext cx="0" cy="323201"/>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18" name="Line 47"/>
            <p:cNvSpPr>
              <a:spLocks noChangeShapeType="1"/>
            </p:cNvSpPr>
            <p:nvPr/>
          </p:nvSpPr>
          <p:spPr bwMode="auto">
            <a:xfrm flipH="1" flipV="1">
              <a:off x="7962437" y="5044172"/>
              <a:ext cx="0" cy="323201"/>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19" name="Line 47"/>
            <p:cNvSpPr>
              <a:spLocks noChangeShapeType="1"/>
            </p:cNvSpPr>
            <p:nvPr/>
          </p:nvSpPr>
          <p:spPr bwMode="auto">
            <a:xfrm flipH="1" flipV="1">
              <a:off x="7962437" y="5367373"/>
              <a:ext cx="0" cy="323201"/>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20" name="Line 47"/>
            <p:cNvSpPr>
              <a:spLocks noChangeShapeType="1"/>
            </p:cNvSpPr>
            <p:nvPr/>
          </p:nvSpPr>
          <p:spPr bwMode="auto">
            <a:xfrm flipH="1" flipV="1">
              <a:off x="7356053" y="5367373"/>
              <a:ext cx="0" cy="323201"/>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21" name="Line 47"/>
            <p:cNvSpPr>
              <a:spLocks noChangeShapeType="1"/>
            </p:cNvSpPr>
            <p:nvPr/>
          </p:nvSpPr>
          <p:spPr bwMode="auto">
            <a:xfrm flipH="1" flipV="1">
              <a:off x="6689032" y="5432013"/>
              <a:ext cx="0" cy="323201"/>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22" name="Line 47"/>
            <p:cNvSpPr>
              <a:spLocks noChangeShapeType="1"/>
            </p:cNvSpPr>
            <p:nvPr/>
          </p:nvSpPr>
          <p:spPr bwMode="auto">
            <a:xfrm flipH="1" flipV="1">
              <a:off x="6689032" y="5044172"/>
              <a:ext cx="0" cy="323201"/>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23" name="圆柱形 26"/>
            <p:cNvSpPr/>
            <p:nvPr/>
          </p:nvSpPr>
          <p:spPr>
            <a:xfrm rot="5400000">
              <a:off x="7139817" y="4506194"/>
              <a:ext cx="129280" cy="1758511"/>
            </a:xfrm>
            <a:prstGeom prst="can">
              <a:avLst/>
            </a:prstGeom>
            <a:gradFill>
              <a:gsLst>
                <a:gs pos="0">
                  <a:srgbClr val="5E9EFF"/>
                </a:gs>
                <a:gs pos="39999">
                  <a:srgbClr val="85C2FF"/>
                </a:gs>
                <a:gs pos="70000">
                  <a:srgbClr val="C4D6EB"/>
                </a:gs>
                <a:gs pos="100000">
                  <a:srgbClr val="FFEBFA"/>
                </a:gs>
              </a:gsLst>
              <a:lin ang="0" scaled="0"/>
            </a:gra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pic>
          <p:nvPicPr>
            <p:cNvPr id="24" name="Picture 89" descr="GGSN"/>
            <p:cNvPicPr>
              <a:picLocks noChangeAspect="1" noChangeArrowheads="1"/>
            </p:cNvPicPr>
            <p:nvPr/>
          </p:nvPicPr>
          <p:blipFill>
            <a:blip r:embed="rId7" cstate="print"/>
            <a:srcRect/>
            <a:stretch>
              <a:fillRect/>
            </a:stretch>
          </p:blipFill>
          <p:spPr bwMode="auto">
            <a:xfrm>
              <a:off x="7780522" y="4841807"/>
              <a:ext cx="303192" cy="331645"/>
            </a:xfrm>
            <a:prstGeom prst="rect">
              <a:avLst/>
            </a:prstGeom>
            <a:noFill/>
            <a:ln w="9525">
              <a:noFill/>
              <a:miter lim="800000"/>
              <a:headEnd/>
              <a:tailEnd/>
            </a:ln>
          </p:spPr>
        </p:pic>
        <p:graphicFrame>
          <p:nvGraphicFramePr>
            <p:cNvPr id="25" name="Object 27"/>
            <p:cNvGraphicFramePr>
              <a:graphicFrameLocks noChangeAspect="1"/>
            </p:cNvGraphicFramePr>
            <p:nvPr/>
          </p:nvGraphicFramePr>
          <p:xfrm>
            <a:off x="6469218" y="5631631"/>
            <a:ext cx="297131" cy="378957"/>
          </p:xfrm>
          <a:graphic>
            <a:graphicData uri="http://schemas.openxmlformats.org/presentationml/2006/ole">
              <p:oleObj spid="_x0000_s23553" name="CorelDRAW" r:id="rId8" imgW="4536000" imgH="4217760" progId="">
                <p:embed/>
              </p:oleObj>
            </a:graphicData>
          </a:graphic>
        </p:graphicFrame>
        <p:pic>
          <p:nvPicPr>
            <p:cNvPr id="26" name="Object 8"/>
            <p:cNvPicPr>
              <a:picLocks noChangeAspect="1" noChangeArrowheads="1"/>
            </p:cNvPicPr>
            <p:nvPr/>
          </p:nvPicPr>
          <p:blipFill>
            <a:blip r:embed="rId9" cstate="print"/>
            <a:srcRect/>
            <a:stretch>
              <a:fillRect/>
            </a:stretch>
          </p:blipFill>
          <p:spPr bwMode="auto">
            <a:xfrm>
              <a:off x="7765362" y="5559623"/>
              <a:ext cx="333770" cy="452481"/>
            </a:xfrm>
            <a:prstGeom prst="rect">
              <a:avLst/>
            </a:prstGeom>
            <a:noFill/>
            <a:ln w="9525">
              <a:noFill/>
              <a:miter lim="800000"/>
              <a:headEnd/>
              <a:tailEnd/>
            </a:ln>
            <a:effectLst/>
          </p:spPr>
        </p:pic>
        <p:pic>
          <p:nvPicPr>
            <p:cNvPr id="27"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377706" y="4902088"/>
              <a:ext cx="553879" cy="206724"/>
            </a:xfrm>
            <a:prstGeom prst="rect">
              <a:avLst/>
            </a:prstGeom>
            <a:noFill/>
            <a:ln w="9525">
              <a:noFill/>
              <a:miter lim="800000"/>
              <a:headEnd/>
              <a:tailEnd/>
            </a:ln>
          </p:spPr>
        </p:pic>
        <p:pic>
          <p:nvPicPr>
            <p:cNvPr id="28" name="Picture 4" descr="电话-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792346" y="5271591"/>
              <a:ext cx="363830" cy="324211"/>
            </a:xfrm>
            <a:prstGeom prst="rect">
              <a:avLst/>
            </a:prstGeom>
            <a:noFill/>
            <a:ln w="9525">
              <a:noFill/>
              <a:miter lim="800000"/>
              <a:headEnd/>
              <a:tailEnd/>
            </a:ln>
          </p:spPr>
        </p:pic>
        <p:pic>
          <p:nvPicPr>
            <p:cNvPr id="29" name="Picture 4" descr="电话-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792346" y="6027500"/>
              <a:ext cx="363830" cy="324211"/>
            </a:xfrm>
            <a:prstGeom prst="rect">
              <a:avLst/>
            </a:prstGeom>
            <a:noFill/>
            <a:ln w="9525">
              <a:noFill/>
              <a:miter lim="800000"/>
              <a:headEnd/>
              <a:tailEnd/>
            </a:ln>
          </p:spPr>
        </p:pic>
        <p:graphicFrame>
          <p:nvGraphicFramePr>
            <p:cNvPr id="30" name="Object 17"/>
            <p:cNvGraphicFramePr>
              <a:graphicFrameLocks noChangeAspect="1"/>
            </p:cNvGraphicFramePr>
            <p:nvPr/>
          </p:nvGraphicFramePr>
          <p:xfrm>
            <a:off x="6810309" y="5618960"/>
            <a:ext cx="881229" cy="394815"/>
          </p:xfrm>
          <a:graphic>
            <a:graphicData uri="http://schemas.openxmlformats.org/presentationml/2006/ole">
              <p:oleObj spid="_x0000_s23554" name="CorelDRAW" r:id="rId12" imgW="3832920" imgH="1609920" progId="">
                <p:embed/>
              </p:oleObj>
            </a:graphicData>
          </a:graphic>
        </p:graphicFrame>
        <p:pic>
          <p:nvPicPr>
            <p:cNvPr id="31" name="Picture 11" descr="DIANNAO"/>
            <p:cNvPicPr>
              <a:picLocks noChangeAspect="1" noChangeArrowheads="1"/>
            </p:cNvPicPr>
            <p:nvPr/>
          </p:nvPicPr>
          <p:blipFill>
            <a:blip r:embed="rId13" cstate="print">
              <a:clrChange>
                <a:clrFrom>
                  <a:srgbClr val="FEFEF6"/>
                </a:clrFrom>
                <a:clrTo>
                  <a:srgbClr val="FEFEF6">
                    <a:alpha val="0"/>
                  </a:srgbClr>
                </a:clrTo>
              </a:clrChange>
            </a:blip>
            <a:srcRect/>
            <a:stretch>
              <a:fillRect/>
            </a:stretch>
          </p:blipFill>
          <p:spPr bwMode="auto">
            <a:xfrm>
              <a:off x="7093155" y="4767535"/>
              <a:ext cx="444813" cy="405918"/>
            </a:xfrm>
            <a:prstGeom prst="rect">
              <a:avLst/>
            </a:prstGeom>
            <a:noFill/>
            <a:ln w="9525">
              <a:noFill/>
              <a:miter lim="800000"/>
              <a:headEnd/>
              <a:tailEnd/>
            </a:ln>
          </p:spPr>
        </p:pic>
        <p:sp>
          <p:nvSpPr>
            <p:cNvPr id="32" name="Line 47"/>
            <p:cNvSpPr>
              <a:spLocks noChangeShapeType="1"/>
            </p:cNvSpPr>
            <p:nvPr/>
          </p:nvSpPr>
          <p:spPr bwMode="auto">
            <a:xfrm>
              <a:off x="1619672" y="3068960"/>
              <a:ext cx="1872208" cy="0"/>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33" name="Line 47"/>
            <p:cNvSpPr>
              <a:spLocks noChangeShapeType="1"/>
            </p:cNvSpPr>
            <p:nvPr/>
          </p:nvSpPr>
          <p:spPr bwMode="auto">
            <a:xfrm flipH="1" flipV="1">
              <a:off x="2123728" y="2241703"/>
              <a:ext cx="0" cy="323201"/>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pic>
          <p:nvPicPr>
            <p:cNvPr id="34" name="Picture 9"/>
            <p:cNvPicPr>
              <a:picLocks noChangeAspect="1" noChangeArrowheads="1"/>
            </p:cNvPicPr>
            <p:nvPr/>
          </p:nvPicPr>
          <p:blipFill>
            <a:blip r:embed="rId4" cstate="print"/>
            <a:srcRect/>
            <a:stretch>
              <a:fillRect/>
            </a:stretch>
          </p:blipFill>
          <p:spPr bwMode="auto">
            <a:xfrm>
              <a:off x="3563888" y="1628800"/>
              <a:ext cx="720080" cy="688082"/>
            </a:xfrm>
            <a:prstGeom prst="rect">
              <a:avLst/>
            </a:prstGeom>
            <a:noFill/>
            <a:ln w="9525">
              <a:noFill/>
              <a:miter lim="800000"/>
              <a:headEnd/>
              <a:tailEnd/>
            </a:ln>
          </p:spPr>
        </p:pic>
        <p:pic>
          <p:nvPicPr>
            <p:cNvPr id="35" name="Picture 30"/>
            <p:cNvPicPr>
              <a:picLocks noChangeAspect="1" noChangeArrowheads="1"/>
            </p:cNvPicPr>
            <p:nvPr/>
          </p:nvPicPr>
          <p:blipFill>
            <a:blip r:embed="rId6" cstate="print"/>
            <a:srcRect/>
            <a:stretch>
              <a:fillRect/>
            </a:stretch>
          </p:blipFill>
          <p:spPr bwMode="auto">
            <a:xfrm>
              <a:off x="3491880" y="2804624"/>
              <a:ext cx="360040" cy="408352"/>
            </a:xfrm>
            <a:prstGeom prst="rect">
              <a:avLst/>
            </a:prstGeom>
            <a:noFill/>
            <a:ln w="9525">
              <a:noFill/>
              <a:miter lim="800000"/>
              <a:headEnd/>
              <a:tailEnd/>
            </a:ln>
          </p:spPr>
        </p:pic>
        <p:pic>
          <p:nvPicPr>
            <p:cNvPr id="36" name="Picture 114" descr="7"/>
            <p:cNvPicPr>
              <a:picLocks noChangeAspect="1" noChangeArrowheads="1"/>
            </p:cNvPicPr>
            <p:nvPr/>
          </p:nvPicPr>
          <p:blipFill>
            <a:blip r:embed="rId5" cstate="print"/>
            <a:srcRect/>
            <a:stretch>
              <a:fillRect/>
            </a:stretch>
          </p:blipFill>
          <p:spPr bwMode="auto">
            <a:xfrm>
              <a:off x="2717308" y="2924944"/>
              <a:ext cx="558548" cy="263873"/>
            </a:xfrm>
            <a:prstGeom prst="rect">
              <a:avLst/>
            </a:prstGeom>
            <a:noFill/>
            <a:ln w="9525">
              <a:noFill/>
              <a:miter lim="800000"/>
              <a:headEnd/>
              <a:tailEnd/>
            </a:ln>
          </p:spPr>
        </p:pic>
        <p:sp>
          <p:nvSpPr>
            <p:cNvPr id="37" name="Line 47"/>
            <p:cNvSpPr>
              <a:spLocks noChangeShapeType="1"/>
            </p:cNvSpPr>
            <p:nvPr/>
          </p:nvSpPr>
          <p:spPr bwMode="auto">
            <a:xfrm flipV="1">
              <a:off x="899592" y="1556792"/>
              <a:ext cx="288032" cy="352672"/>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38" name="Line 47"/>
            <p:cNvSpPr>
              <a:spLocks noChangeShapeType="1"/>
            </p:cNvSpPr>
            <p:nvPr/>
          </p:nvSpPr>
          <p:spPr bwMode="auto">
            <a:xfrm flipH="1" flipV="1">
              <a:off x="840349" y="2265477"/>
              <a:ext cx="0" cy="323201"/>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39" name="Line 47"/>
            <p:cNvSpPr>
              <a:spLocks noChangeShapeType="1"/>
            </p:cNvSpPr>
            <p:nvPr/>
          </p:nvSpPr>
          <p:spPr bwMode="auto">
            <a:xfrm flipH="1" flipV="1">
              <a:off x="1475656" y="2265477"/>
              <a:ext cx="0" cy="323201"/>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40" name="Line 47"/>
            <p:cNvSpPr>
              <a:spLocks noChangeShapeType="1"/>
            </p:cNvSpPr>
            <p:nvPr/>
          </p:nvSpPr>
          <p:spPr bwMode="auto">
            <a:xfrm flipH="1" flipV="1">
              <a:off x="467544" y="1556791"/>
              <a:ext cx="288032" cy="360040"/>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41" name="Line 47"/>
            <p:cNvSpPr>
              <a:spLocks noChangeShapeType="1"/>
            </p:cNvSpPr>
            <p:nvPr/>
          </p:nvSpPr>
          <p:spPr bwMode="auto">
            <a:xfrm flipH="1" flipV="1">
              <a:off x="1475656" y="2636912"/>
              <a:ext cx="0" cy="323201"/>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42" name="Line 47"/>
            <p:cNvSpPr>
              <a:spLocks noChangeShapeType="1"/>
            </p:cNvSpPr>
            <p:nvPr/>
          </p:nvSpPr>
          <p:spPr bwMode="auto">
            <a:xfrm flipH="1" flipV="1">
              <a:off x="827584" y="2653318"/>
              <a:ext cx="0" cy="323201"/>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43" name="圆柱形 46"/>
            <p:cNvSpPr/>
            <p:nvPr/>
          </p:nvSpPr>
          <p:spPr>
            <a:xfrm rot="5400000">
              <a:off x="1392252" y="1689414"/>
              <a:ext cx="166807" cy="1872207"/>
            </a:xfrm>
            <a:prstGeom prst="can">
              <a:avLst/>
            </a:prstGeom>
            <a:gradFill>
              <a:gsLst>
                <a:gs pos="0">
                  <a:srgbClr val="5E9EFF"/>
                </a:gs>
                <a:gs pos="39999">
                  <a:srgbClr val="85C2FF"/>
                </a:gs>
                <a:gs pos="70000">
                  <a:srgbClr val="C4D6EB"/>
                </a:gs>
                <a:gs pos="100000">
                  <a:srgbClr val="FFEBFA"/>
                </a:gs>
              </a:gsLst>
              <a:lin ang="0" scaled="0"/>
            </a:gra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pic>
          <p:nvPicPr>
            <p:cNvPr id="44" name="Picture 89" descr="GGSN"/>
            <p:cNvPicPr>
              <a:picLocks noChangeAspect="1" noChangeArrowheads="1"/>
            </p:cNvPicPr>
            <p:nvPr/>
          </p:nvPicPr>
          <p:blipFill>
            <a:blip r:embed="rId7" cstate="print"/>
            <a:srcRect/>
            <a:stretch>
              <a:fillRect/>
            </a:stretch>
          </p:blipFill>
          <p:spPr bwMode="auto">
            <a:xfrm>
              <a:off x="1331640" y="2852936"/>
              <a:ext cx="303192" cy="331645"/>
            </a:xfrm>
            <a:prstGeom prst="rect">
              <a:avLst/>
            </a:prstGeom>
            <a:noFill/>
            <a:ln w="9525">
              <a:noFill/>
              <a:miter lim="800000"/>
              <a:headEnd/>
              <a:tailEnd/>
            </a:ln>
          </p:spPr>
        </p:pic>
        <p:graphicFrame>
          <p:nvGraphicFramePr>
            <p:cNvPr id="45" name="Object 27"/>
            <p:cNvGraphicFramePr>
              <a:graphicFrameLocks noChangeAspect="1"/>
            </p:cNvGraphicFramePr>
            <p:nvPr/>
          </p:nvGraphicFramePr>
          <p:xfrm>
            <a:off x="674469" y="1897915"/>
            <a:ext cx="297131" cy="378957"/>
          </p:xfrm>
          <a:graphic>
            <a:graphicData uri="http://schemas.openxmlformats.org/presentationml/2006/ole">
              <p:oleObj spid="_x0000_s23555" name="CorelDRAW" r:id="rId14" imgW="4536000" imgH="4217760" progId="">
                <p:embed/>
              </p:oleObj>
            </a:graphicData>
          </a:graphic>
        </p:graphicFrame>
        <p:pic>
          <p:nvPicPr>
            <p:cNvPr id="46" name="Object 8"/>
            <p:cNvPicPr>
              <a:picLocks noChangeAspect="1" noChangeArrowheads="1"/>
            </p:cNvPicPr>
            <p:nvPr/>
          </p:nvPicPr>
          <p:blipFill>
            <a:blip r:embed="rId9" cstate="print"/>
            <a:srcRect/>
            <a:stretch>
              <a:fillRect/>
            </a:stretch>
          </p:blipFill>
          <p:spPr bwMode="auto">
            <a:xfrm>
              <a:off x="611560" y="2800675"/>
              <a:ext cx="333770" cy="452481"/>
            </a:xfrm>
            <a:prstGeom prst="rect">
              <a:avLst/>
            </a:prstGeom>
            <a:noFill/>
            <a:ln w="9525">
              <a:noFill/>
              <a:miter lim="800000"/>
              <a:headEnd/>
              <a:tailEnd/>
            </a:ln>
            <a:effectLst/>
          </p:spPr>
        </p:pic>
        <p:pic>
          <p:nvPicPr>
            <p:cNvPr id="47" name="Picture 4" descr="电话-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47730" y="1268760"/>
              <a:ext cx="363830" cy="324211"/>
            </a:xfrm>
            <a:prstGeom prst="rect">
              <a:avLst/>
            </a:prstGeom>
            <a:noFill/>
            <a:ln w="9525">
              <a:noFill/>
              <a:miter lim="800000"/>
              <a:headEnd/>
              <a:tailEnd/>
            </a:ln>
          </p:spPr>
        </p:pic>
        <p:pic>
          <p:nvPicPr>
            <p:cNvPr id="48" name="Picture 4" descr="电话-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67810" y="1268760"/>
              <a:ext cx="363830" cy="324211"/>
            </a:xfrm>
            <a:prstGeom prst="rect">
              <a:avLst/>
            </a:prstGeom>
            <a:noFill/>
            <a:ln w="9525">
              <a:noFill/>
              <a:miter lim="800000"/>
              <a:headEnd/>
              <a:tailEnd/>
            </a:ln>
          </p:spPr>
        </p:pic>
        <p:graphicFrame>
          <p:nvGraphicFramePr>
            <p:cNvPr id="49" name="Object 17"/>
            <p:cNvGraphicFramePr>
              <a:graphicFrameLocks noChangeAspect="1"/>
            </p:cNvGraphicFramePr>
            <p:nvPr/>
          </p:nvGraphicFramePr>
          <p:xfrm>
            <a:off x="1746555" y="1954065"/>
            <a:ext cx="881229" cy="394815"/>
          </p:xfrm>
          <a:graphic>
            <a:graphicData uri="http://schemas.openxmlformats.org/presentationml/2006/ole">
              <p:oleObj spid="_x0000_s23556" name="CorelDRAW" r:id="rId15" imgW="3832920" imgH="1609920" progId="">
                <p:embed/>
              </p:oleObj>
            </a:graphicData>
          </a:graphic>
        </p:graphicFrame>
        <p:pic>
          <p:nvPicPr>
            <p:cNvPr id="50" name="Picture 11" descr="DIANNAO"/>
            <p:cNvPicPr>
              <a:picLocks noChangeAspect="1" noChangeArrowheads="1"/>
            </p:cNvPicPr>
            <p:nvPr/>
          </p:nvPicPr>
          <p:blipFill>
            <a:blip r:embed="rId13" cstate="print">
              <a:clrChange>
                <a:clrFrom>
                  <a:srgbClr val="FEFEF6"/>
                </a:clrFrom>
                <a:clrTo>
                  <a:srgbClr val="FEFEF6">
                    <a:alpha val="0"/>
                  </a:srgbClr>
                </a:clrTo>
              </a:clrChange>
            </a:blip>
            <a:srcRect/>
            <a:stretch>
              <a:fillRect/>
            </a:stretch>
          </p:blipFill>
          <p:spPr bwMode="auto">
            <a:xfrm>
              <a:off x="1259632" y="1916832"/>
              <a:ext cx="444813" cy="405918"/>
            </a:xfrm>
            <a:prstGeom prst="rect">
              <a:avLst/>
            </a:prstGeom>
            <a:noFill/>
            <a:ln w="9525">
              <a:noFill/>
              <a:miter lim="800000"/>
              <a:headEnd/>
              <a:tailEnd/>
            </a:ln>
          </p:spPr>
        </p:pic>
        <p:sp>
          <p:nvSpPr>
            <p:cNvPr id="51" name="Line 47"/>
            <p:cNvSpPr>
              <a:spLocks noChangeShapeType="1"/>
            </p:cNvSpPr>
            <p:nvPr/>
          </p:nvSpPr>
          <p:spPr bwMode="auto">
            <a:xfrm flipH="1" flipV="1">
              <a:off x="3707904" y="2276871"/>
              <a:ext cx="0" cy="576064"/>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52" name="Freeform 3"/>
            <p:cNvSpPr>
              <a:spLocks/>
            </p:cNvSpPr>
            <p:nvPr/>
          </p:nvSpPr>
          <p:spPr bwMode="auto">
            <a:xfrm rot="7495478" flipH="1">
              <a:off x="5429478" y="1215490"/>
              <a:ext cx="348712" cy="768701"/>
            </a:xfrm>
            <a:custGeom>
              <a:avLst/>
              <a:gdLst>
                <a:gd name="T0" fmla="*/ 404 w 404"/>
                <a:gd name="T1" fmla="*/ 771 h 1294"/>
                <a:gd name="T2" fmla="*/ 87 w 404"/>
                <a:gd name="T3" fmla="*/ 0 h 1294"/>
                <a:gd name="T4" fmla="*/ 224 w 404"/>
                <a:gd name="T5" fmla="*/ 574 h 1294"/>
                <a:gd name="T6" fmla="*/ 0 w 404"/>
                <a:gd name="T7" fmla="*/ 466 h 1294"/>
                <a:gd name="T8" fmla="*/ 301 w 404"/>
                <a:gd name="T9" fmla="*/ 1294 h 1294"/>
                <a:gd name="T10" fmla="*/ 155 w 404"/>
                <a:gd name="T11" fmla="*/ 686 h 1294"/>
                <a:gd name="T12" fmla="*/ 404 w 404"/>
                <a:gd name="T13" fmla="*/ 771 h 1294"/>
                <a:gd name="T14" fmla="*/ 0 60000 65536"/>
                <a:gd name="T15" fmla="*/ 0 60000 65536"/>
                <a:gd name="T16" fmla="*/ 0 60000 65536"/>
                <a:gd name="T17" fmla="*/ 0 60000 65536"/>
                <a:gd name="T18" fmla="*/ 0 60000 65536"/>
                <a:gd name="T19" fmla="*/ 0 60000 65536"/>
                <a:gd name="T20" fmla="*/ 0 60000 65536"/>
                <a:gd name="T21" fmla="*/ 0 w 404"/>
                <a:gd name="T22" fmla="*/ 0 h 1294"/>
                <a:gd name="T23" fmla="*/ 404 w 404"/>
                <a:gd name="T24" fmla="*/ 1294 h 1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4" h="1294">
                  <a:moveTo>
                    <a:pt x="404" y="771"/>
                  </a:moveTo>
                  <a:lnTo>
                    <a:pt x="87" y="0"/>
                  </a:lnTo>
                  <a:lnTo>
                    <a:pt x="224" y="574"/>
                  </a:lnTo>
                  <a:lnTo>
                    <a:pt x="0" y="466"/>
                  </a:lnTo>
                  <a:lnTo>
                    <a:pt x="301" y="1294"/>
                  </a:lnTo>
                  <a:lnTo>
                    <a:pt x="155" y="686"/>
                  </a:lnTo>
                  <a:lnTo>
                    <a:pt x="404" y="771"/>
                  </a:lnTo>
                  <a:close/>
                </a:path>
              </a:pathLst>
            </a:custGeom>
            <a:solidFill>
              <a:srgbClr val="0000FF"/>
            </a:solidFill>
            <a:ln w="9525">
              <a:solidFill>
                <a:schemeClr val="tx1"/>
              </a:solidFill>
              <a:round/>
              <a:headEnd/>
              <a:tailEnd/>
            </a:ln>
          </p:spPr>
          <p:txBody>
            <a:bodyPr wrap="none" anchor="ctr"/>
            <a:lstStyle/>
            <a:p>
              <a:endParaRPr lang="zh-CN" altLang="en-US" sz="1400">
                <a:latin typeface="微软雅黑" pitchFamily="34" charset="-122"/>
                <a:ea typeface="微软雅黑" pitchFamily="34" charset="-122"/>
              </a:endParaRPr>
            </a:p>
          </p:txBody>
        </p:sp>
        <p:sp>
          <p:nvSpPr>
            <p:cNvPr id="53" name="Freeform 3"/>
            <p:cNvSpPr>
              <a:spLocks/>
            </p:cNvSpPr>
            <p:nvPr/>
          </p:nvSpPr>
          <p:spPr bwMode="auto">
            <a:xfrm rot="2700000" flipV="1">
              <a:off x="4473208" y="1096039"/>
              <a:ext cx="241621" cy="798142"/>
            </a:xfrm>
            <a:custGeom>
              <a:avLst/>
              <a:gdLst>
                <a:gd name="T0" fmla="*/ 404 w 404"/>
                <a:gd name="T1" fmla="*/ 771 h 1294"/>
                <a:gd name="T2" fmla="*/ 87 w 404"/>
                <a:gd name="T3" fmla="*/ 0 h 1294"/>
                <a:gd name="T4" fmla="*/ 224 w 404"/>
                <a:gd name="T5" fmla="*/ 574 h 1294"/>
                <a:gd name="T6" fmla="*/ 0 w 404"/>
                <a:gd name="T7" fmla="*/ 466 h 1294"/>
                <a:gd name="T8" fmla="*/ 301 w 404"/>
                <a:gd name="T9" fmla="*/ 1294 h 1294"/>
                <a:gd name="T10" fmla="*/ 155 w 404"/>
                <a:gd name="T11" fmla="*/ 686 h 1294"/>
                <a:gd name="T12" fmla="*/ 404 w 404"/>
                <a:gd name="T13" fmla="*/ 771 h 1294"/>
                <a:gd name="T14" fmla="*/ 0 60000 65536"/>
                <a:gd name="T15" fmla="*/ 0 60000 65536"/>
                <a:gd name="T16" fmla="*/ 0 60000 65536"/>
                <a:gd name="T17" fmla="*/ 0 60000 65536"/>
                <a:gd name="T18" fmla="*/ 0 60000 65536"/>
                <a:gd name="T19" fmla="*/ 0 60000 65536"/>
                <a:gd name="T20" fmla="*/ 0 60000 65536"/>
                <a:gd name="T21" fmla="*/ 0 w 404"/>
                <a:gd name="T22" fmla="*/ 0 h 1294"/>
                <a:gd name="T23" fmla="*/ 404 w 404"/>
                <a:gd name="T24" fmla="*/ 1294 h 1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4" h="1294">
                  <a:moveTo>
                    <a:pt x="404" y="771"/>
                  </a:moveTo>
                  <a:lnTo>
                    <a:pt x="87" y="0"/>
                  </a:lnTo>
                  <a:lnTo>
                    <a:pt x="224" y="574"/>
                  </a:lnTo>
                  <a:lnTo>
                    <a:pt x="0" y="466"/>
                  </a:lnTo>
                  <a:lnTo>
                    <a:pt x="301" y="1294"/>
                  </a:lnTo>
                  <a:lnTo>
                    <a:pt x="155" y="686"/>
                  </a:lnTo>
                  <a:lnTo>
                    <a:pt x="404" y="771"/>
                  </a:lnTo>
                  <a:close/>
                </a:path>
              </a:pathLst>
            </a:custGeom>
            <a:solidFill>
              <a:srgbClr val="0000FF"/>
            </a:solidFill>
            <a:ln w="9525">
              <a:solidFill>
                <a:schemeClr val="tx1"/>
              </a:solidFill>
              <a:round/>
              <a:headEnd/>
              <a:tailEnd/>
            </a:ln>
          </p:spPr>
          <p:txBody>
            <a:bodyPr wrap="none" anchor="ctr"/>
            <a:lstStyle/>
            <a:p>
              <a:endParaRPr lang="zh-CN" altLang="en-US" sz="1400">
                <a:latin typeface="微软雅黑" pitchFamily="34" charset="-122"/>
                <a:ea typeface="微软雅黑" pitchFamily="34" charset="-122"/>
              </a:endParaRPr>
            </a:p>
          </p:txBody>
        </p:sp>
        <p:sp>
          <p:nvSpPr>
            <p:cNvPr id="54" name="Line 47"/>
            <p:cNvSpPr>
              <a:spLocks noChangeShapeType="1"/>
            </p:cNvSpPr>
            <p:nvPr/>
          </p:nvSpPr>
          <p:spPr bwMode="auto">
            <a:xfrm flipV="1">
              <a:off x="8028384" y="4941168"/>
              <a:ext cx="504056" cy="0"/>
            </a:xfrm>
            <a:prstGeom prst="line">
              <a:avLst/>
            </a:prstGeom>
            <a:noFill/>
            <a:ln w="28575">
              <a:solidFill>
                <a:srgbClr val="FF0000"/>
              </a:solidFill>
              <a:round/>
              <a:headEnd/>
              <a:tailEnd/>
            </a:ln>
          </p:spPr>
          <p:txBody>
            <a:bodyPr/>
            <a:lstStyle/>
            <a:p>
              <a:endParaRPr lang="zh-CN" altLang="en-US" sz="1400">
                <a:latin typeface="微软雅黑" pitchFamily="34" charset="-122"/>
                <a:ea typeface="微软雅黑" pitchFamily="34" charset="-122"/>
              </a:endParaRPr>
            </a:p>
          </p:txBody>
        </p:sp>
        <p:sp>
          <p:nvSpPr>
            <p:cNvPr id="55" name="Line 47"/>
            <p:cNvSpPr>
              <a:spLocks noChangeShapeType="1"/>
            </p:cNvSpPr>
            <p:nvPr/>
          </p:nvSpPr>
          <p:spPr bwMode="auto">
            <a:xfrm flipV="1">
              <a:off x="8064896" y="2800673"/>
              <a:ext cx="432048" cy="0"/>
            </a:xfrm>
            <a:prstGeom prst="line">
              <a:avLst/>
            </a:prstGeom>
            <a:noFill/>
            <a:ln w="28575">
              <a:solidFill>
                <a:srgbClr val="FF0000"/>
              </a:solidFill>
              <a:round/>
              <a:headEnd/>
              <a:tailEnd/>
            </a:ln>
          </p:spPr>
          <p:txBody>
            <a:bodyPr/>
            <a:lstStyle/>
            <a:p>
              <a:endParaRPr lang="zh-CN" altLang="en-US" sz="1400">
                <a:latin typeface="微软雅黑" pitchFamily="34" charset="-122"/>
                <a:ea typeface="微软雅黑" pitchFamily="34" charset="-122"/>
              </a:endParaRPr>
            </a:p>
          </p:txBody>
        </p:sp>
        <p:sp>
          <p:nvSpPr>
            <p:cNvPr id="56" name="Line 47"/>
            <p:cNvSpPr>
              <a:spLocks noChangeShapeType="1"/>
            </p:cNvSpPr>
            <p:nvPr/>
          </p:nvSpPr>
          <p:spPr bwMode="auto">
            <a:xfrm>
              <a:off x="8532440" y="2780928"/>
              <a:ext cx="0" cy="2160240"/>
            </a:xfrm>
            <a:prstGeom prst="line">
              <a:avLst/>
            </a:prstGeom>
            <a:noFill/>
            <a:ln w="28575">
              <a:solidFill>
                <a:srgbClr val="FF0000"/>
              </a:solidFill>
              <a:round/>
              <a:headEnd/>
              <a:tailEnd/>
            </a:ln>
          </p:spPr>
          <p:txBody>
            <a:bodyPr/>
            <a:lstStyle/>
            <a:p>
              <a:endParaRPr lang="zh-CN" altLang="en-US" sz="1400">
                <a:latin typeface="微软雅黑" pitchFamily="34" charset="-122"/>
                <a:ea typeface="微软雅黑" pitchFamily="34" charset="-122"/>
              </a:endParaRPr>
            </a:p>
          </p:txBody>
        </p:sp>
        <p:grpSp>
          <p:nvGrpSpPr>
            <p:cNvPr id="57" name="Group 6"/>
            <p:cNvGrpSpPr>
              <a:grpSpLocks/>
            </p:cNvGrpSpPr>
            <p:nvPr/>
          </p:nvGrpSpPr>
          <p:grpSpPr bwMode="auto">
            <a:xfrm>
              <a:off x="4211960" y="5487615"/>
              <a:ext cx="1583978" cy="864096"/>
              <a:chOff x="2832" y="2832"/>
              <a:chExt cx="1680" cy="917"/>
            </a:xfrm>
          </p:grpSpPr>
          <p:sp>
            <p:nvSpPr>
              <p:cNvPr id="81" name="Oval 7"/>
              <p:cNvSpPr>
                <a:spLocks noChangeArrowheads="1"/>
              </p:cNvSpPr>
              <p:nvPr/>
            </p:nvSpPr>
            <p:spPr bwMode="auto">
              <a:xfrm>
                <a:off x="2832" y="2976"/>
                <a:ext cx="1680" cy="773"/>
              </a:xfrm>
              <a:prstGeom prst="ellipse">
                <a:avLst/>
              </a:prstGeom>
              <a:gradFill rotWithShape="0">
                <a:gsLst>
                  <a:gs pos="0">
                    <a:srgbClr val="336699"/>
                  </a:gs>
                  <a:gs pos="100000">
                    <a:schemeClr val="bg1"/>
                  </a:gs>
                </a:gsLst>
                <a:path path="shape">
                  <a:fillToRect l="50000" t="50000" r="50000" b="50000"/>
                </a:path>
              </a:gradFill>
              <a:ln w="9525">
                <a:noFill/>
                <a:round/>
                <a:headEnd/>
                <a:tailEnd/>
              </a:ln>
            </p:spPr>
            <p:txBody>
              <a:bodyPr wrap="none" anchor="ctr"/>
              <a:lstStyle/>
              <a:p>
                <a:endParaRPr lang="zh-CN" altLang="en-US" sz="1400">
                  <a:latin typeface="微软雅黑" pitchFamily="34" charset="-122"/>
                  <a:ea typeface="微软雅黑" pitchFamily="34" charset="-122"/>
                </a:endParaRPr>
              </a:p>
            </p:txBody>
          </p:sp>
          <p:pic>
            <p:nvPicPr>
              <p:cNvPr id="82" name="Picture 8" descr="图形1"/>
              <p:cNvPicPr>
                <a:picLocks noChangeAspect="1" noChangeArrowheads="1"/>
              </p:cNvPicPr>
              <p:nvPr/>
            </p:nvPicPr>
            <p:blipFill>
              <a:blip r:embed="rId16" cstate="print"/>
              <a:srcRect/>
              <a:stretch>
                <a:fillRect/>
              </a:stretch>
            </p:blipFill>
            <p:spPr bwMode="auto">
              <a:xfrm>
                <a:off x="2880" y="2832"/>
                <a:ext cx="1367" cy="672"/>
              </a:xfrm>
              <a:prstGeom prst="rect">
                <a:avLst/>
              </a:prstGeom>
              <a:noFill/>
              <a:ln w="9525">
                <a:noFill/>
                <a:miter lim="800000"/>
                <a:headEnd/>
                <a:tailEnd/>
              </a:ln>
            </p:spPr>
          </p:pic>
        </p:grpSp>
        <p:sp>
          <p:nvSpPr>
            <p:cNvPr id="58" name="Line 47"/>
            <p:cNvSpPr>
              <a:spLocks noChangeShapeType="1"/>
            </p:cNvSpPr>
            <p:nvPr/>
          </p:nvSpPr>
          <p:spPr bwMode="auto">
            <a:xfrm flipV="1">
              <a:off x="5580112" y="5847655"/>
              <a:ext cx="864096" cy="0"/>
            </a:xfrm>
            <a:prstGeom prst="line">
              <a:avLst/>
            </a:prstGeom>
            <a:noFill/>
            <a:ln w="28575">
              <a:solidFill>
                <a:schemeClr val="tx1"/>
              </a:solidFill>
              <a:round/>
              <a:headEnd/>
              <a:tailEnd/>
            </a:ln>
          </p:spPr>
          <p:txBody>
            <a:bodyPr/>
            <a:lstStyle/>
            <a:p>
              <a:endParaRPr lang="zh-CN" altLang="en-US" sz="1400">
                <a:latin typeface="微软雅黑" pitchFamily="34" charset="-122"/>
                <a:ea typeface="微软雅黑" pitchFamily="34" charset="-122"/>
              </a:endParaRPr>
            </a:p>
          </p:txBody>
        </p:sp>
        <p:sp>
          <p:nvSpPr>
            <p:cNvPr id="59" name="TextBox 58"/>
            <p:cNvSpPr txBox="1"/>
            <p:nvPr/>
          </p:nvSpPr>
          <p:spPr>
            <a:xfrm>
              <a:off x="5830109" y="1614094"/>
              <a:ext cx="2736502" cy="397707"/>
            </a:xfrm>
            <a:prstGeom prst="rect">
              <a:avLst/>
            </a:prstGeom>
            <a:noFill/>
          </p:spPr>
          <p:txBody>
            <a:bodyPr wrap="square" rtlCol="0">
              <a:spAutoFit/>
            </a:bodyPr>
            <a:lstStyle/>
            <a:p>
              <a:r>
                <a:rPr lang="zh-CN" altLang="en-US" sz="1400" b="1" dirty="0" smtClean="0">
                  <a:latin typeface="微软雅黑" pitchFamily="34" charset="-122"/>
                  <a:ea typeface="微软雅黑" pitchFamily="34" charset="-122"/>
                </a:rPr>
                <a:t>卫星意大利卡利亚里主站</a:t>
              </a:r>
              <a:endParaRPr lang="zh-CN" altLang="en-US" sz="1400" b="1" dirty="0">
                <a:latin typeface="微软雅黑" pitchFamily="34" charset="-122"/>
                <a:ea typeface="微软雅黑" pitchFamily="34" charset="-122"/>
              </a:endParaRPr>
            </a:p>
          </p:txBody>
        </p:sp>
        <p:sp>
          <p:nvSpPr>
            <p:cNvPr id="60" name="TextBox 59"/>
            <p:cNvSpPr txBox="1"/>
            <p:nvPr/>
          </p:nvSpPr>
          <p:spPr>
            <a:xfrm>
              <a:off x="7812359" y="4551511"/>
              <a:ext cx="648072" cy="536903"/>
            </a:xfrm>
            <a:prstGeom prst="rect">
              <a:avLst/>
            </a:prstGeom>
            <a:noFill/>
          </p:spPr>
          <p:txBody>
            <a:bodyPr wrap="square" rtlCol="0">
              <a:spAutoFit/>
            </a:bodyPr>
            <a:lstStyle/>
            <a:p>
              <a:r>
                <a:rPr lang="zh-CN" altLang="en-US" sz="1050" dirty="0" smtClean="0">
                  <a:latin typeface="微软雅黑" pitchFamily="34" charset="-122"/>
                  <a:ea typeface="微软雅黑" pitchFamily="34" charset="-122"/>
                </a:rPr>
                <a:t>路由器</a:t>
              </a:r>
              <a:endParaRPr lang="zh-CN" altLang="en-US" sz="1050" dirty="0">
                <a:latin typeface="微软雅黑" pitchFamily="34" charset="-122"/>
                <a:ea typeface="微软雅黑" pitchFamily="34" charset="-122"/>
              </a:endParaRPr>
            </a:p>
          </p:txBody>
        </p:sp>
        <p:sp>
          <p:nvSpPr>
            <p:cNvPr id="61" name="TextBox 60"/>
            <p:cNvSpPr txBox="1"/>
            <p:nvPr/>
          </p:nvSpPr>
          <p:spPr>
            <a:xfrm>
              <a:off x="6984776" y="2368625"/>
              <a:ext cx="864096" cy="536903"/>
            </a:xfrm>
            <a:prstGeom prst="rect">
              <a:avLst/>
            </a:prstGeom>
            <a:noFill/>
          </p:spPr>
          <p:txBody>
            <a:bodyPr wrap="square" rtlCol="0">
              <a:spAutoFit/>
            </a:bodyPr>
            <a:lstStyle/>
            <a:p>
              <a:r>
                <a:rPr lang="en-US" altLang="zh-CN" sz="1050" dirty="0" smtClean="0">
                  <a:latin typeface="微软雅黑" pitchFamily="34" charset="-122"/>
                  <a:ea typeface="微软雅黑" pitchFamily="34" charset="-122"/>
                </a:rPr>
                <a:t>MODEM</a:t>
              </a:r>
              <a:endParaRPr lang="zh-CN" altLang="en-US" sz="1050" dirty="0">
                <a:latin typeface="微软雅黑" pitchFamily="34" charset="-122"/>
                <a:ea typeface="微软雅黑" pitchFamily="34" charset="-122"/>
              </a:endParaRPr>
            </a:p>
          </p:txBody>
        </p:sp>
        <p:sp>
          <p:nvSpPr>
            <p:cNvPr id="62" name="TextBox 61"/>
            <p:cNvSpPr txBox="1"/>
            <p:nvPr/>
          </p:nvSpPr>
          <p:spPr>
            <a:xfrm>
              <a:off x="7776864" y="2368625"/>
              <a:ext cx="864096" cy="328108"/>
            </a:xfrm>
            <a:prstGeom prst="rect">
              <a:avLst/>
            </a:prstGeom>
            <a:noFill/>
          </p:spPr>
          <p:txBody>
            <a:bodyPr wrap="square" rtlCol="0">
              <a:spAutoFit/>
            </a:bodyPr>
            <a:lstStyle/>
            <a:p>
              <a:r>
                <a:rPr lang="zh-CN" altLang="en-US" sz="1050" dirty="0" smtClean="0">
                  <a:latin typeface="微软雅黑" pitchFamily="34" charset="-122"/>
                  <a:ea typeface="微软雅黑" pitchFamily="34" charset="-122"/>
                </a:rPr>
                <a:t>路由器</a:t>
              </a:r>
              <a:endParaRPr lang="zh-CN" altLang="en-US" sz="1050" dirty="0">
                <a:latin typeface="微软雅黑" pitchFamily="34" charset="-122"/>
                <a:ea typeface="微软雅黑" pitchFamily="34" charset="-122"/>
              </a:endParaRPr>
            </a:p>
          </p:txBody>
        </p:sp>
        <p:sp>
          <p:nvSpPr>
            <p:cNvPr id="63" name="TextBox 62"/>
            <p:cNvSpPr txBox="1"/>
            <p:nvPr/>
          </p:nvSpPr>
          <p:spPr>
            <a:xfrm>
              <a:off x="6408711" y="2368625"/>
              <a:ext cx="864096" cy="328108"/>
            </a:xfrm>
            <a:prstGeom prst="rect">
              <a:avLst/>
            </a:prstGeom>
            <a:noFill/>
          </p:spPr>
          <p:txBody>
            <a:bodyPr wrap="square" rtlCol="0">
              <a:spAutoFit/>
            </a:bodyPr>
            <a:lstStyle/>
            <a:p>
              <a:r>
                <a:rPr lang="en-US" altLang="zh-CN" sz="1050" dirty="0" smtClean="0">
                  <a:latin typeface="微软雅黑" pitchFamily="34" charset="-122"/>
                  <a:ea typeface="微软雅黑" pitchFamily="34" charset="-122"/>
                </a:rPr>
                <a:t>BUC</a:t>
              </a:r>
              <a:endParaRPr lang="zh-CN" altLang="en-US" sz="1050" dirty="0">
                <a:latin typeface="微软雅黑" pitchFamily="34" charset="-122"/>
                <a:ea typeface="微软雅黑" pitchFamily="34" charset="-122"/>
              </a:endParaRPr>
            </a:p>
          </p:txBody>
        </p:sp>
        <p:sp>
          <p:nvSpPr>
            <p:cNvPr id="64" name="TextBox 63"/>
            <p:cNvSpPr txBox="1"/>
            <p:nvPr/>
          </p:nvSpPr>
          <p:spPr>
            <a:xfrm>
              <a:off x="5400600" y="2080592"/>
              <a:ext cx="864096" cy="536903"/>
            </a:xfrm>
            <a:prstGeom prst="rect">
              <a:avLst/>
            </a:prstGeom>
            <a:noFill/>
          </p:spPr>
          <p:txBody>
            <a:bodyPr wrap="square" rtlCol="0">
              <a:spAutoFit/>
            </a:bodyPr>
            <a:lstStyle/>
            <a:p>
              <a:r>
                <a:rPr lang="en-US" altLang="zh-CN" sz="1050" dirty="0" smtClean="0">
                  <a:latin typeface="微软雅黑" pitchFamily="34" charset="-122"/>
                  <a:ea typeface="微软雅黑" pitchFamily="34" charset="-122"/>
                </a:rPr>
                <a:t>11m</a:t>
              </a:r>
              <a:r>
                <a:rPr lang="zh-CN" altLang="en-US" sz="1050" dirty="0" smtClean="0">
                  <a:latin typeface="微软雅黑" pitchFamily="34" charset="-122"/>
                  <a:ea typeface="微软雅黑" pitchFamily="34" charset="-122"/>
                </a:rPr>
                <a:t>天线</a:t>
              </a:r>
              <a:endParaRPr lang="zh-CN" altLang="en-US" sz="1050" dirty="0">
                <a:latin typeface="微软雅黑" pitchFamily="34" charset="-122"/>
                <a:ea typeface="微软雅黑" pitchFamily="34" charset="-122"/>
              </a:endParaRPr>
            </a:p>
          </p:txBody>
        </p:sp>
        <p:sp>
          <p:nvSpPr>
            <p:cNvPr id="65" name="TextBox 64"/>
            <p:cNvSpPr txBox="1"/>
            <p:nvPr/>
          </p:nvSpPr>
          <p:spPr>
            <a:xfrm>
              <a:off x="7092280" y="4562544"/>
              <a:ext cx="864096" cy="328108"/>
            </a:xfrm>
            <a:prstGeom prst="rect">
              <a:avLst/>
            </a:prstGeom>
            <a:noFill/>
          </p:spPr>
          <p:txBody>
            <a:bodyPr wrap="square" rtlCol="0">
              <a:spAutoFit/>
            </a:bodyPr>
            <a:lstStyle/>
            <a:p>
              <a:r>
                <a:rPr lang="zh-CN" altLang="en-US" sz="1050" dirty="0" smtClean="0">
                  <a:latin typeface="微软雅黑" pitchFamily="34" charset="-122"/>
                  <a:ea typeface="微软雅黑" pitchFamily="34" charset="-122"/>
                </a:rPr>
                <a:t>电脑</a:t>
              </a:r>
              <a:endParaRPr lang="zh-CN" altLang="en-US" sz="1050" dirty="0">
                <a:latin typeface="微软雅黑" pitchFamily="34" charset="-122"/>
                <a:ea typeface="微软雅黑" pitchFamily="34" charset="-122"/>
              </a:endParaRPr>
            </a:p>
          </p:txBody>
        </p:sp>
        <p:sp>
          <p:nvSpPr>
            <p:cNvPr id="66" name="TextBox 65"/>
            <p:cNvSpPr txBox="1"/>
            <p:nvPr/>
          </p:nvSpPr>
          <p:spPr>
            <a:xfrm>
              <a:off x="7740352" y="6146720"/>
              <a:ext cx="1008112" cy="536903"/>
            </a:xfrm>
            <a:prstGeom prst="rect">
              <a:avLst/>
            </a:prstGeom>
            <a:noFill/>
          </p:spPr>
          <p:txBody>
            <a:bodyPr wrap="square" rtlCol="0">
              <a:spAutoFit/>
            </a:bodyPr>
            <a:lstStyle/>
            <a:p>
              <a:r>
                <a:rPr lang="zh-CN" altLang="en-US" sz="1050" dirty="0" smtClean="0">
                  <a:latin typeface="微软雅黑" pitchFamily="34" charset="-122"/>
                  <a:ea typeface="微软雅黑" pitchFamily="34" charset="-122"/>
                </a:rPr>
                <a:t>应用服务器</a:t>
              </a:r>
              <a:endParaRPr lang="zh-CN" altLang="en-US" sz="1050" dirty="0">
                <a:latin typeface="微软雅黑" pitchFamily="34" charset="-122"/>
                <a:ea typeface="微软雅黑" pitchFamily="34" charset="-122"/>
              </a:endParaRPr>
            </a:p>
          </p:txBody>
        </p:sp>
        <p:sp>
          <p:nvSpPr>
            <p:cNvPr id="67" name="TextBox 66"/>
            <p:cNvSpPr txBox="1"/>
            <p:nvPr/>
          </p:nvSpPr>
          <p:spPr>
            <a:xfrm>
              <a:off x="6876257" y="5991671"/>
              <a:ext cx="1008112" cy="536903"/>
            </a:xfrm>
            <a:prstGeom prst="rect">
              <a:avLst/>
            </a:prstGeom>
            <a:noFill/>
          </p:spPr>
          <p:txBody>
            <a:bodyPr wrap="square" rtlCol="0">
              <a:spAutoFit/>
            </a:bodyPr>
            <a:lstStyle/>
            <a:p>
              <a:r>
                <a:rPr lang="zh-CN" altLang="en-US" sz="1050" dirty="0" smtClean="0">
                  <a:latin typeface="微软雅黑" pitchFamily="34" charset="-122"/>
                  <a:ea typeface="微软雅黑" pitchFamily="34" charset="-122"/>
                </a:rPr>
                <a:t>视频会议终端设备</a:t>
              </a:r>
              <a:endParaRPr lang="zh-CN" altLang="en-US" sz="1050" dirty="0">
                <a:latin typeface="微软雅黑" pitchFamily="34" charset="-122"/>
                <a:ea typeface="微软雅黑" pitchFamily="34" charset="-122"/>
              </a:endParaRPr>
            </a:p>
          </p:txBody>
        </p:sp>
        <p:sp>
          <p:nvSpPr>
            <p:cNvPr id="68" name="TextBox 67"/>
            <p:cNvSpPr txBox="1"/>
            <p:nvPr/>
          </p:nvSpPr>
          <p:spPr>
            <a:xfrm>
              <a:off x="6012160" y="5991671"/>
              <a:ext cx="1008112" cy="328108"/>
            </a:xfrm>
            <a:prstGeom prst="rect">
              <a:avLst/>
            </a:prstGeom>
            <a:noFill/>
          </p:spPr>
          <p:txBody>
            <a:bodyPr wrap="square" rtlCol="0">
              <a:spAutoFit/>
            </a:bodyPr>
            <a:lstStyle/>
            <a:p>
              <a:pPr algn="ctr"/>
              <a:r>
                <a:rPr lang="en-US" altLang="zh-CN" sz="1050" dirty="0" smtClean="0">
                  <a:latin typeface="微软雅黑" pitchFamily="34" charset="-122"/>
                  <a:ea typeface="微软雅黑" pitchFamily="34" charset="-122"/>
                </a:rPr>
                <a:t>PBX</a:t>
              </a:r>
              <a:endParaRPr lang="zh-CN" altLang="en-US" sz="1050" dirty="0">
                <a:latin typeface="微软雅黑" pitchFamily="34" charset="-122"/>
                <a:ea typeface="微软雅黑" pitchFamily="34" charset="-122"/>
              </a:endParaRPr>
            </a:p>
          </p:txBody>
        </p:sp>
        <p:sp>
          <p:nvSpPr>
            <p:cNvPr id="69" name="TextBox 68"/>
            <p:cNvSpPr txBox="1"/>
            <p:nvPr/>
          </p:nvSpPr>
          <p:spPr>
            <a:xfrm>
              <a:off x="3983448" y="5631632"/>
              <a:ext cx="1699173" cy="354731"/>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PSTN/2G/3G</a:t>
              </a:r>
              <a:endParaRPr lang="zh-CN" altLang="en-US" sz="1100" b="1" dirty="0">
                <a:latin typeface="微软雅黑" pitchFamily="34" charset="-122"/>
                <a:ea typeface="微软雅黑" pitchFamily="34" charset="-122"/>
              </a:endParaRPr>
            </a:p>
          </p:txBody>
        </p:sp>
        <p:sp>
          <p:nvSpPr>
            <p:cNvPr id="70" name="TextBox 69"/>
            <p:cNvSpPr txBox="1"/>
            <p:nvPr/>
          </p:nvSpPr>
          <p:spPr>
            <a:xfrm>
              <a:off x="3203848" y="1279793"/>
              <a:ext cx="864096" cy="536903"/>
            </a:xfrm>
            <a:prstGeom prst="rect">
              <a:avLst/>
            </a:prstGeom>
            <a:noFill/>
          </p:spPr>
          <p:txBody>
            <a:bodyPr wrap="square" rtlCol="0">
              <a:spAutoFit/>
            </a:bodyPr>
            <a:lstStyle/>
            <a:p>
              <a:r>
                <a:rPr lang="en-US" altLang="zh-CN" sz="1050" dirty="0" smtClean="0">
                  <a:latin typeface="微软雅黑" pitchFamily="34" charset="-122"/>
                  <a:ea typeface="微软雅黑" pitchFamily="34" charset="-122"/>
                </a:rPr>
                <a:t>3.7m</a:t>
              </a:r>
              <a:r>
                <a:rPr lang="zh-CN" altLang="en-US" sz="1050" dirty="0" smtClean="0">
                  <a:latin typeface="微软雅黑" pitchFamily="34" charset="-122"/>
                  <a:ea typeface="微软雅黑" pitchFamily="34" charset="-122"/>
                </a:rPr>
                <a:t>天线</a:t>
              </a:r>
              <a:endParaRPr lang="zh-CN" altLang="en-US" sz="1050" dirty="0">
                <a:latin typeface="微软雅黑" pitchFamily="34" charset="-122"/>
                <a:ea typeface="微软雅黑" pitchFamily="34" charset="-122"/>
              </a:endParaRPr>
            </a:p>
          </p:txBody>
        </p:sp>
        <p:sp>
          <p:nvSpPr>
            <p:cNvPr id="71" name="TextBox 70"/>
            <p:cNvSpPr txBox="1"/>
            <p:nvPr/>
          </p:nvSpPr>
          <p:spPr>
            <a:xfrm>
              <a:off x="4427985" y="1700809"/>
              <a:ext cx="1008112" cy="328108"/>
            </a:xfrm>
            <a:prstGeom prst="rect">
              <a:avLst/>
            </a:prstGeom>
            <a:noFill/>
          </p:spPr>
          <p:txBody>
            <a:bodyPr wrap="square" rtlCol="0">
              <a:spAutoFit/>
            </a:bodyPr>
            <a:lstStyle/>
            <a:p>
              <a:pPr algn="ctr"/>
              <a:r>
                <a:rPr lang="en-US" altLang="zh-CN" sz="1050" dirty="0" smtClean="0">
                  <a:latin typeface="微软雅黑" pitchFamily="34" charset="-122"/>
                  <a:ea typeface="微软雅黑" pitchFamily="34" charset="-122"/>
                </a:rPr>
                <a:t>Satellite</a:t>
              </a:r>
              <a:endParaRPr lang="zh-CN" altLang="en-US" sz="1050" dirty="0">
                <a:latin typeface="微软雅黑" pitchFamily="34" charset="-122"/>
                <a:ea typeface="微软雅黑" pitchFamily="34" charset="-122"/>
              </a:endParaRPr>
            </a:p>
          </p:txBody>
        </p:sp>
        <p:sp>
          <p:nvSpPr>
            <p:cNvPr id="72" name="TextBox 71"/>
            <p:cNvSpPr txBox="1"/>
            <p:nvPr/>
          </p:nvSpPr>
          <p:spPr>
            <a:xfrm>
              <a:off x="1187624" y="1556792"/>
              <a:ext cx="864096" cy="328108"/>
            </a:xfrm>
            <a:prstGeom prst="rect">
              <a:avLst/>
            </a:prstGeom>
            <a:noFill/>
          </p:spPr>
          <p:txBody>
            <a:bodyPr wrap="square" rtlCol="0">
              <a:spAutoFit/>
            </a:bodyPr>
            <a:lstStyle/>
            <a:p>
              <a:r>
                <a:rPr lang="zh-CN" altLang="en-US" sz="1050" dirty="0" smtClean="0">
                  <a:latin typeface="微软雅黑" pitchFamily="34" charset="-122"/>
                  <a:ea typeface="微软雅黑" pitchFamily="34" charset="-122"/>
                </a:rPr>
                <a:t>电脑</a:t>
              </a:r>
              <a:endParaRPr lang="zh-CN" altLang="en-US" sz="1050" dirty="0">
                <a:latin typeface="微软雅黑" pitchFamily="34" charset="-122"/>
                <a:ea typeface="微软雅黑" pitchFamily="34" charset="-122"/>
              </a:endParaRPr>
            </a:p>
          </p:txBody>
        </p:sp>
        <p:sp>
          <p:nvSpPr>
            <p:cNvPr id="73" name="TextBox 72"/>
            <p:cNvSpPr txBox="1"/>
            <p:nvPr/>
          </p:nvSpPr>
          <p:spPr>
            <a:xfrm>
              <a:off x="1763688" y="1455168"/>
              <a:ext cx="1008112" cy="536903"/>
            </a:xfrm>
            <a:prstGeom prst="rect">
              <a:avLst/>
            </a:prstGeom>
            <a:noFill/>
          </p:spPr>
          <p:txBody>
            <a:bodyPr wrap="square" rtlCol="0">
              <a:spAutoFit/>
            </a:bodyPr>
            <a:lstStyle/>
            <a:p>
              <a:pPr algn="ctr"/>
              <a:r>
                <a:rPr lang="zh-CN" altLang="en-US" sz="1050" dirty="0" smtClean="0">
                  <a:latin typeface="微软雅黑" pitchFamily="34" charset="-122"/>
                  <a:ea typeface="微软雅黑" pitchFamily="34" charset="-122"/>
                </a:rPr>
                <a:t>视频会议终端设备</a:t>
              </a:r>
              <a:endParaRPr lang="zh-CN" altLang="en-US" sz="1050" dirty="0">
                <a:latin typeface="微软雅黑" pitchFamily="34" charset="-122"/>
                <a:ea typeface="微软雅黑" pitchFamily="34" charset="-122"/>
              </a:endParaRPr>
            </a:p>
          </p:txBody>
        </p:sp>
        <p:sp>
          <p:nvSpPr>
            <p:cNvPr id="74" name="TextBox 73"/>
            <p:cNvSpPr txBox="1"/>
            <p:nvPr/>
          </p:nvSpPr>
          <p:spPr>
            <a:xfrm>
              <a:off x="323528" y="1124744"/>
              <a:ext cx="1008112" cy="328108"/>
            </a:xfrm>
            <a:prstGeom prst="rect">
              <a:avLst/>
            </a:prstGeom>
            <a:noFill/>
          </p:spPr>
          <p:txBody>
            <a:bodyPr wrap="square" rtlCol="0">
              <a:spAutoFit/>
            </a:bodyPr>
            <a:lstStyle/>
            <a:p>
              <a:pPr algn="ctr"/>
              <a:r>
                <a:rPr lang="en-US" altLang="zh-CN" sz="1050" dirty="0" smtClean="0">
                  <a:latin typeface="微软雅黑" pitchFamily="34" charset="-122"/>
                  <a:ea typeface="微软雅黑" pitchFamily="34" charset="-122"/>
                </a:rPr>
                <a:t>PBX</a:t>
              </a:r>
              <a:endParaRPr lang="zh-CN" altLang="en-US" sz="1050" dirty="0">
                <a:latin typeface="微软雅黑" pitchFamily="34" charset="-122"/>
                <a:ea typeface="微软雅黑" pitchFamily="34" charset="-122"/>
              </a:endParaRPr>
            </a:p>
          </p:txBody>
        </p:sp>
        <p:sp>
          <p:nvSpPr>
            <p:cNvPr id="75" name="TextBox 74"/>
            <p:cNvSpPr txBox="1"/>
            <p:nvPr/>
          </p:nvSpPr>
          <p:spPr>
            <a:xfrm>
              <a:off x="107504" y="3284985"/>
              <a:ext cx="1224136" cy="328108"/>
            </a:xfrm>
            <a:prstGeom prst="rect">
              <a:avLst/>
            </a:prstGeom>
            <a:noFill/>
          </p:spPr>
          <p:txBody>
            <a:bodyPr wrap="square" rtlCol="0">
              <a:spAutoFit/>
            </a:bodyPr>
            <a:lstStyle/>
            <a:p>
              <a:r>
                <a:rPr lang="zh-CN" altLang="en-US" sz="1050" dirty="0" smtClean="0">
                  <a:latin typeface="微软雅黑" pitchFamily="34" charset="-122"/>
                  <a:ea typeface="微软雅黑" pitchFamily="34" charset="-122"/>
                </a:rPr>
                <a:t>应用服务器</a:t>
              </a:r>
              <a:endParaRPr lang="zh-CN" altLang="en-US" sz="1050" dirty="0">
                <a:latin typeface="微软雅黑" pitchFamily="34" charset="-122"/>
                <a:ea typeface="微软雅黑" pitchFamily="34" charset="-122"/>
              </a:endParaRPr>
            </a:p>
          </p:txBody>
        </p:sp>
        <p:sp>
          <p:nvSpPr>
            <p:cNvPr id="76" name="TextBox 75"/>
            <p:cNvSpPr txBox="1"/>
            <p:nvPr/>
          </p:nvSpPr>
          <p:spPr>
            <a:xfrm>
              <a:off x="3851920" y="2935977"/>
              <a:ext cx="864096" cy="328108"/>
            </a:xfrm>
            <a:prstGeom prst="rect">
              <a:avLst/>
            </a:prstGeom>
            <a:noFill/>
          </p:spPr>
          <p:txBody>
            <a:bodyPr wrap="square" rtlCol="0">
              <a:spAutoFit/>
            </a:bodyPr>
            <a:lstStyle/>
            <a:p>
              <a:r>
                <a:rPr lang="en-US" altLang="zh-CN" sz="1050" dirty="0" smtClean="0">
                  <a:latin typeface="微软雅黑" pitchFamily="34" charset="-122"/>
                  <a:ea typeface="微软雅黑" pitchFamily="34" charset="-122"/>
                </a:rPr>
                <a:t>BUC</a:t>
              </a:r>
              <a:endParaRPr lang="zh-CN" altLang="en-US" sz="1050" dirty="0">
                <a:latin typeface="微软雅黑" pitchFamily="34" charset="-122"/>
                <a:ea typeface="微软雅黑" pitchFamily="34" charset="-122"/>
              </a:endParaRPr>
            </a:p>
          </p:txBody>
        </p:sp>
        <p:sp>
          <p:nvSpPr>
            <p:cNvPr id="77" name="TextBox 76"/>
            <p:cNvSpPr txBox="1"/>
            <p:nvPr/>
          </p:nvSpPr>
          <p:spPr>
            <a:xfrm>
              <a:off x="1979711" y="3172566"/>
              <a:ext cx="1224137" cy="328108"/>
            </a:xfrm>
            <a:prstGeom prst="rect">
              <a:avLst/>
            </a:prstGeom>
            <a:noFill/>
          </p:spPr>
          <p:txBody>
            <a:bodyPr wrap="square" rtlCol="0">
              <a:spAutoFit/>
            </a:bodyPr>
            <a:lstStyle/>
            <a:p>
              <a:r>
                <a:rPr lang="en-US" altLang="zh-CN" sz="1050" dirty="0" smtClean="0">
                  <a:latin typeface="微软雅黑" pitchFamily="34" charset="-122"/>
                  <a:ea typeface="微软雅黑" pitchFamily="34" charset="-122"/>
                </a:rPr>
                <a:t>MODEM</a:t>
              </a:r>
              <a:endParaRPr lang="zh-CN" altLang="en-US" sz="1050" dirty="0">
                <a:latin typeface="微软雅黑" pitchFamily="34" charset="-122"/>
                <a:ea typeface="微软雅黑" pitchFamily="34" charset="-122"/>
              </a:endParaRPr>
            </a:p>
          </p:txBody>
        </p:sp>
        <p:sp>
          <p:nvSpPr>
            <p:cNvPr id="78" name="TextBox 77"/>
            <p:cNvSpPr txBox="1"/>
            <p:nvPr/>
          </p:nvSpPr>
          <p:spPr>
            <a:xfrm>
              <a:off x="5946214" y="4204608"/>
              <a:ext cx="1728193" cy="397707"/>
            </a:xfrm>
            <a:prstGeom prst="rect">
              <a:avLst/>
            </a:prstGeom>
            <a:noFill/>
          </p:spPr>
          <p:txBody>
            <a:bodyPr wrap="square" rtlCol="0">
              <a:spAutoFit/>
            </a:bodyPr>
            <a:lstStyle/>
            <a:p>
              <a:r>
                <a:rPr lang="zh-CN" altLang="en-US" sz="1400" b="1" dirty="0" smtClean="0">
                  <a:latin typeface="微软雅黑" pitchFamily="34" charset="-122"/>
                  <a:ea typeface="微软雅黑" pitchFamily="34" charset="-122"/>
                </a:rPr>
                <a:t>北京总部</a:t>
              </a:r>
              <a:endParaRPr lang="zh-CN" altLang="en-US" sz="1400" b="1" dirty="0">
                <a:latin typeface="微软雅黑" pitchFamily="34" charset="-122"/>
                <a:ea typeface="微软雅黑" pitchFamily="34" charset="-122"/>
              </a:endParaRPr>
            </a:p>
          </p:txBody>
        </p:sp>
        <p:sp>
          <p:nvSpPr>
            <p:cNvPr id="79" name="TextBox 78"/>
            <p:cNvSpPr txBox="1"/>
            <p:nvPr/>
          </p:nvSpPr>
          <p:spPr>
            <a:xfrm>
              <a:off x="395537" y="498701"/>
              <a:ext cx="1944217" cy="397707"/>
            </a:xfrm>
            <a:prstGeom prst="rect">
              <a:avLst/>
            </a:prstGeom>
            <a:noFill/>
          </p:spPr>
          <p:txBody>
            <a:bodyPr wrap="square" rtlCol="0">
              <a:spAutoFit/>
            </a:bodyPr>
            <a:lstStyle/>
            <a:p>
              <a:pPr algn="ctr"/>
              <a:r>
                <a:rPr lang="zh-CN" altLang="en-US" sz="1400" b="1" dirty="0" smtClean="0">
                  <a:latin typeface="微软雅黑" pitchFamily="34" charset="-122"/>
                  <a:ea typeface="微软雅黑" pitchFamily="34" charset="-122"/>
                </a:rPr>
                <a:t>刚果金 矿区</a:t>
              </a:r>
              <a:endParaRPr lang="zh-CN" altLang="en-US" sz="1400" b="1" dirty="0">
                <a:latin typeface="微软雅黑" pitchFamily="34" charset="-122"/>
                <a:ea typeface="微软雅黑" pitchFamily="34" charset="-122"/>
              </a:endParaRPr>
            </a:p>
          </p:txBody>
        </p:sp>
        <p:sp>
          <p:nvSpPr>
            <p:cNvPr id="80" name="TextBox 79"/>
            <p:cNvSpPr txBox="1"/>
            <p:nvPr/>
          </p:nvSpPr>
          <p:spPr>
            <a:xfrm>
              <a:off x="3347864" y="3284985"/>
              <a:ext cx="1152129" cy="328108"/>
            </a:xfrm>
            <a:prstGeom prst="rect">
              <a:avLst/>
            </a:prstGeom>
            <a:noFill/>
          </p:spPr>
          <p:txBody>
            <a:bodyPr wrap="square" rtlCol="0">
              <a:spAutoFit/>
            </a:bodyPr>
            <a:lstStyle/>
            <a:p>
              <a:r>
                <a:rPr lang="zh-CN" altLang="en-US" sz="1050" b="1" dirty="0" smtClean="0">
                  <a:latin typeface="微软雅黑" pitchFamily="34" charset="-122"/>
                  <a:ea typeface="微软雅黑" pitchFamily="34" charset="-122"/>
                </a:rPr>
                <a:t>办公楼</a:t>
              </a:r>
              <a:endParaRPr lang="zh-CN" altLang="en-US" sz="1050" b="1" dirty="0">
                <a:latin typeface="微软雅黑" pitchFamily="34" charset="-122"/>
                <a:ea typeface="微软雅黑" pitchFamily="34" charset="-122"/>
              </a:endParaRPr>
            </a:p>
          </p:txBody>
        </p:sp>
      </p:grpSp>
      <p:sp>
        <p:nvSpPr>
          <p:cNvPr id="83" name="TextBox 82"/>
          <p:cNvSpPr txBox="1"/>
          <p:nvPr/>
        </p:nvSpPr>
        <p:spPr>
          <a:xfrm>
            <a:off x="422030" y="5493334"/>
            <a:ext cx="7555947" cy="1200329"/>
          </a:xfrm>
          <a:prstGeom prst="rect">
            <a:avLst/>
          </a:prstGeom>
          <a:noFill/>
        </p:spPr>
        <p:txBody>
          <a:bodyPr wrap="square" rtlCol="0">
            <a:spAutoFit/>
          </a:bodyPr>
          <a:lstStyle/>
          <a:p>
            <a:pPr>
              <a:lnSpc>
                <a:spcPct val="150000"/>
              </a:lnSpc>
            </a:pPr>
            <a:r>
              <a:rPr lang="zh-CN" altLang="en-US" sz="1600" dirty="0" smtClean="0">
                <a:latin typeface="微软雅黑" pitchFamily="34" charset="-122"/>
                <a:ea typeface="微软雅黑" pitchFamily="34" charset="-122"/>
              </a:rPr>
              <a:t>本项目是</a:t>
            </a:r>
            <a:r>
              <a:rPr lang="en-US" altLang="zh-CN" sz="1600" dirty="0" err="1" smtClean="0">
                <a:latin typeface="微软雅黑" pitchFamily="34" charset="-122"/>
                <a:ea typeface="微软雅黑" pitchFamily="34" charset="-122"/>
              </a:rPr>
              <a:t>LiveCom</a:t>
            </a:r>
            <a:r>
              <a:rPr lang="zh-CN" altLang="en-US" sz="1600" dirty="0" smtClean="0">
                <a:latin typeface="微软雅黑" pitchFamily="34" charset="-122"/>
                <a:ea typeface="微软雅黑" pitchFamily="34" charset="-122"/>
              </a:rPr>
              <a:t>建设的经典卫星</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海缆综合项目，在采用卫星</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海缆提供专线的同时，提供了国际语音、卫星电视、网络优化服务、视频会议业务等综合业务和服务，全方位为客户服务</a:t>
            </a:r>
            <a:endParaRPr lang="en-US" sz="1600" dirty="0">
              <a:latin typeface="微软雅黑" pitchFamily="34" charset="-122"/>
              <a:ea typeface="微软雅黑" pitchFamily="34" charset="-122"/>
            </a:endParaRPr>
          </a:p>
        </p:txBody>
      </p:sp>
      <p:pic>
        <p:nvPicPr>
          <p:cNvPr id="84" name="Picture 3"/>
          <p:cNvPicPr>
            <a:picLocks noChangeAspect="1" noChangeArrowheads="1"/>
          </p:cNvPicPr>
          <p:nvPr/>
        </p:nvPicPr>
        <p:blipFill>
          <a:blip r:embed="rId17" cstate="print"/>
          <a:srcRect/>
          <a:stretch>
            <a:fillRect/>
          </a:stretch>
        </p:blipFill>
        <p:spPr bwMode="auto">
          <a:xfrm>
            <a:off x="393984" y="2460972"/>
            <a:ext cx="5057248" cy="2392382"/>
          </a:xfrm>
          <a:prstGeom prst="rect">
            <a:avLst/>
          </a:prstGeom>
          <a:noFill/>
          <a:ln w="9525">
            <a:noFill/>
            <a:miter lim="800000"/>
            <a:headEnd/>
            <a:tailEnd/>
          </a:ln>
        </p:spPr>
      </p:pic>
      <p:sp>
        <p:nvSpPr>
          <p:cNvPr id="85" name="TextBox 5"/>
          <p:cNvSpPr txBox="1"/>
          <p:nvPr/>
        </p:nvSpPr>
        <p:spPr>
          <a:xfrm>
            <a:off x="6205550" y="3222328"/>
            <a:ext cx="426118" cy="230832"/>
          </a:xfrm>
          <a:prstGeom prst="rect">
            <a:avLst/>
          </a:prstGeom>
          <a:noFill/>
        </p:spPr>
        <p:txBody>
          <a:bodyPr wrap="square" rtlCol="0">
            <a:spAutoFit/>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900" dirty="0" smtClean="0"/>
              <a:t>TV1</a:t>
            </a:r>
            <a:endParaRPr lang="zh-CN" altLang="en-US" sz="900" dirty="0"/>
          </a:p>
        </p:txBody>
      </p:sp>
      <p:sp>
        <p:nvSpPr>
          <p:cNvPr id="86" name="TextBox 6"/>
          <p:cNvSpPr txBox="1"/>
          <p:nvPr/>
        </p:nvSpPr>
        <p:spPr>
          <a:xfrm>
            <a:off x="2068978" y="5021255"/>
            <a:ext cx="1423234" cy="369332"/>
          </a:xfrm>
          <a:prstGeom prst="rect">
            <a:avLst/>
          </a:prstGeom>
          <a:noFill/>
        </p:spPr>
        <p:txBody>
          <a:bodyPr wrap="square" rtlCol="0">
            <a:spAutoFit/>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900" dirty="0" smtClean="0"/>
              <a:t>10</a:t>
            </a:r>
            <a:r>
              <a:rPr lang="zh-CN" altLang="en-US" sz="900" dirty="0" smtClean="0"/>
              <a:t>台机顶盒分别解调</a:t>
            </a:r>
            <a:r>
              <a:rPr lang="en-US" altLang="zh-CN" sz="900" dirty="0" smtClean="0"/>
              <a:t>10</a:t>
            </a:r>
            <a:r>
              <a:rPr lang="zh-CN" altLang="en-US" sz="900" dirty="0" smtClean="0"/>
              <a:t>路卫星电视频道</a:t>
            </a:r>
            <a:endParaRPr lang="zh-CN" altLang="en-US" sz="900" dirty="0"/>
          </a:p>
        </p:txBody>
      </p:sp>
      <p:sp>
        <p:nvSpPr>
          <p:cNvPr id="87" name="TextBox 7"/>
          <p:cNvSpPr txBox="1"/>
          <p:nvPr/>
        </p:nvSpPr>
        <p:spPr>
          <a:xfrm>
            <a:off x="4173550" y="1999307"/>
            <a:ext cx="1180345" cy="507831"/>
          </a:xfrm>
          <a:prstGeom prst="rect">
            <a:avLst/>
          </a:prstGeom>
          <a:noFill/>
        </p:spPr>
        <p:txBody>
          <a:bodyPr wrap="square" rtlCol="0">
            <a:spAutoFit/>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smtClean="0"/>
              <a:t>分别接入至已有</a:t>
            </a:r>
            <a:r>
              <a:rPr lang="en-US" altLang="zh-CN" sz="900" dirty="0" smtClean="0"/>
              <a:t>Cable TV</a:t>
            </a:r>
            <a:r>
              <a:rPr lang="zh-CN" altLang="en-US" sz="900" dirty="0" smtClean="0"/>
              <a:t>系统额度机顶盒共享器</a:t>
            </a:r>
            <a:endParaRPr lang="zh-CN" altLang="en-US" sz="900" dirty="0"/>
          </a:p>
        </p:txBody>
      </p:sp>
      <p:cxnSp>
        <p:nvCxnSpPr>
          <p:cNvPr id="88" name="直接箭头连接符 87"/>
          <p:cNvCxnSpPr/>
          <p:nvPr/>
        </p:nvCxnSpPr>
        <p:spPr>
          <a:xfrm flipH="1">
            <a:off x="4289139" y="3050138"/>
            <a:ext cx="203726" cy="5130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9" name="TextBox 10"/>
          <p:cNvSpPr txBox="1"/>
          <p:nvPr/>
        </p:nvSpPr>
        <p:spPr>
          <a:xfrm>
            <a:off x="440875" y="4165756"/>
            <a:ext cx="664744" cy="230832"/>
          </a:xfrm>
          <a:prstGeom prst="rect">
            <a:avLst/>
          </a:prstGeom>
          <a:noFill/>
        </p:spPr>
        <p:txBody>
          <a:bodyPr wrap="square" rtlCol="0">
            <a:spAutoFit/>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900" dirty="0" smtClean="0"/>
              <a:t>1.8m</a:t>
            </a:r>
            <a:r>
              <a:rPr lang="zh-CN" altLang="en-US" sz="900" dirty="0" smtClean="0"/>
              <a:t>天线</a:t>
            </a:r>
            <a:endParaRPr lang="zh-CN" altLang="en-US" sz="900" dirty="0"/>
          </a:p>
        </p:txBody>
      </p:sp>
      <p:sp>
        <p:nvSpPr>
          <p:cNvPr id="90" name="TextBox 11"/>
          <p:cNvSpPr txBox="1"/>
          <p:nvPr/>
        </p:nvSpPr>
        <p:spPr>
          <a:xfrm>
            <a:off x="7170748" y="3240864"/>
            <a:ext cx="426118" cy="230832"/>
          </a:xfrm>
          <a:prstGeom prst="rect">
            <a:avLst/>
          </a:prstGeom>
          <a:noFill/>
        </p:spPr>
        <p:txBody>
          <a:bodyPr wrap="square" rtlCol="0">
            <a:spAutoFit/>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900" dirty="0" smtClean="0"/>
              <a:t>TV3</a:t>
            </a:r>
            <a:endParaRPr lang="zh-CN" altLang="en-US" sz="900" dirty="0"/>
          </a:p>
        </p:txBody>
      </p:sp>
      <p:sp>
        <p:nvSpPr>
          <p:cNvPr id="91" name="TextBox 12"/>
          <p:cNvSpPr txBox="1"/>
          <p:nvPr/>
        </p:nvSpPr>
        <p:spPr>
          <a:xfrm>
            <a:off x="5016492" y="4641206"/>
            <a:ext cx="426118" cy="230832"/>
          </a:xfrm>
          <a:prstGeom prst="rect">
            <a:avLst/>
          </a:prstGeom>
          <a:noFill/>
        </p:spPr>
        <p:txBody>
          <a:bodyPr wrap="square" rtlCol="0">
            <a:spAutoFit/>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900" dirty="0" smtClean="0"/>
              <a:t>TV4</a:t>
            </a:r>
            <a:endParaRPr lang="zh-CN" altLang="en-US" sz="900" dirty="0"/>
          </a:p>
        </p:txBody>
      </p:sp>
      <p:sp>
        <p:nvSpPr>
          <p:cNvPr id="92" name="TextBox 13"/>
          <p:cNvSpPr txBox="1"/>
          <p:nvPr/>
        </p:nvSpPr>
        <p:spPr>
          <a:xfrm>
            <a:off x="4058548" y="4667443"/>
            <a:ext cx="426118" cy="230832"/>
          </a:xfrm>
          <a:prstGeom prst="rect">
            <a:avLst/>
          </a:prstGeom>
          <a:noFill/>
        </p:spPr>
        <p:txBody>
          <a:bodyPr wrap="square" rtlCol="0">
            <a:spAutoFit/>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900" dirty="0" smtClean="0"/>
              <a:t>TV2</a:t>
            </a:r>
            <a:endParaRPr lang="zh-CN" altLang="en-US" sz="900" dirty="0"/>
          </a:p>
        </p:txBody>
      </p:sp>
      <p:sp>
        <p:nvSpPr>
          <p:cNvPr id="93" name="TextBox 14"/>
          <p:cNvSpPr txBox="1"/>
          <p:nvPr/>
        </p:nvSpPr>
        <p:spPr>
          <a:xfrm>
            <a:off x="8774578" y="3255378"/>
            <a:ext cx="426118" cy="369332"/>
          </a:xfrm>
          <a:prstGeom prst="rect">
            <a:avLst/>
          </a:prstGeom>
          <a:noFill/>
        </p:spPr>
        <p:txBody>
          <a:bodyPr wrap="square" rtlCol="0">
            <a:spAutoFit/>
          </a:bodyPr>
          <a:ls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900" dirty="0" smtClean="0"/>
              <a:t>TV-N</a:t>
            </a:r>
            <a:endParaRPr lang="zh-CN" altLang="en-US" sz="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err="1" smtClean="0">
                <a:latin typeface="微软雅黑" pitchFamily="34" charset="-122"/>
                <a:ea typeface="微软雅黑" pitchFamily="34" charset="-122"/>
              </a:rPr>
              <a:t>iSat</a:t>
            </a:r>
            <a:r>
              <a:rPr lang="zh-CN" altLang="en-US" dirty="0" smtClean="0">
                <a:latin typeface="微软雅黑" pitchFamily="34" charset="-122"/>
                <a:ea typeface="微软雅黑" pitchFamily="34" charset="-122"/>
              </a:rPr>
              <a:t>卫星宽带</a:t>
            </a:r>
            <a:r>
              <a:rPr lang="en-US" altLang="zh-CN" dirty="0" smtClean="0">
                <a:latin typeface="微软雅黑" pitchFamily="34" charset="-122"/>
                <a:ea typeface="微软雅黑" pitchFamily="34" charset="-122"/>
              </a:rPr>
              <a:t>Internet</a:t>
            </a:r>
            <a:r>
              <a:rPr lang="zh-CN" altLang="en-US" dirty="0" smtClean="0">
                <a:latin typeface="微软雅黑" pitchFamily="34" charset="-122"/>
                <a:ea typeface="微软雅黑" pitchFamily="34" charset="-122"/>
              </a:rPr>
              <a:t>服务</a:t>
            </a:r>
            <a:endParaRPr lang="zh-CN" altLang="en-US" dirty="0">
              <a:latin typeface="微软雅黑" pitchFamily="34" charset="-122"/>
              <a:ea typeface="微软雅黑" pitchFamily="34" charset="-122"/>
            </a:endParaRPr>
          </a:p>
        </p:txBody>
      </p:sp>
      <p:sp>
        <p:nvSpPr>
          <p:cNvPr id="5" name="文本占位符 4"/>
          <p:cNvSpPr>
            <a:spLocks noGrp="1"/>
          </p:cNvSpPr>
          <p:nvPr>
            <p:ph type="body" idx="1"/>
          </p:nvPr>
        </p:nvSpPr>
        <p:spPr/>
        <p:txBody>
          <a:bodyPr>
            <a:normAutofit lnSpcReduction="10000"/>
          </a:bodyPr>
          <a:lstStyle/>
          <a:p>
            <a:r>
              <a:rPr lang="zh-CN" altLang="en-US" dirty="0" smtClean="0">
                <a:latin typeface="微软雅黑" pitchFamily="34" charset="-122"/>
                <a:ea typeface="微软雅黑" pitchFamily="34" charset="-122"/>
              </a:rPr>
              <a:t>高速</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下载感受飞快；</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灵活</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多流量包、自服务</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省钱</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投资小、用多少付多少</a:t>
            </a:r>
            <a:endParaRPr lang="en-US" altLang="zh-CN"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latin typeface="微软雅黑" pitchFamily="34" charset="-122"/>
                <a:ea typeface="微软雅黑" pitchFamily="34" charset="-122"/>
              </a:rPr>
              <a:t>代理合作模式</a:t>
            </a:r>
          </a:p>
        </p:txBody>
      </p:sp>
      <p:graphicFrame>
        <p:nvGraphicFramePr>
          <p:cNvPr id="5" name="图示 4"/>
          <p:cNvGraphicFramePr/>
          <p:nvPr/>
        </p:nvGraphicFramePr>
        <p:xfrm>
          <a:off x="832339" y="1941148"/>
          <a:ext cx="9612923" cy="377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联系我们</a:t>
            </a:r>
            <a:endParaRPr lang="zh-CN" altLang="en-US" dirty="0">
              <a:latin typeface="微软雅黑" pitchFamily="34" charset="-122"/>
              <a:ea typeface="微软雅黑" pitchFamily="34" charset="-122"/>
            </a:endParaRPr>
          </a:p>
        </p:txBody>
      </p:sp>
      <p:sp>
        <p:nvSpPr>
          <p:cNvPr id="22" name="五边形 21"/>
          <p:cNvSpPr/>
          <p:nvPr/>
        </p:nvSpPr>
        <p:spPr>
          <a:xfrm>
            <a:off x="660400" y="1968500"/>
            <a:ext cx="1778000" cy="647700"/>
          </a:xfrm>
          <a:prstGeom prst="homePlate">
            <a:avLst/>
          </a:prstGeom>
          <a:solidFill>
            <a:srgbClr val="CC33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solidFill>
                  <a:schemeClr val="bg1"/>
                </a:solidFill>
                <a:latin typeface="微软雅黑" pitchFamily="34" charset="-122"/>
                <a:ea typeface="微软雅黑" pitchFamily="34" charset="-122"/>
              </a:rPr>
              <a:t>请访问</a:t>
            </a:r>
            <a:endParaRPr lang="zh-CN" altLang="en-US" dirty="0">
              <a:solidFill>
                <a:schemeClr val="bg1"/>
              </a:solidFill>
              <a:latin typeface="微软雅黑" pitchFamily="34" charset="-122"/>
              <a:ea typeface="微软雅黑" pitchFamily="34" charset="-122"/>
            </a:endParaRPr>
          </a:p>
        </p:txBody>
      </p:sp>
      <p:sp>
        <p:nvSpPr>
          <p:cNvPr id="23" name="矩形 22"/>
          <p:cNvSpPr/>
          <p:nvPr/>
        </p:nvSpPr>
        <p:spPr>
          <a:xfrm>
            <a:off x="2120900" y="2895600"/>
            <a:ext cx="8369300" cy="2209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solidFill>
                <a:sysClr val="windowText" lastClr="000000"/>
              </a:solidFill>
            </a:endParaRPr>
          </a:p>
        </p:txBody>
      </p:sp>
      <p:sp>
        <p:nvSpPr>
          <p:cNvPr id="24" name="Text Placeholder 2"/>
          <p:cNvSpPr txBox="1">
            <a:spLocks/>
          </p:cNvSpPr>
          <p:nvPr/>
        </p:nvSpPr>
        <p:spPr>
          <a:xfrm>
            <a:off x="1066800" y="2946400"/>
            <a:ext cx="10147300" cy="2133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r>
              <a:rPr lang="en-US" altLang="zh-CN" sz="2000" dirty="0" smtClean="0">
                <a:solidFill>
                  <a:srgbClr val="CC3300"/>
                </a:solidFill>
                <a:latin typeface="微软雅黑" pitchFamily="34" charset="-122"/>
                <a:ea typeface="微软雅黑" pitchFamily="34" charset="-122"/>
              </a:rPr>
              <a:t>www. isat-data.com</a:t>
            </a:r>
          </a:p>
          <a:p>
            <a:pPr marL="0" marR="0" lvl="0" indent="0" algn="ctr"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r>
              <a:rPr lang="zh-CN" altLang="en-US" sz="2000" dirty="0" smtClean="0">
                <a:solidFill>
                  <a:srgbClr val="CC3300"/>
                </a:solidFill>
                <a:latin typeface="微软雅黑" pitchFamily="34" charset="-122"/>
                <a:ea typeface="微软雅黑" pitchFamily="34" charset="-122"/>
              </a:rPr>
              <a:t>自助服务</a:t>
            </a:r>
            <a:r>
              <a:rPr lang="en-US" altLang="zh-CN" sz="2000" dirty="0" smtClean="0">
                <a:solidFill>
                  <a:srgbClr val="CC3300"/>
                </a:solidFill>
                <a:latin typeface="微软雅黑" pitchFamily="34" charset="-122"/>
                <a:ea typeface="微软雅黑" pitchFamily="34" charset="-122"/>
              </a:rPr>
              <a:t>-</a:t>
            </a:r>
            <a:r>
              <a:rPr lang="zh-CN" altLang="en-US" sz="2000" dirty="0" smtClean="0">
                <a:solidFill>
                  <a:srgbClr val="CC3300"/>
                </a:solidFill>
                <a:latin typeface="微软雅黑" pitchFamily="34" charset="-122"/>
                <a:ea typeface="微软雅黑" pitchFamily="34" charset="-122"/>
              </a:rPr>
              <a:t>预约注册，我们将专人和你联系。</a:t>
            </a:r>
            <a:endParaRPr lang="en-US" altLang="zh-CN" sz="2000" dirty="0" smtClean="0">
              <a:solidFill>
                <a:srgbClr val="CC3300"/>
              </a:solidFill>
              <a:latin typeface="微软雅黑" pitchFamily="34" charset="-122"/>
              <a:ea typeface="微软雅黑" pitchFamily="34" charset="-122"/>
            </a:endParaRPr>
          </a:p>
          <a:p>
            <a:pPr marL="0" marR="0" lvl="0" indent="0" algn="ctr"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r>
              <a:rPr lang="zh-CN" altLang="en-US" sz="2000" dirty="0" smtClean="0">
                <a:solidFill>
                  <a:srgbClr val="CC3300"/>
                </a:solidFill>
                <a:latin typeface="微软雅黑" pitchFamily="34" charset="-122"/>
                <a:ea typeface="微软雅黑" pitchFamily="34" charset="-122"/>
              </a:rPr>
              <a:t>只需</a:t>
            </a:r>
            <a:r>
              <a:rPr lang="en-US" altLang="zh-CN" sz="2000" dirty="0" smtClean="0">
                <a:solidFill>
                  <a:srgbClr val="CC3300"/>
                </a:solidFill>
                <a:latin typeface="微软雅黑" pitchFamily="34" charset="-122"/>
                <a:ea typeface="微软雅黑" pitchFamily="34" charset="-122"/>
              </a:rPr>
              <a:t>4</a:t>
            </a:r>
            <a:r>
              <a:rPr lang="zh-CN" altLang="en-US" sz="2000" dirty="0" smtClean="0">
                <a:solidFill>
                  <a:srgbClr val="CC3300"/>
                </a:solidFill>
                <a:latin typeface="微软雅黑" pitchFamily="34" charset="-122"/>
                <a:ea typeface="微软雅黑" pitchFamily="34" charset="-122"/>
              </a:rPr>
              <a:t>步，立刻开通，体验高速上网！</a:t>
            </a:r>
            <a:endParaRPr lang="en-US" altLang="zh-CN" sz="2000" dirty="0" smtClean="0">
              <a:solidFill>
                <a:srgbClr val="CC3300"/>
              </a:solidFill>
              <a:latin typeface="微软雅黑" pitchFamily="34" charset="-122"/>
              <a:ea typeface="微软雅黑" pitchFamily="34" charset="-122"/>
            </a:endParaRPr>
          </a:p>
          <a:p>
            <a:pPr marL="0" marR="0" lvl="0" indent="0" algn="ctr"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endParaRPr lang="en-US" altLang="zh-CN" sz="2000" dirty="0" smtClean="0">
              <a:solidFill>
                <a:srgbClr val="CC3300"/>
              </a:solidFill>
              <a:latin typeface="微软雅黑" pitchFamily="34" charset="-122"/>
              <a:ea typeface="微软雅黑" pitchFamily="34" charset="-122"/>
            </a:endParaRPr>
          </a:p>
          <a:p>
            <a:pPr marL="0" marR="0" lvl="0" indent="0" algn="ctr"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endParaRPr lang="en-US" sz="2000" dirty="0" smtClean="0">
              <a:solidFill>
                <a:srgbClr val="CC33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sz="5400" dirty="0" err="1" smtClean="0">
                <a:latin typeface="微软雅黑" pitchFamily="34" charset="-122"/>
                <a:ea typeface="微软雅黑" pitchFamily="34" charset="-122"/>
              </a:rPr>
              <a:t>iSat</a:t>
            </a:r>
            <a:r>
              <a:rPr lang="zh-CN" altLang="en-US" sz="5400" dirty="0" smtClean="0">
                <a:latin typeface="微软雅黑" pitchFamily="34" charset="-122"/>
                <a:ea typeface="微软雅黑" pitchFamily="34" charset="-122"/>
              </a:rPr>
              <a:t>服务</a:t>
            </a:r>
            <a:endParaRPr lang="en-US" sz="5400" dirty="0">
              <a:latin typeface="微软雅黑" pitchFamily="34" charset="-122"/>
              <a:ea typeface="微软雅黑" pitchFamily="34" charset="-122"/>
            </a:endParaRPr>
          </a:p>
        </p:txBody>
      </p:sp>
      <p:sp>
        <p:nvSpPr>
          <p:cNvPr id="3" name="Text Placeholder 2"/>
          <p:cNvSpPr>
            <a:spLocks noGrp="1"/>
          </p:cNvSpPr>
          <p:nvPr>
            <p:ph type="body" idx="1"/>
          </p:nvPr>
        </p:nvSpPr>
        <p:spPr>
          <a:xfrm>
            <a:off x="6028267" y="2402237"/>
            <a:ext cx="5859506" cy="2187226"/>
          </a:xfrm>
        </p:spPr>
        <p:txBody>
          <a:bodyPr>
            <a:noAutofit/>
          </a:bodyPr>
          <a:lstStyle/>
          <a:p>
            <a:r>
              <a:rPr lang="zh-CN" altLang="en-US" sz="3600" dirty="0" smtClean="0">
                <a:latin typeface="微软雅黑" pitchFamily="34" charset="-122"/>
                <a:ea typeface="微软雅黑" pitchFamily="34" charset="-122"/>
              </a:rPr>
              <a:t>专注卫星宽带</a:t>
            </a:r>
            <a:r>
              <a:rPr lang="en-US" altLang="zh-CN" sz="3600" dirty="0" smtClean="0">
                <a:latin typeface="微软雅黑" pitchFamily="34" charset="-122"/>
                <a:ea typeface="微软雅黑" pitchFamily="34" charset="-122"/>
              </a:rPr>
              <a:t>Internet</a:t>
            </a:r>
            <a:r>
              <a:rPr lang="zh-CN" altLang="en-US" sz="3600" dirty="0" smtClean="0">
                <a:latin typeface="微软雅黑" pitchFamily="34" charset="-122"/>
                <a:ea typeface="微软雅黑" pitchFamily="34" charset="-122"/>
              </a:rPr>
              <a:t>服务，我们一直在努力！</a:t>
            </a:r>
            <a:endParaRPr lang="en-US" sz="3600" dirty="0">
              <a:latin typeface="微软雅黑" pitchFamily="34" charset="-122"/>
              <a:ea typeface="微软雅黑" pitchFamily="34" charset="-122"/>
            </a:endParaRPr>
          </a:p>
        </p:txBody>
      </p:sp>
      <p:sp>
        <p:nvSpPr>
          <p:cNvPr id="8" name="Freeform 7">
            <a:hlinkClick r:id="rId2" tooltip="Learn More"/>
          </p:cNvPr>
          <p:cNvSpPr/>
          <p:nvPr/>
        </p:nvSpPr>
        <p:spPr>
          <a:xfrm>
            <a:off x="11531638" y="6134153"/>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 Placeholder 2">
            <a:hlinkClick r:id="rId2" tooltip="Learn More"/>
          </p:cNvPr>
          <p:cNvSpPr txBox="1">
            <a:spLocks/>
          </p:cNvSpPr>
          <p:nvPr/>
        </p:nvSpPr>
        <p:spPr>
          <a:xfrm>
            <a:off x="7416800" y="5858949"/>
            <a:ext cx="454660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r>
              <a:rPr lang="zh-CN" altLang="en-US" sz="1800" dirty="0" smtClean="0">
                <a:solidFill>
                  <a:srgbClr val="DD462F"/>
                </a:solidFill>
              </a:rPr>
              <a:t>更多信息请访问网站 </a:t>
            </a:r>
            <a:r>
              <a:rPr lang="en-US" altLang="zh-CN" sz="1800" dirty="0" smtClean="0">
                <a:solidFill>
                  <a:srgbClr val="DD462F"/>
                </a:solidFill>
              </a:rPr>
              <a:t>www.isat-data.com</a:t>
            </a:r>
            <a:endParaRPr lang="en-US" sz="1800" dirty="0">
              <a:solidFill>
                <a:srgbClr val="DD462F"/>
              </a:solidFill>
            </a:endParaRPr>
          </a:p>
        </p:txBody>
      </p:sp>
    </p:spTree>
    <p:extLst>
      <p:ext uri="{BB962C8B-B14F-4D97-AF65-F5344CB8AC3E}">
        <p14:creationId xmlns="" xmlns:p14="http://schemas.microsoft.com/office/powerpoint/2010/main" val="2317502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507015" y="1879601"/>
            <a:ext cx="673100" cy="406399"/>
            <a:chOff x="2933700" y="2070101"/>
            <a:chExt cx="1130300" cy="920750"/>
          </a:xfrm>
        </p:grpSpPr>
        <p:cxnSp>
          <p:nvCxnSpPr>
            <p:cNvPr id="72" name="直接连接符 71"/>
            <p:cNvCxnSpPr/>
            <p:nvPr/>
          </p:nvCxnSpPr>
          <p:spPr>
            <a:xfrm>
              <a:off x="2965994" y="2273300"/>
              <a:ext cx="1098006" cy="2413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3" name="直接连接符 72"/>
            <p:cNvCxnSpPr/>
            <p:nvPr/>
          </p:nvCxnSpPr>
          <p:spPr>
            <a:xfrm>
              <a:off x="2944465" y="2400300"/>
              <a:ext cx="1119535" cy="1143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4" name="直接连接符 73"/>
            <p:cNvCxnSpPr/>
            <p:nvPr/>
          </p:nvCxnSpPr>
          <p:spPr>
            <a:xfrm flipV="1">
              <a:off x="2944465" y="2514600"/>
              <a:ext cx="1087241" cy="127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5" name="直接连接符 74"/>
            <p:cNvCxnSpPr/>
            <p:nvPr/>
          </p:nvCxnSpPr>
          <p:spPr>
            <a:xfrm flipV="1">
              <a:off x="2933700" y="2514600"/>
              <a:ext cx="1119535" cy="1524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6" name="直接连接符 75"/>
            <p:cNvCxnSpPr/>
            <p:nvPr/>
          </p:nvCxnSpPr>
          <p:spPr>
            <a:xfrm flipV="1">
              <a:off x="2933700" y="2514600"/>
              <a:ext cx="1130300" cy="2540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7" name="直接连接符 76"/>
            <p:cNvCxnSpPr/>
            <p:nvPr/>
          </p:nvCxnSpPr>
          <p:spPr>
            <a:xfrm>
              <a:off x="3001963" y="2070101"/>
              <a:ext cx="1011237" cy="457199"/>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78" name="直接连接符 77"/>
            <p:cNvCxnSpPr/>
            <p:nvPr/>
          </p:nvCxnSpPr>
          <p:spPr>
            <a:xfrm flipV="1">
              <a:off x="2984500" y="2514600"/>
              <a:ext cx="1028700" cy="476251"/>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grpSp>
      <p:grpSp>
        <p:nvGrpSpPr>
          <p:cNvPr id="70" name="组合 69"/>
          <p:cNvGrpSpPr/>
          <p:nvPr/>
        </p:nvGrpSpPr>
        <p:grpSpPr>
          <a:xfrm>
            <a:off x="3113315" y="2197101"/>
            <a:ext cx="736600" cy="596899"/>
            <a:chOff x="2933700" y="2070101"/>
            <a:chExt cx="1130300" cy="920750"/>
          </a:xfrm>
        </p:grpSpPr>
        <p:cxnSp>
          <p:nvCxnSpPr>
            <p:cNvPr id="63" name="直接连接符 62"/>
            <p:cNvCxnSpPr/>
            <p:nvPr/>
          </p:nvCxnSpPr>
          <p:spPr>
            <a:xfrm>
              <a:off x="2965994" y="2273300"/>
              <a:ext cx="1098006" cy="2413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4" name="直接连接符 63"/>
            <p:cNvCxnSpPr/>
            <p:nvPr/>
          </p:nvCxnSpPr>
          <p:spPr>
            <a:xfrm>
              <a:off x="2944465" y="2400300"/>
              <a:ext cx="1119535" cy="1143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5" name="直接连接符 64"/>
            <p:cNvCxnSpPr/>
            <p:nvPr/>
          </p:nvCxnSpPr>
          <p:spPr>
            <a:xfrm flipV="1">
              <a:off x="2944465" y="2514600"/>
              <a:ext cx="1087241" cy="127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6" name="直接连接符 65"/>
            <p:cNvCxnSpPr/>
            <p:nvPr/>
          </p:nvCxnSpPr>
          <p:spPr>
            <a:xfrm flipV="1">
              <a:off x="2933700" y="2514600"/>
              <a:ext cx="1119535" cy="1524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7" name="直接连接符 66"/>
            <p:cNvCxnSpPr/>
            <p:nvPr/>
          </p:nvCxnSpPr>
          <p:spPr>
            <a:xfrm flipV="1">
              <a:off x="2933700" y="2514600"/>
              <a:ext cx="1130300" cy="2540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8" name="直接连接符 67"/>
            <p:cNvCxnSpPr/>
            <p:nvPr/>
          </p:nvCxnSpPr>
          <p:spPr>
            <a:xfrm>
              <a:off x="3001963" y="2070101"/>
              <a:ext cx="1011237" cy="457199"/>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69" name="直接连接符 68"/>
            <p:cNvCxnSpPr/>
            <p:nvPr/>
          </p:nvCxnSpPr>
          <p:spPr>
            <a:xfrm flipV="1">
              <a:off x="2984500" y="2514600"/>
              <a:ext cx="1028700" cy="476251"/>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grpSp>
      <p:sp>
        <p:nvSpPr>
          <p:cNvPr id="2" name="Title 1"/>
          <p:cNvSpPr>
            <a:spLocks noGrp="1"/>
          </p:cNvSpPr>
          <p:nvPr>
            <p:ph type="title"/>
          </p:nvPr>
        </p:nvSpPr>
        <p:spPr/>
        <p:txBody>
          <a:bodyPr/>
          <a:lstStyle/>
          <a:p>
            <a:r>
              <a:rPr lang="zh-CN" altLang="en-US" dirty="0" smtClean="0">
                <a:latin typeface="微软雅黑" pitchFamily="34" charset="-122"/>
                <a:ea typeface="微软雅黑" pitchFamily="34" charset="-122"/>
              </a:rPr>
              <a:t>挑战拥堵</a:t>
            </a:r>
            <a:endParaRPr lang="en-US" dirty="0">
              <a:latin typeface="微软雅黑" pitchFamily="34" charset="-122"/>
              <a:ea typeface="微软雅黑" pitchFamily="34" charset="-122"/>
            </a:endParaRPr>
          </a:p>
        </p:txBody>
      </p:sp>
      <p:pic>
        <p:nvPicPr>
          <p:cNvPr id="7" name="图片 6" descr="拥堵.jpg"/>
          <p:cNvPicPr>
            <a:picLocks noChangeAspect="1"/>
          </p:cNvPicPr>
          <p:nvPr/>
        </p:nvPicPr>
        <p:blipFill>
          <a:blip r:embed="rId2" cstate="print"/>
          <a:stretch>
            <a:fillRect/>
          </a:stretch>
        </p:blipFill>
        <p:spPr>
          <a:xfrm>
            <a:off x="7899400" y="2223516"/>
            <a:ext cx="3731768" cy="1865884"/>
          </a:xfrm>
          <a:prstGeom prst="rect">
            <a:avLst/>
          </a:prstGeom>
        </p:spPr>
      </p:pic>
      <p:sp>
        <p:nvSpPr>
          <p:cNvPr id="8" name="TextBox 7"/>
          <p:cNvSpPr txBox="1"/>
          <p:nvPr/>
        </p:nvSpPr>
        <p:spPr>
          <a:xfrm>
            <a:off x="8839200" y="4089400"/>
            <a:ext cx="2781300" cy="1656415"/>
          </a:xfrm>
          <a:prstGeom prst="rect">
            <a:avLst/>
          </a:prstGeom>
          <a:noFill/>
        </p:spPr>
        <p:txBody>
          <a:bodyPr wrap="square" rtlCol="0">
            <a:spAutoFit/>
          </a:bodyPr>
          <a:lstStyle/>
          <a:p>
            <a:pPr algn="r">
              <a:lnSpc>
                <a:spcPct val="150000"/>
              </a:lnSpc>
            </a:pPr>
            <a:r>
              <a:rPr lang="zh-CN" altLang="en-US" sz="3600" dirty="0" smtClean="0">
                <a:solidFill>
                  <a:srgbClr val="C00000"/>
                </a:solidFill>
                <a:latin typeface="微软雅黑" pitchFamily="34" charset="-122"/>
                <a:ea typeface="微软雅黑" pitchFamily="34" charset="-122"/>
              </a:rPr>
              <a:t>网络拥堵！</a:t>
            </a:r>
            <a:endParaRPr lang="en-US" altLang="zh-CN" sz="3600" dirty="0" smtClean="0">
              <a:solidFill>
                <a:srgbClr val="C00000"/>
              </a:solidFill>
              <a:latin typeface="微软雅黑" pitchFamily="34" charset="-122"/>
              <a:ea typeface="微软雅黑" pitchFamily="34" charset="-122"/>
            </a:endParaRPr>
          </a:p>
          <a:p>
            <a:pPr algn="r">
              <a:lnSpc>
                <a:spcPct val="150000"/>
              </a:lnSpc>
            </a:pPr>
            <a:r>
              <a:rPr lang="zh-CN" altLang="en-US" sz="3600" dirty="0" smtClean="0">
                <a:solidFill>
                  <a:srgbClr val="C00000"/>
                </a:solidFill>
                <a:latin typeface="微软雅黑" pitchFamily="34" charset="-122"/>
                <a:ea typeface="微软雅黑" pitchFamily="34" charset="-122"/>
              </a:rPr>
              <a:t>慢！</a:t>
            </a:r>
            <a:endParaRPr lang="zh-CN" altLang="en-US" sz="3600" dirty="0">
              <a:solidFill>
                <a:srgbClr val="C00000"/>
              </a:solidFill>
              <a:latin typeface="微软雅黑" pitchFamily="34" charset="-122"/>
              <a:ea typeface="微软雅黑" pitchFamily="34" charset="-122"/>
            </a:endParaRPr>
          </a:p>
        </p:txBody>
      </p:sp>
      <p:cxnSp>
        <p:nvCxnSpPr>
          <p:cNvPr id="22" name="直接连接符 21"/>
          <p:cNvCxnSpPr/>
          <p:nvPr/>
        </p:nvCxnSpPr>
        <p:spPr>
          <a:xfrm>
            <a:off x="2536009" y="2819400"/>
            <a:ext cx="1098006" cy="2413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3" name="直接连接符 22"/>
          <p:cNvCxnSpPr/>
          <p:nvPr/>
        </p:nvCxnSpPr>
        <p:spPr>
          <a:xfrm>
            <a:off x="2514480" y="2946400"/>
            <a:ext cx="1119535" cy="1143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4" name="直接连接符 23"/>
          <p:cNvCxnSpPr/>
          <p:nvPr/>
        </p:nvCxnSpPr>
        <p:spPr>
          <a:xfrm flipV="1">
            <a:off x="2514480" y="3060700"/>
            <a:ext cx="1087241" cy="127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5" name="直接连接符 24"/>
          <p:cNvCxnSpPr/>
          <p:nvPr/>
        </p:nvCxnSpPr>
        <p:spPr>
          <a:xfrm flipV="1">
            <a:off x="2503715" y="3060700"/>
            <a:ext cx="1119535" cy="1524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4" name="直接连接符 33"/>
          <p:cNvCxnSpPr/>
          <p:nvPr/>
        </p:nvCxnSpPr>
        <p:spPr>
          <a:xfrm flipV="1">
            <a:off x="2503715" y="3060700"/>
            <a:ext cx="1130300" cy="2540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45" name="直接连接符 44"/>
          <p:cNvCxnSpPr/>
          <p:nvPr/>
        </p:nvCxnSpPr>
        <p:spPr>
          <a:xfrm>
            <a:off x="2571978" y="2616201"/>
            <a:ext cx="1011237" cy="457199"/>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48" name="直接连接符 47"/>
          <p:cNvCxnSpPr/>
          <p:nvPr/>
        </p:nvCxnSpPr>
        <p:spPr>
          <a:xfrm flipV="1">
            <a:off x="2554515" y="3060700"/>
            <a:ext cx="1028700" cy="476251"/>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54" name="图片 53" descr="网桥.jpg"/>
          <p:cNvPicPr>
            <a:picLocks noChangeAspect="1"/>
          </p:cNvPicPr>
          <p:nvPr/>
        </p:nvPicPr>
        <p:blipFill>
          <a:blip r:embed="rId3" cstate="print"/>
          <a:stretch>
            <a:fillRect/>
          </a:stretch>
        </p:blipFill>
        <p:spPr>
          <a:xfrm>
            <a:off x="619353" y="1914525"/>
            <a:ext cx="1812304" cy="1920875"/>
          </a:xfrm>
          <a:prstGeom prst="rect">
            <a:avLst/>
          </a:prstGeom>
        </p:spPr>
      </p:pic>
      <p:pic>
        <p:nvPicPr>
          <p:cNvPr id="55" name="Picture 12"/>
          <p:cNvPicPr>
            <a:picLocks noChangeArrowheads="1"/>
          </p:cNvPicPr>
          <p:nvPr/>
        </p:nvPicPr>
        <p:blipFill>
          <a:blip r:embed="rId4" cstate="print"/>
          <a:srcRect/>
          <a:stretch>
            <a:fillRect/>
          </a:stretch>
        </p:blipFill>
        <p:spPr bwMode="auto">
          <a:xfrm>
            <a:off x="5494565" y="2667000"/>
            <a:ext cx="1181100" cy="714375"/>
          </a:xfrm>
          <a:prstGeom prst="rect">
            <a:avLst/>
          </a:prstGeom>
          <a:noFill/>
          <a:ln w="9525">
            <a:noFill/>
            <a:miter lim="800000"/>
            <a:headEnd/>
            <a:tailEnd/>
          </a:ln>
          <a:effectLst/>
        </p:spPr>
      </p:pic>
      <p:sp>
        <p:nvSpPr>
          <p:cNvPr id="56" name="矩形 55"/>
          <p:cNvSpPr/>
          <p:nvPr/>
        </p:nvSpPr>
        <p:spPr>
          <a:xfrm>
            <a:off x="5680044" y="2806055"/>
            <a:ext cx="892809" cy="415819"/>
          </a:xfrm>
          <a:prstGeom prst="rect">
            <a:avLst/>
          </a:prstGeom>
        </p:spPr>
        <p:txBody>
          <a:bodyPr wrap="none">
            <a:spAutoFit/>
          </a:bodyPr>
          <a:lstStyle/>
          <a:p>
            <a:pPr lvl="0">
              <a:lnSpc>
                <a:spcPct val="150000"/>
              </a:lnSpc>
              <a:spcBef>
                <a:spcPct val="30000"/>
              </a:spcBef>
              <a:spcAft>
                <a:spcPts val="1200"/>
              </a:spcAft>
            </a:pPr>
            <a:r>
              <a:rPr lang="en-US" altLang="zh-CN" sz="1600" dirty="0" smtClean="0">
                <a:solidFill>
                  <a:prstClr val="white">
                    <a:lumMod val="50000"/>
                  </a:prstClr>
                </a:solidFill>
              </a:rPr>
              <a:t>Internet</a:t>
            </a:r>
          </a:p>
        </p:txBody>
      </p:sp>
      <p:pic>
        <p:nvPicPr>
          <p:cNvPr id="57" name="Picture 27" descr="Wirelesstransport"/>
          <p:cNvPicPr>
            <a:picLocks noChangeAspect="1" noChangeArrowheads="1"/>
          </p:cNvPicPr>
          <p:nvPr/>
        </p:nvPicPr>
        <p:blipFill>
          <a:blip r:embed="rId5" cstate="print"/>
          <a:srcRect/>
          <a:stretch>
            <a:fillRect/>
          </a:stretch>
        </p:blipFill>
        <p:spPr bwMode="auto">
          <a:xfrm>
            <a:off x="3443515" y="2751139"/>
            <a:ext cx="715619" cy="538161"/>
          </a:xfrm>
          <a:prstGeom prst="rect">
            <a:avLst/>
          </a:prstGeom>
          <a:noFill/>
        </p:spPr>
      </p:pic>
      <p:pic>
        <p:nvPicPr>
          <p:cNvPr id="58" name="Picture 27" descr="Wirelesstransport"/>
          <p:cNvPicPr>
            <a:picLocks noChangeAspect="1" noChangeArrowheads="1"/>
          </p:cNvPicPr>
          <p:nvPr/>
        </p:nvPicPr>
        <p:blipFill>
          <a:blip r:embed="rId5" cstate="print"/>
          <a:srcRect/>
          <a:stretch>
            <a:fillRect/>
          </a:stretch>
        </p:blipFill>
        <p:spPr bwMode="auto">
          <a:xfrm>
            <a:off x="4078516" y="2001839"/>
            <a:ext cx="431800" cy="324723"/>
          </a:xfrm>
          <a:prstGeom prst="rect">
            <a:avLst/>
          </a:prstGeom>
          <a:noFill/>
        </p:spPr>
      </p:pic>
      <p:pic>
        <p:nvPicPr>
          <p:cNvPr id="59" name="Picture 27" descr="Wirelesstransport"/>
          <p:cNvPicPr>
            <a:picLocks noChangeAspect="1" noChangeArrowheads="1"/>
          </p:cNvPicPr>
          <p:nvPr/>
        </p:nvPicPr>
        <p:blipFill>
          <a:blip r:embed="rId5" cstate="print"/>
          <a:srcRect/>
          <a:stretch>
            <a:fillRect/>
          </a:stretch>
        </p:blipFill>
        <p:spPr bwMode="auto">
          <a:xfrm>
            <a:off x="3773716" y="2370139"/>
            <a:ext cx="431800" cy="324723"/>
          </a:xfrm>
          <a:prstGeom prst="rect">
            <a:avLst/>
          </a:prstGeom>
          <a:noFill/>
        </p:spPr>
      </p:pic>
      <p:cxnSp>
        <p:nvCxnSpPr>
          <p:cNvPr id="62" name="直接连接符 61"/>
          <p:cNvCxnSpPr>
            <a:stCxn id="57" idx="3"/>
            <a:endCxn id="55" idx="1"/>
          </p:cNvCxnSpPr>
          <p:nvPr/>
        </p:nvCxnSpPr>
        <p:spPr>
          <a:xfrm>
            <a:off x="4159134" y="3020220"/>
            <a:ext cx="1335431" cy="3968"/>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79" name="Picture 23" descr="Router_Storage"/>
          <p:cNvPicPr>
            <a:picLocks noChangeAspect="1" noChangeArrowheads="1"/>
          </p:cNvPicPr>
          <p:nvPr/>
        </p:nvPicPr>
        <p:blipFill>
          <a:blip r:embed="rId6" cstate="print"/>
          <a:srcRect/>
          <a:stretch>
            <a:fillRect/>
          </a:stretch>
        </p:blipFill>
        <p:spPr bwMode="auto">
          <a:xfrm>
            <a:off x="4740503" y="2917825"/>
            <a:ext cx="415917" cy="244475"/>
          </a:xfrm>
          <a:prstGeom prst="rect">
            <a:avLst/>
          </a:prstGeom>
          <a:noFill/>
        </p:spPr>
      </p:pic>
      <p:cxnSp>
        <p:nvCxnSpPr>
          <p:cNvPr id="80" name="直接连接符 79"/>
          <p:cNvCxnSpPr>
            <a:stCxn id="59" idx="3"/>
            <a:endCxn id="79" idx="1"/>
          </p:cNvCxnSpPr>
          <p:nvPr/>
        </p:nvCxnSpPr>
        <p:spPr>
          <a:xfrm>
            <a:off x="4205516" y="2532501"/>
            <a:ext cx="534987" cy="507562"/>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84" name="直接连接符 83"/>
          <p:cNvCxnSpPr>
            <a:stCxn id="58" idx="3"/>
            <a:endCxn id="79" idx="1"/>
          </p:cNvCxnSpPr>
          <p:nvPr/>
        </p:nvCxnSpPr>
        <p:spPr>
          <a:xfrm>
            <a:off x="4510316" y="2164201"/>
            <a:ext cx="230187" cy="875862"/>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87" name="矩形 86"/>
          <p:cNvSpPr/>
          <p:nvPr/>
        </p:nvSpPr>
        <p:spPr>
          <a:xfrm>
            <a:off x="639233" y="3897892"/>
            <a:ext cx="7045518" cy="418191"/>
          </a:xfrm>
          <a:prstGeom prst="rect">
            <a:avLst/>
          </a:prstGeom>
        </p:spPr>
        <p:txBody>
          <a:bodyPr wrap="none">
            <a:spAutoFit/>
          </a:bodyPr>
          <a:lstStyle/>
          <a:p>
            <a:pPr lvl="0">
              <a:lnSpc>
                <a:spcPct val="150000"/>
              </a:lnSpc>
              <a:spcBef>
                <a:spcPct val="30000"/>
              </a:spcBef>
              <a:spcAft>
                <a:spcPts val="1200"/>
              </a:spcAft>
            </a:pPr>
            <a:r>
              <a:rPr lang="zh-CN" altLang="en-US" sz="1600" dirty="0" smtClean="0">
                <a:solidFill>
                  <a:prstClr val="white">
                    <a:lumMod val="50000"/>
                  </a:prstClr>
                </a:solidFill>
                <a:latin typeface="微软雅黑" pitchFamily="34" charset="-122"/>
                <a:ea typeface="微软雅黑" pitchFamily="34" charset="-122"/>
              </a:rPr>
              <a:t>运营商是共享网络？ 你是其中之一，汇聚、再汇聚，</a:t>
            </a:r>
            <a:r>
              <a:rPr lang="en-US" altLang="zh-CN" sz="1600" dirty="0" smtClean="0">
                <a:solidFill>
                  <a:prstClr val="white">
                    <a:lumMod val="50000"/>
                  </a:prstClr>
                </a:solidFill>
                <a:latin typeface="微软雅黑" pitchFamily="34" charset="-122"/>
                <a:ea typeface="微软雅黑" pitchFamily="34" charset="-122"/>
              </a:rPr>
              <a:t>2M/10M</a:t>
            </a:r>
            <a:r>
              <a:rPr lang="zh-CN" altLang="en-US" sz="1600" dirty="0" smtClean="0">
                <a:solidFill>
                  <a:prstClr val="white">
                    <a:lumMod val="50000"/>
                  </a:prstClr>
                </a:solidFill>
                <a:latin typeface="微软雅黑" pitchFamily="34" charset="-122"/>
                <a:ea typeface="微软雅黑" pitchFamily="34" charset="-122"/>
              </a:rPr>
              <a:t>都不是真的。</a:t>
            </a:r>
            <a:endParaRPr lang="en-US" altLang="zh-CN" sz="1600" dirty="0" smtClean="0">
              <a:solidFill>
                <a:prstClr val="white">
                  <a:lumMod val="50000"/>
                </a:prstClr>
              </a:solidFill>
              <a:latin typeface="微软雅黑" pitchFamily="34" charset="-122"/>
              <a:ea typeface="微软雅黑" pitchFamily="34" charset="-122"/>
            </a:endParaRPr>
          </a:p>
        </p:txBody>
      </p:sp>
      <p:pic>
        <p:nvPicPr>
          <p:cNvPr id="89" name="图片 88" descr="3g.jpg"/>
          <p:cNvPicPr>
            <a:picLocks noChangeAspect="1"/>
          </p:cNvPicPr>
          <p:nvPr/>
        </p:nvPicPr>
        <p:blipFill>
          <a:blip r:embed="rId7" cstate="print"/>
          <a:stretch>
            <a:fillRect/>
          </a:stretch>
        </p:blipFill>
        <p:spPr>
          <a:xfrm>
            <a:off x="757102" y="5022850"/>
            <a:ext cx="844550" cy="844550"/>
          </a:xfrm>
          <a:prstGeom prst="rect">
            <a:avLst/>
          </a:prstGeom>
        </p:spPr>
      </p:pic>
      <p:pic>
        <p:nvPicPr>
          <p:cNvPr id="91" name="图片 90" descr="LTE-Logo.jpg"/>
          <p:cNvPicPr>
            <a:picLocks noChangeAspect="1"/>
          </p:cNvPicPr>
          <p:nvPr/>
        </p:nvPicPr>
        <p:blipFill>
          <a:blip r:embed="rId8" cstate="print"/>
          <a:stretch>
            <a:fillRect/>
          </a:stretch>
        </p:blipFill>
        <p:spPr>
          <a:xfrm>
            <a:off x="2033452" y="4993833"/>
            <a:ext cx="1003300" cy="914400"/>
          </a:xfrm>
          <a:prstGeom prst="rect">
            <a:avLst/>
          </a:prstGeom>
        </p:spPr>
      </p:pic>
      <p:sp>
        <p:nvSpPr>
          <p:cNvPr id="92" name="矩形 91"/>
          <p:cNvSpPr/>
          <p:nvPr/>
        </p:nvSpPr>
        <p:spPr>
          <a:xfrm>
            <a:off x="664270" y="6044192"/>
            <a:ext cx="4329006" cy="461665"/>
          </a:xfrm>
          <a:prstGeom prst="rect">
            <a:avLst/>
          </a:prstGeom>
        </p:spPr>
        <p:txBody>
          <a:bodyPr wrap="none">
            <a:spAutoFit/>
          </a:bodyPr>
          <a:lstStyle/>
          <a:p>
            <a:pPr lvl="0">
              <a:lnSpc>
                <a:spcPct val="150000"/>
              </a:lnSpc>
              <a:spcBef>
                <a:spcPct val="30000"/>
              </a:spcBef>
              <a:spcAft>
                <a:spcPts val="1200"/>
              </a:spcAft>
            </a:pPr>
            <a:r>
              <a:rPr lang="en-US" altLang="zh-CN" sz="1600" dirty="0" smtClean="0">
                <a:solidFill>
                  <a:prstClr val="white">
                    <a:lumMod val="50000"/>
                  </a:prstClr>
                </a:solidFill>
                <a:latin typeface="微软雅黑" pitchFamily="34" charset="-122"/>
                <a:ea typeface="微软雅黑" pitchFamily="34" charset="-122"/>
              </a:rPr>
              <a:t>3G</a:t>
            </a:r>
            <a:r>
              <a:rPr lang="zh-CN" altLang="en-US" sz="1600" dirty="0" smtClean="0">
                <a:solidFill>
                  <a:prstClr val="white">
                    <a:lumMod val="50000"/>
                  </a:prstClr>
                </a:solidFill>
                <a:latin typeface="微软雅黑" pitchFamily="34" charset="-122"/>
                <a:ea typeface="微软雅黑" pitchFamily="34" charset="-122"/>
              </a:rPr>
              <a:t>，</a:t>
            </a:r>
            <a:r>
              <a:rPr lang="en-US" altLang="zh-CN" sz="1600" dirty="0" smtClean="0">
                <a:solidFill>
                  <a:prstClr val="white">
                    <a:lumMod val="50000"/>
                  </a:prstClr>
                </a:solidFill>
                <a:latin typeface="微软雅黑" pitchFamily="34" charset="-122"/>
                <a:ea typeface="微软雅黑" pitchFamily="34" charset="-122"/>
              </a:rPr>
              <a:t>LTE</a:t>
            </a:r>
            <a:r>
              <a:rPr lang="zh-CN" altLang="en-US" sz="1600" dirty="0" smtClean="0">
                <a:solidFill>
                  <a:prstClr val="white">
                    <a:lumMod val="50000"/>
                  </a:prstClr>
                </a:solidFill>
                <a:latin typeface="微软雅黑" pitchFamily="34" charset="-122"/>
                <a:ea typeface="微软雅黑" pitchFamily="34" charset="-122"/>
              </a:rPr>
              <a:t>都是浮云， 吃带宽的应用越来越多！</a:t>
            </a:r>
            <a:endParaRPr lang="en-US" altLang="zh-CN" sz="1600" dirty="0" smtClean="0">
              <a:solidFill>
                <a:prstClr val="white">
                  <a:lumMod val="50000"/>
                </a:prstClr>
              </a:solidFill>
              <a:latin typeface="微软雅黑" pitchFamily="34" charset="-122"/>
              <a:ea typeface="微软雅黑" pitchFamily="34" charset="-122"/>
            </a:endParaRPr>
          </a:p>
        </p:txBody>
      </p:sp>
      <p:sp>
        <p:nvSpPr>
          <p:cNvPr id="93" name="TextBox 92"/>
          <p:cNvSpPr txBox="1"/>
          <p:nvPr/>
        </p:nvSpPr>
        <p:spPr>
          <a:xfrm>
            <a:off x="1550852" y="4965700"/>
            <a:ext cx="641522" cy="830997"/>
          </a:xfrm>
          <a:prstGeom prst="rect">
            <a:avLst/>
          </a:prstGeom>
          <a:noFill/>
        </p:spPr>
        <p:txBody>
          <a:bodyPr wrap="none" rtlCol="0">
            <a:spAutoFit/>
          </a:bodyPr>
          <a:lstStyle/>
          <a:p>
            <a:r>
              <a:rPr lang="en-US" altLang="zh-CN" sz="4800" dirty="0" smtClean="0">
                <a:solidFill>
                  <a:srgbClr val="C00000"/>
                </a:solidFill>
                <a:latin typeface="微软雅黑" pitchFamily="34" charset="-122"/>
                <a:ea typeface="微软雅黑" pitchFamily="34" charset="-122"/>
              </a:rPr>
              <a:t>+</a:t>
            </a:r>
            <a:endParaRPr lang="zh-CN" altLang="en-US" sz="4800" dirty="0">
              <a:solidFill>
                <a:srgbClr val="C00000"/>
              </a:solidFill>
              <a:latin typeface="微软雅黑" pitchFamily="34" charset="-122"/>
              <a:ea typeface="微软雅黑" pitchFamily="34" charset="-122"/>
            </a:endParaRPr>
          </a:p>
        </p:txBody>
      </p:sp>
      <p:sp>
        <p:nvSpPr>
          <p:cNvPr id="94" name="矩形 93"/>
          <p:cNvSpPr/>
          <p:nvPr/>
        </p:nvSpPr>
        <p:spPr>
          <a:xfrm>
            <a:off x="3016938" y="4973935"/>
            <a:ext cx="17668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itchFamily="34" charset="-122"/>
                <a:ea typeface="微软雅黑" pitchFamily="34" charset="-122"/>
              </a:rPr>
              <a:t>&lt;&lt;&lt;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itchFamily="34" charset="-122"/>
              <a:ea typeface="微软雅黑" pitchFamily="34" charset="-122"/>
            </a:endParaRPr>
          </a:p>
        </p:txBody>
      </p:sp>
      <p:pic>
        <p:nvPicPr>
          <p:cNvPr id="1026" name="Picture 2" descr="C:\Users\Yeego\Documents\imagesCAP0BRP1.jpg"/>
          <p:cNvPicPr>
            <a:picLocks noChangeAspect="1" noChangeArrowheads="1"/>
          </p:cNvPicPr>
          <p:nvPr/>
        </p:nvPicPr>
        <p:blipFill>
          <a:blip r:embed="rId9" cstate="print"/>
          <a:srcRect/>
          <a:stretch>
            <a:fillRect/>
          </a:stretch>
        </p:blipFill>
        <p:spPr bwMode="auto">
          <a:xfrm>
            <a:off x="4719502" y="5010150"/>
            <a:ext cx="781050" cy="781050"/>
          </a:xfrm>
          <a:prstGeom prst="rect">
            <a:avLst/>
          </a:prstGeom>
          <a:noFill/>
        </p:spPr>
      </p:pic>
      <p:pic>
        <p:nvPicPr>
          <p:cNvPr id="1029" name="Picture 5" descr="C:\Users\Yeego\Documents\untitled.png"/>
          <p:cNvPicPr>
            <a:picLocks noChangeAspect="1" noChangeArrowheads="1"/>
          </p:cNvPicPr>
          <p:nvPr/>
        </p:nvPicPr>
        <p:blipFill>
          <a:blip r:embed="rId10" cstate="print"/>
          <a:srcRect/>
          <a:stretch>
            <a:fillRect/>
          </a:stretch>
        </p:blipFill>
        <p:spPr bwMode="auto">
          <a:xfrm>
            <a:off x="6981691" y="5029200"/>
            <a:ext cx="956752" cy="952501"/>
          </a:xfrm>
          <a:prstGeom prst="rect">
            <a:avLst/>
          </a:prstGeom>
          <a:noFill/>
        </p:spPr>
      </p:pic>
      <p:pic>
        <p:nvPicPr>
          <p:cNvPr id="1030" name="Picture 6" descr="C:\Users\Yeego\Documents\untitled.png"/>
          <p:cNvPicPr>
            <a:picLocks noChangeAspect="1" noChangeArrowheads="1"/>
          </p:cNvPicPr>
          <p:nvPr/>
        </p:nvPicPr>
        <p:blipFill>
          <a:blip r:embed="rId11" cstate="print"/>
          <a:srcRect/>
          <a:stretch>
            <a:fillRect/>
          </a:stretch>
        </p:blipFill>
        <p:spPr bwMode="auto">
          <a:xfrm>
            <a:off x="5584691" y="5041901"/>
            <a:ext cx="736600" cy="736600"/>
          </a:xfrm>
          <a:prstGeom prst="rect">
            <a:avLst/>
          </a:prstGeom>
          <a:noFill/>
        </p:spPr>
      </p:pic>
      <p:pic>
        <p:nvPicPr>
          <p:cNvPr id="1031" name="Picture 7" descr="C:\Users\Yeego\Documents\untitled.png"/>
          <p:cNvPicPr>
            <a:picLocks noChangeAspect="1" noChangeArrowheads="1"/>
          </p:cNvPicPr>
          <p:nvPr/>
        </p:nvPicPr>
        <p:blipFill>
          <a:blip r:embed="rId12" cstate="print"/>
          <a:srcRect/>
          <a:stretch>
            <a:fillRect/>
          </a:stretch>
        </p:blipFill>
        <p:spPr bwMode="auto">
          <a:xfrm>
            <a:off x="6397491" y="5113339"/>
            <a:ext cx="665161" cy="665161"/>
          </a:xfrm>
          <a:prstGeom prst="rect">
            <a:avLst/>
          </a:prstGeom>
          <a:noFill/>
        </p:spPr>
      </p:pic>
      <p:sp>
        <p:nvSpPr>
          <p:cNvPr id="103" name="TextBox 102"/>
          <p:cNvSpPr txBox="1"/>
          <p:nvPr/>
        </p:nvSpPr>
        <p:spPr>
          <a:xfrm>
            <a:off x="7761152" y="5067300"/>
            <a:ext cx="641522" cy="830997"/>
          </a:xfrm>
          <a:prstGeom prst="rect">
            <a:avLst/>
          </a:prstGeom>
          <a:noFill/>
        </p:spPr>
        <p:txBody>
          <a:bodyPr wrap="none" rtlCol="0">
            <a:spAutoFit/>
          </a:bodyPr>
          <a:lstStyle/>
          <a:p>
            <a:r>
              <a:rPr lang="en-US" altLang="zh-CN" sz="4800" dirty="0" smtClean="0">
                <a:solidFill>
                  <a:srgbClr val="C00000"/>
                </a:solidFill>
                <a:latin typeface="微软雅黑" pitchFamily="34" charset="-122"/>
                <a:ea typeface="微软雅黑" pitchFamily="34" charset="-122"/>
              </a:rPr>
              <a:t>+</a:t>
            </a:r>
            <a:endParaRPr lang="zh-CN" altLang="en-US" sz="4800" dirty="0">
              <a:solidFill>
                <a:srgbClr val="C00000"/>
              </a:solidFill>
              <a:latin typeface="微软雅黑" pitchFamily="34" charset="-122"/>
              <a:ea typeface="微软雅黑" pitchFamily="34" charset="-122"/>
            </a:endParaRPr>
          </a:p>
        </p:txBody>
      </p:sp>
      <p:sp>
        <p:nvSpPr>
          <p:cNvPr id="104" name="TextBox 103"/>
          <p:cNvSpPr txBox="1"/>
          <p:nvPr/>
        </p:nvSpPr>
        <p:spPr>
          <a:xfrm>
            <a:off x="8104052" y="5067300"/>
            <a:ext cx="606256" cy="830997"/>
          </a:xfrm>
          <a:prstGeom prst="rect">
            <a:avLst/>
          </a:prstGeom>
          <a:noFill/>
        </p:spPr>
        <p:txBody>
          <a:bodyPr wrap="none" rtlCol="0">
            <a:spAutoFit/>
          </a:bodyPr>
          <a:lstStyle/>
          <a:p>
            <a:r>
              <a:rPr lang="en-US" altLang="zh-CN" sz="4800" dirty="0" smtClean="0">
                <a:solidFill>
                  <a:srgbClr val="C00000"/>
                </a:solidFill>
              </a:rPr>
              <a:t>+</a:t>
            </a:r>
            <a:endParaRPr lang="zh-CN" altLang="en-US" sz="4800" dirty="0">
              <a:solidFill>
                <a:srgbClr val="C00000"/>
              </a:solidFill>
            </a:endParaRPr>
          </a:p>
        </p:txBody>
      </p:sp>
    </p:spTree>
    <p:extLst>
      <p:ext uri="{BB962C8B-B14F-4D97-AF65-F5344CB8AC3E}">
        <p14:creationId xmlns="" xmlns:p14="http://schemas.microsoft.com/office/powerpoint/2010/main" val="2090733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为什么</a:t>
            </a:r>
            <a:r>
              <a:rPr lang="en-US" altLang="zh-CN" dirty="0" err="1" smtClean="0">
                <a:latin typeface="微软雅黑" pitchFamily="34" charset="-122"/>
                <a:ea typeface="微软雅黑" pitchFamily="34" charset="-122"/>
              </a:rPr>
              <a:t>iSat</a:t>
            </a:r>
            <a:r>
              <a:rPr lang="zh-CN" altLang="en-US" dirty="0" smtClean="0">
                <a:latin typeface="微软雅黑" pitchFamily="34" charset="-122"/>
                <a:ea typeface="微软雅黑" pitchFamily="34" charset="-122"/>
              </a:rPr>
              <a:t>服务可以保证高速体验</a:t>
            </a:r>
            <a:endParaRPr lang="zh-CN" altLang="en-US" dirty="0">
              <a:latin typeface="微软雅黑" pitchFamily="34" charset="-122"/>
              <a:ea typeface="微软雅黑" pitchFamily="34" charset="-122"/>
            </a:endParaRPr>
          </a:p>
        </p:txBody>
      </p:sp>
      <p:grpSp>
        <p:nvGrpSpPr>
          <p:cNvPr id="4" name="Group 11"/>
          <p:cNvGrpSpPr>
            <a:grpSpLocks/>
          </p:cNvGrpSpPr>
          <p:nvPr/>
        </p:nvGrpSpPr>
        <p:grpSpPr bwMode="auto">
          <a:xfrm>
            <a:off x="622300" y="6056313"/>
            <a:ext cx="9207500" cy="519112"/>
            <a:chOff x="399" y="2820"/>
            <a:chExt cx="4929" cy="348"/>
          </a:xfrm>
        </p:grpSpPr>
        <p:sp>
          <p:nvSpPr>
            <p:cNvPr id="5" name="AutoShape 12"/>
            <p:cNvSpPr>
              <a:spLocks noChangeArrowheads="1"/>
            </p:cNvSpPr>
            <p:nvPr/>
          </p:nvSpPr>
          <p:spPr bwMode="gray">
            <a:xfrm>
              <a:off x="399" y="2905"/>
              <a:ext cx="218" cy="175"/>
            </a:xfrm>
            <a:prstGeom prst="roundRect">
              <a:avLst>
                <a:gd name="adj" fmla="val 29069"/>
              </a:avLst>
            </a:prstGeom>
            <a:solidFill>
              <a:srgbClr val="808080"/>
            </a:solidFill>
            <a:ln w="9525">
              <a:noFill/>
              <a:round/>
              <a:headEnd/>
              <a:tailEnd/>
            </a:ln>
            <a:effectLst>
              <a:outerShdw dist="35921" dir="2700000" algn="ctr" rotWithShape="0">
                <a:schemeClr val="bg2"/>
              </a:outerShdw>
            </a:effectLst>
          </p:spPr>
          <p:txBody>
            <a:bodyPr wrap="none" anchor="ctr"/>
            <a:lstStyle/>
            <a:p>
              <a:pPr>
                <a:defRPr/>
              </a:pPr>
              <a:endParaRPr lang="zh-CN" altLang="en-US"/>
            </a:p>
          </p:txBody>
        </p:sp>
        <p:sp>
          <p:nvSpPr>
            <p:cNvPr id="6" name="AutoShape 13"/>
            <p:cNvSpPr>
              <a:spLocks noChangeArrowheads="1"/>
            </p:cNvSpPr>
            <p:nvPr/>
          </p:nvSpPr>
          <p:spPr bwMode="gray">
            <a:xfrm>
              <a:off x="480" y="2820"/>
              <a:ext cx="4848" cy="348"/>
            </a:xfrm>
            <a:prstGeom prst="rightArrow">
              <a:avLst>
                <a:gd name="adj1" fmla="val 50000"/>
                <a:gd name="adj2" fmla="val 63206"/>
              </a:avLst>
            </a:prstGeom>
            <a:solidFill>
              <a:srgbClr val="808080"/>
            </a:solidFill>
            <a:ln w="9525">
              <a:noFill/>
              <a:miter lim="800000"/>
              <a:headEnd/>
              <a:tailEnd/>
            </a:ln>
            <a:effectLst>
              <a:outerShdw dist="35921" dir="2700000" algn="ctr" rotWithShape="0">
                <a:schemeClr val="bg2"/>
              </a:outerShdw>
            </a:effectLst>
          </p:spPr>
          <p:txBody>
            <a:bodyPr wrap="none" anchor="ctr"/>
            <a:lstStyle/>
            <a:p>
              <a:pPr>
                <a:defRPr/>
              </a:pPr>
              <a:endParaRPr lang="zh-CN" altLang="en-US"/>
            </a:p>
          </p:txBody>
        </p:sp>
      </p:grpSp>
      <p:sp>
        <p:nvSpPr>
          <p:cNvPr id="7" name="Text Box 14"/>
          <p:cNvSpPr txBox="1">
            <a:spLocks noChangeArrowheads="1"/>
          </p:cNvSpPr>
          <p:nvPr/>
        </p:nvSpPr>
        <p:spPr bwMode="gray">
          <a:xfrm>
            <a:off x="1746250" y="6145213"/>
            <a:ext cx="630238" cy="304800"/>
          </a:xfrm>
          <a:prstGeom prst="rect">
            <a:avLst/>
          </a:prstGeom>
          <a:noFill/>
          <a:ln w="9525">
            <a:noFill/>
            <a:miter lim="800000"/>
            <a:headEnd/>
            <a:tailEnd/>
          </a:ln>
        </p:spPr>
        <p:txBody>
          <a:bodyPr>
            <a:spAutoFit/>
          </a:bodyPr>
          <a:lstStyle/>
          <a:p>
            <a:pPr algn="ctr">
              <a:spcBef>
                <a:spcPct val="50000"/>
              </a:spcBef>
            </a:pPr>
            <a:r>
              <a:rPr lang="en-US" altLang="zh-CN" sz="1400" dirty="0" smtClean="0">
                <a:solidFill>
                  <a:srgbClr val="FFFFFF"/>
                </a:solidFill>
                <a:latin typeface="Calibri" pitchFamily="34" charset="0"/>
                <a:cs typeface="Arial" charset="0"/>
              </a:rPr>
              <a:t>1</a:t>
            </a:r>
            <a:endParaRPr lang="en-US" altLang="zh-CN" sz="1400" dirty="0">
              <a:solidFill>
                <a:srgbClr val="FFFFFF"/>
              </a:solidFill>
              <a:latin typeface="Calibri" pitchFamily="34" charset="0"/>
              <a:cs typeface="Arial" charset="0"/>
            </a:endParaRPr>
          </a:p>
        </p:txBody>
      </p:sp>
      <p:sp>
        <p:nvSpPr>
          <p:cNvPr id="8" name="Text Box 15"/>
          <p:cNvSpPr txBox="1">
            <a:spLocks noChangeArrowheads="1"/>
          </p:cNvSpPr>
          <p:nvPr/>
        </p:nvSpPr>
        <p:spPr bwMode="gray">
          <a:xfrm>
            <a:off x="4405313" y="6145213"/>
            <a:ext cx="630237" cy="304800"/>
          </a:xfrm>
          <a:prstGeom prst="rect">
            <a:avLst/>
          </a:prstGeom>
          <a:noFill/>
          <a:ln w="9525">
            <a:noFill/>
            <a:miter lim="800000"/>
            <a:headEnd/>
            <a:tailEnd/>
          </a:ln>
        </p:spPr>
        <p:txBody>
          <a:bodyPr>
            <a:spAutoFit/>
          </a:bodyPr>
          <a:lstStyle/>
          <a:p>
            <a:pPr algn="ctr">
              <a:spcBef>
                <a:spcPct val="50000"/>
              </a:spcBef>
            </a:pPr>
            <a:r>
              <a:rPr lang="en-US" altLang="zh-CN" sz="1400" dirty="0" smtClean="0">
                <a:solidFill>
                  <a:srgbClr val="FFFFFF"/>
                </a:solidFill>
                <a:latin typeface="Calibri" pitchFamily="34" charset="0"/>
                <a:cs typeface="Arial" charset="0"/>
              </a:rPr>
              <a:t>2</a:t>
            </a:r>
            <a:endParaRPr lang="en-US" altLang="zh-CN" sz="1400" dirty="0">
              <a:solidFill>
                <a:srgbClr val="FFFFFF"/>
              </a:solidFill>
              <a:latin typeface="Calibri" pitchFamily="34" charset="0"/>
              <a:cs typeface="Arial" charset="0"/>
            </a:endParaRPr>
          </a:p>
        </p:txBody>
      </p:sp>
      <p:sp>
        <p:nvSpPr>
          <p:cNvPr id="9" name="Text Box 16"/>
          <p:cNvSpPr txBox="1">
            <a:spLocks noChangeArrowheads="1"/>
          </p:cNvSpPr>
          <p:nvPr/>
        </p:nvSpPr>
        <p:spPr bwMode="gray">
          <a:xfrm>
            <a:off x="7162800" y="6145213"/>
            <a:ext cx="628650" cy="304800"/>
          </a:xfrm>
          <a:prstGeom prst="rect">
            <a:avLst/>
          </a:prstGeom>
          <a:noFill/>
          <a:ln w="9525">
            <a:noFill/>
            <a:miter lim="800000"/>
            <a:headEnd/>
            <a:tailEnd/>
          </a:ln>
        </p:spPr>
        <p:txBody>
          <a:bodyPr>
            <a:spAutoFit/>
          </a:bodyPr>
          <a:lstStyle/>
          <a:p>
            <a:pPr algn="ctr">
              <a:spcBef>
                <a:spcPct val="50000"/>
              </a:spcBef>
            </a:pPr>
            <a:r>
              <a:rPr lang="en-US" altLang="zh-CN" sz="1400" dirty="0" smtClean="0">
                <a:solidFill>
                  <a:srgbClr val="FFFFFF"/>
                </a:solidFill>
                <a:latin typeface="Calibri" pitchFamily="34" charset="0"/>
                <a:cs typeface="Arial" charset="0"/>
              </a:rPr>
              <a:t>3</a:t>
            </a:r>
            <a:endParaRPr lang="en-US" altLang="zh-CN" sz="1400" dirty="0">
              <a:solidFill>
                <a:srgbClr val="FFFFFF"/>
              </a:solidFill>
              <a:latin typeface="Calibri" pitchFamily="34" charset="0"/>
              <a:cs typeface="Arial" charset="0"/>
            </a:endParaRPr>
          </a:p>
        </p:txBody>
      </p:sp>
      <p:sp>
        <p:nvSpPr>
          <p:cNvPr id="22" name="Line 17"/>
          <p:cNvSpPr>
            <a:spLocks noChangeShapeType="1"/>
          </p:cNvSpPr>
          <p:nvPr/>
        </p:nvSpPr>
        <p:spPr bwMode="black">
          <a:xfrm flipV="1">
            <a:off x="885825" y="4354513"/>
            <a:ext cx="0" cy="1790700"/>
          </a:xfrm>
          <a:prstGeom prst="line">
            <a:avLst/>
          </a:prstGeom>
          <a:noFill/>
          <a:ln w="9525" cap="rnd">
            <a:solidFill>
              <a:schemeClr val="tx1"/>
            </a:solidFill>
            <a:prstDash val="sysDot"/>
            <a:round/>
            <a:headEnd/>
            <a:tailEnd/>
          </a:ln>
        </p:spPr>
        <p:txBody>
          <a:bodyPr/>
          <a:lstStyle/>
          <a:p>
            <a:endParaRPr lang="zh-CN" altLang="en-US"/>
          </a:p>
        </p:txBody>
      </p:sp>
      <p:sp>
        <p:nvSpPr>
          <p:cNvPr id="23" name="Line 18"/>
          <p:cNvSpPr>
            <a:spLocks noChangeShapeType="1"/>
          </p:cNvSpPr>
          <p:nvPr/>
        </p:nvSpPr>
        <p:spPr bwMode="black">
          <a:xfrm flipV="1">
            <a:off x="3494088" y="4038600"/>
            <a:ext cx="0" cy="2106613"/>
          </a:xfrm>
          <a:prstGeom prst="line">
            <a:avLst/>
          </a:prstGeom>
          <a:noFill/>
          <a:ln w="9525" cap="rnd">
            <a:solidFill>
              <a:schemeClr val="tx1"/>
            </a:solidFill>
            <a:prstDash val="sysDot"/>
            <a:round/>
            <a:headEnd/>
            <a:tailEnd/>
          </a:ln>
        </p:spPr>
        <p:txBody>
          <a:bodyPr/>
          <a:lstStyle/>
          <a:p>
            <a:endParaRPr lang="zh-CN" altLang="en-US"/>
          </a:p>
        </p:txBody>
      </p:sp>
      <p:sp>
        <p:nvSpPr>
          <p:cNvPr id="24" name="Line 19"/>
          <p:cNvSpPr>
            <a:spLocks noChangeShapeType="1"/>
          </p:cNvSpPr>
          <p:nvPr/>
        </p:nvSpPr>
        <p:spPr bwMode="black">
          <a:xfrm flipH="1" flipV="1">
            <a:off x="6146800" y="3860799"/>
            <a:ext cx="17463" cy="2284413"/>
          </a:xfrm>
          <a:prstGeom prst="line">
            <a:avLst/>
          </a:prstGeom>
          <a:noFill/>
          <a:ln w="9525" cap="rnd">
            <a:solidFill>
              <a:schemeClr val="tx1"/>
            </a:solidFill>
            <a:prstDash val="sysDot"/>
            <a:round/>
            <a:headEnd/>
            <a:tailEnd/>
          </a:ln>
        </p:spPr>
        <p:txBody>
          <a:bodyPr/>
          <a:lstStyle/>
          <a:p>
            <a:endParaRPr lang="zh-CN" altLang="en-US"/>
          </a:p>
        </p:txBody>
      </p:sp>
      <p:sp>
        <p:nvSpPr>
          <p:cNvPr id="25" name="Line 20"/>
          <p:cNvSpPr>
            <a:spLocks noChangeShapeType="1"/>
          </p:cNvSpPr>
          <p:nvPr/>
        </p:nvSpPr>
        <p:spPr bwMode="black">
          <a:xfrm flipH="1" flipV="1">
            <a:off x="8775699" y="3835400"/>
            <a:ext cx="28574" cy="2309811"/>
          </a:xfrm>
          <a:prstGeom prst="line">
            <a:avLst/>
          </a:prstGeom>
          <a:noFill/>
          <a:ln w="9525" cap="rnd">
            <a:solidFill>
              <a:schemeClr val="tx1"/>
            </a:solidFill>
            <a:prstDash val="sysDot"/>
            <a:round/>
            <a:headEnd/>
            <a:tailEnd/>
          </a:ln>
        </p:spPr>
        <p:txBody>
          <a:bodyPr/>
          <a:lstStyle/>
          <a:p>
            <a:endParaRPr lang="zh-CN" altLang="en-US"/>
          </a:p>
        </p:txBody>
      </p:sp>
      <p:sp>
        <p:nvSpPr>
          <p:cNvPr id="26" name="AutoShape 21"/>
          <p:cNvSpPr>
            <a:spLocks noChangeArrowheads="1"/>
          </p:cNvSpPr>
          <p:nvPr/>
        </p:nvSpPr>
        <p:spPr bwMode="gray">
          <a:xfrm>
            <a:off x="885825" y="5716588"/>
            <a:ext cx="2593975" cy="428625"/>
          </a:xfrm>
          <a:prstGeom prst="bevel">
            <a:avLst>
              <a:gd name="adj" fmla="val 5903"/>
            </a:avLst>
          </a:prstGeom>
          <a:gradFill rotWithShape="1">
            <a:gsLst>
              <a:gs pos="0">
                <a:schemeClr val="accent1"/>
              </a:gs>
              <a:gs pos="100000">
                <a:schemeClr val="accent1">
                  <a:gamma/>
                  <a:tint val="57255"/>
                  <a:invGamma/>
                </a:schemeClr>
              </a:gs>
            </a:gsLst>
            <a:lin ang="18900000" scaled="1"/>
          </a:gradFill>
          <a:ln w="9525">
            <a:noFill/>
            <a:miter lim="800000"/>
            <a:headEnd/>
            <a:tailEnd/>
          </a:ln>
          <a:effectLst/>
        </p:spPr>
        <p:txBody>
          <a:bodyPr wrap="none" anchor="ctr"/>
          <a:lstStyle/>
          <a:p>
            <a:pPr>
              <a:defRPr/>
            </a:pPr>
            <a:endParaRPr lang="zh-CN" altLang="en-US"/>
          </a:p>
        </p:txBody>
      </p:sp>
      <p:sp>
        <p:nvSpPr>
          <p:cNvPr id="27" name="AutoShape 22"/>
          <p:cNvSpPr>
            <a:spLocks noChangeArrowheads="1"/>
          </p:cNvSpPr>
          <p:nvPr/>
        </p:nvSpPr>
        <p:spPr bwMode="gray">
          <a:xfrm>
            <a:off x="3508375" y="5702300"/>
            <a:ext cx="2638425" cy="442913"/>
          </a:xfrm>
          <a:prstGeom prst="bevel">
            <a:avLst>
              <a:gd name="adj" fmla="val 3046"/>
            </a:avLst>
          </a:prstGeom>
          <a:gradFill rotWithShape="1">
            <a:gsLst>
              <a:gs pos="0">
                <a:schemeClr val="accent2"/>
              </a:gs>
              <a:gs pos="100000">
                <a:schemeClr val="accent2">
                  <a:gamma/>
                  <a:tint val="54118"/>
                  <a:invGamma/>
                </a:schemeClr>
              </a:gs>
            </a:gsLst>
            <a:lin ang="18900000" scaled="1"/>
          </a:gradFill>
          <a:ln w="9525">
            <a:noFill/>
            <a:miter lim="800000"/>
            <a:headEnd/>
            <a:tailEnd/>
          </a:ln>
          <a:effectLst/>
        </p:spPr>
        <p:txBody>
          <a:bodyPr wrap="none" anchor="ctr"/>
          <a:lstStyle/>
          <a:p>
            <a:pPr>
              <a:defRPr/>
            </a:pPr>
            <a:endParaRPr lang="zh-CN" altLang="en-US"/>
          </a:p>
        </p:txBody>
      </p:sp>
      <p:sp>
        <p:nvSpPr>
          <p:cNvPr id="28" name="AutoShape 23"/>
          <p:cNvSpPr>
            <a:spLocks noChangeArrowheads="1"/>
          </p:cNvSpPr>
          <p:nvPr/>
        </p:nvSpPr>
        <p:spPr bwMode="gray">
          <a:xfrm>
            <a:off x="6172200" y="5689600"/>
            <a:ext cx="2616200" cy="455613"/>
          </a:xfrm>
          <a:prstGeom prst="bevel">
            <a:avLst>
              <a:gd name="adj" fmla="val 2481"/>
            </a:avLst>
          </a:prstGeom>
          <a:gradFill rotWithShape="1">
            <a:gsLst>
              <a:gs pos="0">
                <a:schemeClr val="folHlink"/>
              </a:gs>
              <a:gs pos="100000">
                <a:schemeClr val="folHlink">
                  <a:gamma/>
                  <a:tint val="63529"/>
                  <a:invGamma/>
                </a:schemeClr>
              </a:gs>
            </a:gsLst>
            <a:lin ang="18900000" scaled="1"/>
          </a:gradFill>
          <a:ln w="9525">
            <a:noFill/>
            <a:miter lim="800000"/>
            <a:headEnd/>
            <a:tailEnd/>
          </a:ln>
          <a:effectLst/>
        </p:spPr>
        <p:txBody>
          <a:bodyPr wrap="none" anchor="ctr"/>
          <a:lstStyle/>
          <a:p>
            <a:pPr>
              <a:defRPr/>
            </a:pPr>
            <a:endParaRPr lang="zh-CN" altLang="en-US"/>
          </a:p>
        </p:txBody>
      </p:sp>
      <p:sp>
        <p:nvSpPr>
          <p:cNvPr id="32" name="Text Box 27"/>
          <p:cNvSpPr txBox="1">
            <a:spLocks noChangeArrowheads="1"/>
          </p:cNvSpPr>
          <p:nvPr/>
        </p:nvSpPr>
        <p:spPr bwMode="black">
          <a:xfrm>
            <a:off x="1101725" y="5718175"/>
            <a:ext cx="2035175" cy="400110"/>
          </a:xfrm>
          <a:prstGeom prst="rect">
            <a:avLst/>
          </a:prstGeom>
          <a:noFill/>
          <a:ln w="9525">
            <a:noFill/>
            <a:miter lim="800000"/>
            <a:headEnd/>
            <a:tailEnd/>
          </a:ln>
          <a:effectLst>
            <a:outerShdw dist="17961" dir="2700000" algn="ctr" rotWithShape="0">
              <a:srgbClr val="000000">
                <a:alpha val="30000"/>
              </a:srgbClr>
            </a:outerShdw>
          </a:effectLst>
        </p:spPr>
        <p:txBody>
          <a:bodyPr wrap="square">
            <a:spAutoFit/>
          </a:bodyPr>
          <a:lstStyle/>
          <a:p>
            <a:pPr algn="ctr">
              <a:spcBef>
                <a:spcPct val="50000"/>
              </a:spcBef>
              <a:defRPr/>
            </a:pPr>
            <a:r>
              <a:rPr lang="zh-CN" altLang="en-US" sz="2000" dirty="0" smtClean="0">
                <a:solidFill>
                  <a:srgbClr val="FFFFFF"/>
                </a:solidFill>
                <a:latin typeface="Calibri" pitchFamily="34" charset="0"/>
                <a:cs typeface="Arial" charset="0"/>
              </a:rPr>
              <a:t>高出向频宽</a:t>
            </a:r>
            <a:endParaRPr lang="en-US" altLang="zh-CN" sz="2000" dirty="0">
              <a:solidFill>
                <a:srgbClr val="FFFFFF"/>
              </a:solidFill>
              <a:latin typeface="Calibri" pitchFamily="34" charset="0"/>
              <a:cs typeface="Arial" charset="0"/>
            </a:endParaRPr>
          </a:p>
        </p:txBody>
      </p:sp>
      <p:sp>
        <p:nvSpPr>
          <p:cNvPr id="33" name="Text Box 32"/>
          <p:cNvSpPr txBox="1">
            <a:spLocks noChangeArrowheads="1"/>
          </p:cNvSpPr>
          <p:nvPr/>
        </p:nvSpPr>
        <p:spPr bwMode="black">
          <a:xfrm>
            <a:off x="3752850" y="5729288"/>
            <a:ext cx="2051050" cy="396875"/>
          </a:xfrm>
          <a:prstGeom prst="rect">
            <a:avLst/>
          </a:prstGeom>
          <a:noFill/>
          <a:ln w="9525">
            <a:noFill/>
            <a:miter lim="800000"/>
            <a:headEnd/>
            <a:tailEnd/>
          </a:ln>
          <a:effectLst>
            <a:outerShdw dist="17961" dir="2700000" algn="ctr" rotWithShape="0">
              <a:srgbClr val="000000">
                <a:alpha val="30000"/>
              </a:srgbClr>
            </a:outerShdw>
          </a:effectLst>
        </p:spPr>
        <p:txBody>
          <a:bodyPr wrap="square">
            <a:spAutoFit/>
          </a:bodyPr>
          <a:lstStyle/>
          <a:p>
            <a:pPr algn="ctr">
              <a:spcBef>
                <a:spcPct val="50000"/>
              </a:spcBef>
              <a:defRPr/>
            </a:pPr>
            <a:r>
              <a:rPr lang="zh-CN" altLang="en-US" sz="2000" dirty="0" smtClean="0">
                <a:solidFill>
                  <a:srgbClr val="FFFFFF"/>
                </a:solidFill>
                <a:latin typeface="Calibri" pitchFamily="34" charset="0"/>
                <a:cs typeface="Arial" charset="0"/>
              </a:rPr>
              <a:t>欧洲落地</a:t>
            </a:r>
            <a:endParaRPr lang="en-US" altLang="zh-CN" sz="2000" dirty="0">
              <a:solidFill>
                <a:srgbClr val="FFFFFF"/>
              </a:solidFill>
              <a:latin typeface="Calibri" pitchFamily="34" charset="0"/>
              <a:cs typeface="Arial" charset="0"/>
            </a:endParaRPr>
          </a:p>
        </p:txBody>
      </p:sp>
      <p:sp>
        <p:nvSpPr>
          <p:cNvPr id="34" name="Text Box 33"/>
          <p:cNvSpPr txBox="1">
            <a:spLocks noChangeArrowheads="1"/>
          </p:cNvSpPr>
          <p:nvPr/>
        </p:nvSpPr>
        <p:spPr bwMode="black">
          <a:xfrm>
            <a:off x="6386512" y="5705475"/>
            <a:ext cx="2224087" cy="396875"/>
          </a:xfrm>
          <a:prstGeom prst="rect">
            <a:avLst/>
          </a:prstGeom>
          <a:noFill/>
          <a:ln w="9525">
            <a:noFill/>
            <a:miter lim="800000"/>
            <a:headEnd/>
            <a:tailEnd/>
          </a:ln>
          <a:effectLst>
            <a:outerShdw dist="17961" dir="2700000" algn="ctr" rotWithShape="0">
              <a:srgbClr val="000000">
                <a:alpha val="30000"/>
              </a:srgbClr>
            </a:outerShdw>
          </a:effectLst>
        </p:spPr>
        <p:txBody>
          <a:bodyPr wrap="square">
            <a:spAutoFit/>
          </a:bodyPr>
          <a:lstStyle/>
          <a:p>
            <a:pPr algn="ctr">
              <a:spcBef>
                <a:spcPct val="50000"/>
              </a:spcBef>
              <a:defRPr/>
            </a:pPr>
            <a:r>
              <a:rPr lang="zh-CN" altLang="en-US" sz="2000" dirty="0" smtClean="0">
                <a:solidFill>
                  <a:srgbClr val="FFFFFF"/>
                </a:solidFill>
                <a:latin typeface="Calibri" pitchFamily="34" charset="0"/>
                <a:cs typeface="Arial" charset="0"/>
              </a:rPr>
              <a:t>应用管理</a:t>
            </a:r>
            <a:endParaRPr lang="en-US" altLang="zh-CN" sz="2000" dirty="0">
              <a:solidFill>
                <a:srgbClr val="FFFFFF"/>
              </a:solidFill>
              <a:latin typeface="Calibri" pitchFamily="34" charset="0"/>
              <a:cs typeface="Arial" charset="0"/>
            </a:endParaRPr>
          </a:p>
        </p:txBody>
      </p:sp>
      <p:pic>
        <p:nvPicPr>
          <p:cNvPr id="35" name="图片 34" descr="20100627224236667.gif"/>
          <p:cNvPicPr>
            <a:picLocks noChangeAspect="1"/>
          </p:cNvPicPr>
          <p:nvPr/>
        </p:nvPicPr>
        <p:blipFill>
          <a:blip r:embed="rId2" cstate="print"/>
          <a:stretch>
            <a:fillRect/>
          </a:stretch>
        </p:blipFill>
        <p:spPr>
          <a:xfrm>
            <a:off x="1965325" y="1592262"/>
            <a:ext cx="1019175" cy="765837"/>
          </a:xfrm>
          <a:prstGeom prst="rect">
            <a:avLst/>
          </a:prstGeom>
        </p:spPr>
      </p:pic>
      <p:cxnSp>
        <p:nvCxnSpPr>
          <p:cNvPr id="37" name="直接连接符 36"/>
          <p:cNvCxnSpPr/>
          <p:nvPr/>
        </p:nvCxnSpPr>
        <p:spPr>
          <a:xfrm flipH="1">
            <a:off x="1346200" y="2082800"/>
            <a:ext cx="952500" cy="9144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8" name="直接连接符 37"/>
          <p:cNvCxnSpPr/>
          <p:nvPr/>
        </p:nvCxnSpPr>
        <p:spPr>
          <a:xfrm>
            <a:off x="2616200" y="2209800"/>
            <a:ext cx="850900" cy="7239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43" name="Picture 12"/>
          <p:cNvPicPr>
            <a:picLocks noChangeArrowheads="1"/>
          </p:cNvPicPr>
          <p:nvPr/>
        </p:nvPicPr>
        <p:blipFill>
          <a:blip r:embed="rId3" cstate="print"/>
          <a:srcRect/>
          <a:stretch>
            <a:fillRect/>
          </a:stretch>
        </p:blipFill>
        <p:spPr bwMode="auto">
          <a:xfrm>
            <a:off x="298450" y="3644900"/>
            <a:ext cx="1181100" cy="714375"/>
          </a:xfrm>
          <a:prstGeom prst="rect">
            <a:avLst/>
          </a:prstGeom>
          <a:noFill/>
          <a:ln w="9525">
            <a:noFill/>
            <a:miter lim="800000"/>
            <a:headEnd/>
            <a:tailEnd/>
          </a:ln>
        </p:spPr>
      </p:pic>
      <p:pic>
        <p:nvPicPr>
          <p:cNvPr id="44" name="Picture 1037"/>
          <p:cNvPicPr>
            <a:picLocks noChangeArrowheads="1"/>
          </p:cNvPicPr>
          <p:nvPr/>
        </p:nvPicPr>
        <p:blipFill>
          <a:blip r:embed="rId4" cstate="print"/>
          <a:srcRect/>
          <a:stretch>
            <a:fillRect/>
          </a:stretch>
        </p:blipFill>
        <p:spPr bwMode="auto">
          <a:xfrm rot="1566236">
            <a:off x="781050" y="3148013"/>
            <a:ext cx="765175" cy="503237"/>
          </a:xfrm>
          <a:prstGeom prst="rect">
            <a:avLst/>
          </a:prstGeom>
          <a:noFill/>
          <a:ln w="9525">
            <a:noFill/>
            <a:miter lim="800000"/>
            <a:headEnd/>
            <a:tailEnd/>
          </a:ln>
        </p:spPr>
      </p:pic>
      <p:sp>
        <p:nvSpPr>
          <p:cNvPr id="49" name="Text Box 14"/>
          <p:cNvSpPr txBox="1">
            <a:spLocks noChangeArrowheads="1"/>
          </p:cNvSpPr>
          <p:nvPr/>
        </p:nvSpPr>
        <p:spPr bwMode="gray">
          <a:xfrm>
            <a:off x="520700" y="3833813"/>
            <a:ext cx="763588" cy="261610"/>
          </a:xfrm>
          <a:prstGeom prst="rect">
            <a:avLst/>
          </a:prstGeom>
          <a:noFill/>
          <a:ln w="9525">
            <a:noFill/>
            <a:miter lim="800000"/>
            <a:headEnd/>
            <a:tailEnd/>
          </a:ln>
        </p:spPr>
        <p:txBody>
          <a:bodyPr wrap="square">
            <a:spAutoFit/>
          </a:bodyPr>
          <a:lstStyle/>
          <a:p>
            <a:pPr algn="ctr">
              <a:spcBef>
                <a:spcPct val="50000"/>
              </a:spcBef>
            </a:pPr>
            <a:r>
              <a:rPr lang="zh-CN" altLang="en-US" sz="1100" dirty="0" smtClean="0">
                <a:latin typeface="Calibri" pitchFamily="34" charset="0"/>
                <a:cs typeface="Arial" charset="0"/>
              </a:rPr>
              <a:t>远端站</a:t>
            </a:r>
            <a:endParaRPr lang="en-US" altLang="zh-CN" sz="1100" dirty="0">
              <a:latin typeface="Calibri" pitchFamily="34" charset="0"/>
              <a:cs typeface="Arial" charset="0"/>
            </a:endParaRPr>
          </a:p>
        </p:txBody>
      </p:sp>
      <p:sp>
        <p:nvSpPr>
          <p:cNvPr id="52" name="任意多边形 51"/>
          <p:cNvSpPr/>
          <p:nvPr/>
        </p:nvSpPr>
        <p:spPr>
          <a:xfrm>
            <a:off x="1765300" y="2628900"/>
            <a:ext cx="1282700" cy="368300"/>
          </a:xfrm>
          <a:custGeom>
            <a:avLst/>
            <a:gdLst>
              <a:gd name="connsiteX0" fmla="*/ 0 w 1206500"/>
              <a:gd name="connsiteY0" fmla="*/ 368300 h 368300"/>
              <a:gd name="connsiteX1" fmla="*/ 1206500 w 1206500"/>
              <a:gd name="connsiteY1" fmla="*/ 368300 h 368300"/>
              <a:gd name="connsiteX2" fmla="*/ 1079500 w 1206500"/>
              <a:gd name="connsiteY2" fmla="*/ 127000 h 368300"/>
              <a:gd name="connsiteX3" fmla="*/ 774700 w 1206500"/>
              <a:gd name="connsiteY3" fmla="*/ 0 h 368300"/>
              <a:gd name="connsiteX4" fmla="*/ 482600 w 1206500"/>
              <a:gd name="connsiteY4" fmla="*/ 0 h 368300"/>
              <a:gd name="connsiteX5" fmla="*/ 241300 w 1206500"/>
              <a:gd name="connsiteY5" fmla="*/ 101600 h 368300"/>
              <a:gd name="connsiteX6" fmla="*/ 127000 w 1206500"/>
              <a:gd name="connsiteY6" fmla="*/ 203200 h 368300"/>
              <a:gd name="connsiteX7" fmla="*/ 0 w 1206500"/>
              <a:gd name="connsiteY7" fmla="*/ 368300 h 368300"/>
              <a:gd name="connsiteX0" fmla="*/ 0 w 1206500"/>
              <a:gd name="connsiteY0" fmla="*/ 368300 h 368300"/>
              <a:gd name="connsiteX1" fmla="*/ 1206500 w 1206500"/>
              <a:gd name="connsiteY1" fmla="*/ 368300 h 368300"/>
              <a:gd name="connsiteX2" fmla="*/ 1054100 w 1206500"/>
              <a:gd name="connsiteY2" fmla="*/ 152400 h 368300"/>
              <a:gd name="connsiteX3" fmla="*/ 774700 w 1206500"/>
              <a:gd name="connsiteY3" fmla="*/ 0 h 368300"/>
              <a:gd name="connsiteX4" fmla="*/ 482600 w 1206500"/>
              <a:gd name="connsiteY4" fmla="*/ 0 h 368300"/>
              <a:gd name="connsiteX5" fmla="*/ 241300 w 1206500"/>
              <a:gd name="connsiteY5" fmla="*/ 101600 h 368300"/>
              <a:gd name="connsiteX6" fmla="*/ 127000 w 1206500"/>
              <a:gd name="connsiteY6" fmla="*/ 203200 h 368300"/>
              <a:gd name="connsiteX7" fmla="*/ 0 w 1206500"/>
              <a:gd name="connsiteY7" fmla="*/ 368300 h 368300"/>
              <a:gd name="connsiteX0" fmla="*/ 0 w 1206500"/>
              <a:gd name="connsiteY0" fmla="*/ 368300 h 368300"/>
              <a:gd name="connsiteX1" fmla="*/ 1206500 w 1206500"/>
              <a:gd name="connsiteY1" fmla="*/ 368300 h 368300"/>
              <a:gd name="connsiteX2" fmla="*/ 1054100 w 1206500"/>
              <a:gd name="connsiteY2" fmla="*/ 152400 h 368300"/>
              <a:gd name="connsiteX3" fmla="*/ 774700 w 1206500"/>
              <a:gd name="connsiteY3" fmla="*/ 0 h 368300"/>
              <a:gd name="connsiteX4" fmla="*/ 482600 w 1206500"/>
              <a:gd name="connsiteY4" fmla="*/ 0 h 368300"/>
              <a:gd name="connsiteX5" fmla="*/ 241300 w 1206500"/>
              <a:gd name="connsiteY5" fmla="*/ 101600 h 368300"/>
              <a:gd name="connsiteX6" fmla="*/ 127000 w 1206500"/>
              <a:gd name="connsiteY6" fmla="*/ 203200 h 368300"/>
              <a:gd name="connsiteX7" fmla="*/ 0 w 1206500"/>
              <a:gd name="connsiteY7" fmla="*/ 368300 h 368300"/>
              <a:gd name="connsiteX0" fmla="*/ 0 w 1206500"/>
              <a:gd name="connsiteY0" fmla="*/ 368300 h 368300"/>
              <a:gd name="connsiteX1" fmla="*/ 1206500 w 1206500"/>
              <a:gd name="connsiteY1" fmla="*/ 368300 h 368300"/>
              <a:gd name="connsiteX2" fmla="*/ 1054100 w 1206500"/>
              <a:gd name="connsiteY2" fmla="*/ 152400 h 368300"/>
              <a:gd name="connsiteX3" fmla="*/ 774700 w 1206500"/>
              <a:gd name="connsiteY3" fmla="*/ 0 h 368300"/>
              <a:gd name="connsiteX4" fmla="*/ 482600 w 1206500"/>
              <a:gd name="connsiteY4" fmla="*/ 0 h 368300"/>
              <a:gd name="connsiteX5" fmla="*/ 241300 w 1206500"/>
              <a:gd name="connsiteY5" fmla="*/ 101600 h 368300"/>
              <a:gd name="connsiteX6" fmla="*/ 127000 w 1206500"/>
              <a:gd name="connsiteY6" fmla="*/ 203200 h 368300"/>
              <a:gd name="connsiteX7" fmla="*/ 0 w 1206500"/>
              <a:gd name="connsiteY7" fmla="*/ 3683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6500" h="368300">
                <a:moveTo>
                  <a:pt x="0" y="368300"/>
                </a:moveTo>
                <a:lnTo>
                  <a:pt x="1206500" y="368300"/>
                </a:lnTo>
                <a:cubicBezTo>
                  <a:pt x="1155700" y="296333"/>
                  <a:pt x="1130300" y="224367"/>
                  <a:pt x="1054100" y="152400"/>
                </a:cubicBezTo>
                <a:cubicBezTo>
                  <a:pt x="922867" y="88900"/>
                  <a:pt x="867833" y="50800"/>
                  <a:pt x="774700" y="0"/>
                </a:cubicBezTo>
                <a:lnTo>
                  <a:pt x="482600" y="0"/>
                </a:lnTo>
                <a:lnTo>
                  <a:pt x="241300" y="101600"/>
                </a:lnTo>
                <a:lnTo>
                  <a:pt x="127000" y="203200"/>
                </a:lnTo>
                <a:lnTo>
                  <a:pt x="0" y="368300"/>
                </a:lnTo>
                <a:close/>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pic>
        <p:nvPicPr>
          <p:cNvPr id="2051" name="Picture 3" descr="C:\Users\Yeego\Pictures\imagesCAZ2BCQW.jpg"/>
          <p:cNvPicPr>
            <a:picLocks noChangeAspect="1" noChangeArrowheads="1"/>
          </p:cNvPicPr>
          <p:nvPr/>
        </p:nvPicPr>
        <p:blipFill>
          <a:blip r:embed="rId5" cstate="print"/>
          <a:srcRect/>
          <a:stretch>
            <a:fillRect/>
          </a:stretch>
        </p:blipFill>
        <p:spPr bwMode="auto">
          <a:xfrm>
            <a:off x="3517900" y="2501900"/>
            <a:ext cx="1038658" cy="1382713"/>
          </a:xfrm>
          <a:prstGeom prst="rect">
            <a:avLst/>
          </a:prstGeom>
          <a:noFill/>
        </p:spPr>
      </p:pic>
      <p:pic>
        <p:nvPicPr>
          <p:cNvPr id="58" name="Picture 88"/>
          <p:cNvPicPr>
            <a:picLocks noChangeAspect="1" noChangeArrowheads="1"/>
          </p:cNvPicPr>
          <p:nvPr/>
        </p:nvPicPr>
        <p:blipFill>
          <a:blip r:embed="rId6" cstate="print"/>
          <a:srcRect/>
          <a:stretch>
            <a:fillRect/>
          </a:stretch>
        </p:blipFill>
        <p:spPr bwMode="auto">
          <a:xfrm>
            <a:off x="4981575" y="3314700"/>
            <a:ext cx="1216025" cy="740971"/>
          </a:xfrm>
          <a:prstGeom prst="rect">
            <a:avLst/>
          </a:prstGeom>
          <a:noFill/>
          <a:ln w="9525" algn="ctr">
            <a:noFill/>
            <a:miter lim="800000"/>
            <a:headEnd/>
            <a:tailEnd/>
          </a:ln>
        </p:spPr>
      </p:pic>
      <p:sp>
        <p:nvSpPr>
          <p:cNvPr id="59" name="Text Box 14"/>
          <p:cNvSpPr txBox="1">
            <a:spLocks noChangeArrowheads="1"/>
          </p:cNvSpPr>
          <p:nvPr/>
        </p:nvSpPr>
        <p:spPr bwMode="gray">
          <a:xfrm>
            <a:off x="5257800" y="3529013"/>
            <a:ext cx="763588" cy="261610"/>
          </a:xfrm>
          <a:prstGeom prst="rect">
            <a:avLst/>
          </a:prstGeom>
          <a:noFill/>
          <a:ln w="9525">
            <a:noFill/>
            <a:miter lim="800000"/>
            <a:headEnd/>
            <a:tailEnd/>
          </a:ln>
        </p:spPr>
        <p:txBody>
          <a:bodyPr wrap="square">
            <a:spAutoFit/>
          </a:bodyPr>
          <a:lstStyle/>
          <a:p>
            <a:pPr algn="ctr">
              <a:spcBef>
                <a:spcPct val="50000"/>
              </a:spcBef>
            </a:pPr>
            <a:r>
              <a:rPr lang="en-US" altLang="zh-CN" sz="1100" dirty="0" smtClean="0">
                <a:latin typeface="Calibri" pitchFamily="34" charset="0"/>
                <a:cs typeface="Arial" charset="0"/>
              </a:rPr>
              <a:t>Internet</a:t>
            </a:r>
            <a:endParaRPr lang="en-US" altLang="zh-CN" sz="1100" dirty="0">
              <a:latin typeface="Calibri" pitchFamily="34" charset="0"/>
              <a:cs typeface="Arial" charset="0"/>
            </a:endParaRPr>
          </a:p>
        </p:txBody>
      </p:sp>
      <p:sp>
        <p:nvSpPr>
          <p:cNvPr id="61" name="矩形 60"/>
          <p:cNvSpPr/>
          <p:nvPr/>
        </p:nvSpPr>
        <p:spPr>
          <a:xfrm>
            <a:off x="982133" y="4482092"/>
            <a:ext cx="2497667" cy="1200329"/>
          </a:xfrm>
          <a:prstGeom prst="rect">
            <a:avLst/>
          </a:prstGeom>
        </p:spPr>
        <p:txBody>
          <a:bodyPr wrap="square">
            <a:spAutoFit/>
          </a:bodyPr>
          <a:lstStyle/>
          <a:p>
            <a:pPr lvl="0">
              <a:lnSpc>
                <a:spcPct val="150000"/>
              </a:lnSpc>
              <a:spcBef>
                <a:spcPct val="30000"/>
              </a:spcBef>
              <a:spcAft>
                <a:spcPts val="1200"/>
              </a:spcAft>
            </a:pPr>
            <a:r>
              <a:rPr lang="en-US" altLang="zh-CN" sz="1600" dirty="0" smtClean="0">
                <a:solidFill>
                  <a:schemeClr val="tx1">
                    <a:lumMod val="65000"/>
                    <a:lumOff val="35000"/>
                  </a:schemeClr>
                </a:solidFill>
                <a:latin typeface="微软雅黑" pitchFamily="34" charset="-122"/>
                <a:ea typeface="微软雅黑" pitchFamily="34" charset="-122"/>
              </a:rPr>
              <a:t>C</a:t>
            </a:r>
            <a:r>
              <a:rPr lang="zh-CN" altLang="en-US" sz="1600" dirty="0" smtClean="0">
                <a:solidFill>
                  <a:schemeClr val="tx1">
                    <a:lumMod val="65000"/>
                    <a:lumOff val="35000"/>
                  </a:schemeClr>
                </a:solidFill>
                <a:latin typeface="微软雅黑" pitchFamily="34" charset="-122"/>
                <a:ea typeface="微软雅黑" pitchFamily="34" charset="-122"/>
              </a:rPr>
              <a:t>波段</a:t>
            </a:r>
            <a:r>
              <a:rPr lang="en-US" altLang="zh-CN" sz="1600" dirty="0" smtClean="0">
                <a:solidFill>
                  <a:schemeClr val="tx1">
                    <a:lumMod val="65000"/>
                    <a:lumOff val="35000"/>
                  </a:schemeClr>
                </a:solidFill>
                <a:latin typeface="微软雅黑" pitchFamily="34" charset="-122"/>
                <a:ea typeface="微软雅黑" pitchFamily="34" charset="-122"/>
              </a:rPr>
              <a:t>, </a:t>
            </a:r>
            <a:r>
              <a:rPr lang="zh-CN" altLang="en-US" sz="1600" dirty="0" smtClean="0">
                <a:solidFill>
                  <a:schemeClr val="tx1">
                    <a:lumMod val="65000"/>
                    <a:lumOff val="35000"/>
                  </a:schemeClr>
                </a:solidFill>
                <a:latin typeface="微软雅黑" pitchFamily="34" charset="-122"/>
                <a:ea typeface="微软雅黑" pitchFamily="34" charset="-122"/>
              </a:rPr>
              <a:t>下雨不会断；较大的卫星频点资源，确保用户上网体验。</a:t>
            </a:r>
            <a:endParaRPr lang="en-US" altLang="zh-CN" sz="1600" dirty="0" smtClean="0">
              <a:solidFill>
                <a:schemeClr val="tx1">
                  <a:lumMod val="65000"/>
                  <a:lumOff val="35000"/>
                </a:schemeClr>
              </a:solidFill>
              <a:latin typeface="微软雅黑" pitchFamily="34" charset="-122"/>
              <a:ea typeface="微软雅黑" pitchFamily="34" charset="-122"/>
            </a:endParaRPr>
          </a:p>
        </p:txBody>
      </p:sp>
      <p:sp>
        <p:nvSpPr>
          <p:cNvPr id="62" name="矩形 61"/>
          <p:cNvSpPr/>
          <p:nvPr/>
        </p:nvSpPr>
        <p:spPr>
          <a:xfrm>
            <a:off x="3547533" y="4507492"/>
            <a:ext cx="2497667" cy="1200329"/>
          </a:xfrm>
          <a:prstGeom prst="rect">
            <a:avLst/>
          </a:prstGeom>
        </p:spPr>
        <p:txBody>
          <a:bodyPr wrap="square">
            <a:spAutoFit/>
          </a:bodyPr>
          <a:lstStyle/>
          <a:p>
            <a:pPr lvl="0">
              <a:lnSpc>
                <a:spcPct val="150000"/>
              </a:lnSpc>
              <a:spcBef>
                <a:spcPct val="30000"/>
              </a:spcBef>
              <a:spcAft>
                <a:spcPts val="1200"/>
              </a:spcAft>
            </a:pPr>
            <a:r>
              <a:rPr lang="zh-CN" altLang="en-US" sz="1600" dirty="0" smtClean="0">
                <a:solidFill>
                  <a:schemeClr val="tx1">
                    <a:lumMod val="65000"/>
                    <a:lumOff val="35000"/>
                  </a:schemeClr>
                </a:solidFill>
                <a:latin typeface="微软雅黑" pitchFamily="34" charset="-122"/>
                <a:ea typeface="微软雅黑" pitchFamily="34" charset="-122"/>
              </a:rPr>
              <a:t>落地欧洲，</a:t>
            </a:r>
            <a:r>
              <a:rPr lang="en-US" altLang="zh-CN" sz="1600" dirty="0" smtClean="0">
                <a:solidFill>
                  <a:schemeClr val="tx1">
                    <a:lumMod val="65000"/>
                    <a:lumOff val="35000"/>
                  </a:schemeClr>
                </a:solidFill>
                <a:latin typeface="微软雅黑" pitchFamily="34" charset="-122"/>
                <a:ea typeface="微软雅黑" pitchFamily="34" charset="-122"/>
              </a:rPr>
              <a:t>Internet</a:t>
            </a:r>
            <a:r>
              <a:rPr lang="zh-CN" altLang="en-US" sz="1600" dirty="0" smtClean="0">
                <a:solidFill>
                  <a:schemeClr val="tx1">
                    <a:lumMod val="65000"/>
                    <a:lumOff val="35000"/>
                  </a:schemeClr>
                </a:solidFill>
                <a:latin typeface="微软雅黑" pitchFamily="34" charset="-122"/>
                <a:ea typeface="微软雅黑" pitchFamily="34" charset="-122"/>
              </a:rPr>
              <a:t>落地后客户可以线速无阻塞上网。</a:t>
            </a:r>
            <a:endParaRPr lang="en-US" altLang="zh-CN" sz="1600" dirty="0" smtClean="0">
              <a:solidFill>
                <a:schemeClr val="tx1">
                  <a:lumMod val="65000"/>
                  <a:lumOff val="35000"/>
                </a:schemeClr>
              </a:solidFill>
              <a:latin typeface="微软雅黑" pitchFamily="34" charset="-122"/>
              <a:ea typeface="微软雅黑" pitchFamily="34" charset="-122"/>
            </a:endParaRPr>
          </a:p>
        </p:txBody>
      </p:sp>
      <p:sp>
        <p:nvSpPr>
          <p:cNvPr id="63" name="矩形 62"/>
          <p:cNvSpPr/>
          <p:nvPr/>
        </p:nvSpPr>
        <p:spPr>
          <a:xfrm>
            <a:off x="6227233" y="4456692"/>
            <a:ext cx="2497667" cy="1200329"/>
          </a:xfrm>
          <a:prstGeom prst="rect">
            <a:avLst/>
          </a:prstGeom>
        </p:spPr>
        <p:txBody>
          <a:bodyPr wrap="square">
            <a:spAutoFit/>
          </a:bodyPr>
          <a:lstStyle/>
          <a:p>
            <a:pPr lvl="0">
              <a:lnSpc>
                <a:spcPct val="150000"/>
              </a:lnSpc>
              <a:spcBef>
                <a:spcPct val="30000"/>
              </a:spcBef>
              <a:spcAft>
                <a:spcPts val="1200"/>
              </a:spcAft>
            </a:pPr>
            <a:r>
              <a:rPr lang="zh-CN" altLang="en-US" sz="1600" dirty="0" smtClean="0">
                <a:solidFill>
                  <a:schemeClr val="tx1">
                    <a:lumMod val="65000"/>
                    <a:lumOff val="35000"/>
                  </a:schemeClr>
                </a:solidFill>
                <a:latin typeface="微软雅黑" pitchFamily="34" charset="-122"/>
                <a:ea typeface="微软雅黑" pitchFamily="34" charset="-122"/>
              </a:rPr>
              <a:t>主站管理带宽杀手应用，确保上网效率。 同时为客户提供企业端管理手段。</a:t>
            </a:r>
            <a:endParaRPr lang="en-US" altLang="zh-CN" sz="1600" dirty="0" smtClean="0">
              <a:solidFill>
                <a:schemeClr val="tx1">
                  <a:lumMod val="65000"/>
                  <a:lumOff val="35000"/>
                </a:schemeClr>
              </a:solidFill>
              <a:latin typeface="微软雅黑" pitchFamily="34" charset="-122"/>
              <a:ea typeface="微软雅黑" pitchFamily="34" charset="-122"/>
            </a:endParaRPr>
          </a:p>
        </p:txBody>
      </p:sp>
      <p:pic>
        <p:nvPicPr>
          <p:cNvPr id="2053" name="Picture 5"/>
          <p:cNvPicPr>
            <a:picLocks noChangeAspect="1" noChangeArrowheads="1"/>
          </p:cNvPicPr>
          <p:nvPr/>
        </p:nvPicPr>
        <p:blipFill>
          <a:blip r:embed="rId7" cstate="print"/>
          <a:srcRect/>
          <a:stretch>
            <a:fillRect/>
          </a:stretch>
        </p:blipFill>
        <p:spPr bwMode="auto">
          <a:xfrm>
            <a:off x="6399213" y="1498600"/>
            <a:ext cx="2058987" cy="3014007"/>
          </a:xfrm>
          <a:prstGeom prst="rect">
            <a:avLst/>
          </a:prstGeom>
          <a:noFill/>
          <a:ln w="9525">
            <a:noFill/>
            <a:miter lim="800000"/>
            <a:headEnd/>
            <a:tailEnd/>
          </a:ln>
        </p:spPr>
      </p:pic>
      <p:pic>
        <p:nvPicPr>
          <p:cNvPr id="66" name="Picture 35" descr="CDM_Feb01"/>
          <p:cNvPicPr>
            <a:picLocks noChangeAspect="1" noChangeArrowheads="1"/>
          </p:cNvPicPr>
          <p:nvPr/>
        </p:nvPicPr>
        <p:blipFill>
          <a:blip r:embed="rId8" cstate="print"/>
          <a:srcRect/>
          <a:stretch>
            <a:fillRect/>
          </a:stretch>
        </p:blipFill>
        <p:spPr bwMode="auto">
          <a:xfrm>
            <a:off x="4587876" y="3463925"/>
            <a:ext cx="703754" cy="409575"/>
          </a:xfrm>
          <a:prstGeom prst="rect">
            <a:avLst/>
          </a:prstGeom>
          <a:noFill/>
          <a:ln w="9525">
            <a:noFill/>
            <a:miter lim="800000"/>
            <a:headEnd/>
            <a:tailEnd/>
          </a:ln>
        </p:spPr>
      </p:pic>
      <p:cxnSp>
        <p:nvCxnSpPr>
          <p:cNvPr id="68" name="曲线连接符 67"/>
          <p:cNvCxnSpPr>
            <a:stCxn id="66" idx="0"/>
          </p:cNvCxnSpPr>
          <p:nvPr/>
        </p:nvCxnSpPr>
        <p:spPr>
          <a:xfrm rot="5400000" flipH="1" flipV="1">
            <a:off x="5303566" y="2290488"/>
            <a:ext cx="809625" cy="1537250"/>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73" name="矩形 72"/>
          <p:cNvSpPr/>
          <p:nvPr/>
        </p:nvSpPr>
        <p:spPr>
          <a:xfrm>
            <a:off x="9842500" y="2717800"/>
            <a:ext cx="2184400" cy="34417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 Placeholder 2"/>
          <p:cNvSpPr txBox="1">
            <a:spLocks/>
          </p:cNvSpPr>
          <p:nvPr/>
        </p:nvSpPr>
        <p:spPr>
          <a:xfrm>
            <a:off x="10121899" y="3113437"/>
            <a:ext cx="1651573" cy="2187226"/>
          </a:xfrm>
          <a:prstGeom prst="rect">
            <a:avLst/>
          </a:prstGeom>
        </p:spPr>
        <p:txBody>
          <a:bodyPr vert="horz" lIns="91440" tIns="45720" rIns="91440" bIns="45720" rtlCol="0">
            <a:noAutofit/>
          </a:bodyPr>
          <a:lstStyle/>
          <a:p>
            <a:pPr marL="0" marR="0" lvl="0" indent="0" algn="l"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r>
              <a:rPr kumimoji="0" lang="zh-CN" altLang="en-US" sz="2800" b="0"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客户体验是</a:t>
            </a:r>
            <a:r>
              <a:rPr kumimoji="0" lang="en-US" altLang="zh-CN" sz="2800" b="0" i="0" u="none" strike="noStrike" kern="1200" cap="none" spc="0" normalizeH="0" baseline="0" noProof="0" dirty="0" err="1" smtClean="0">
                <a:ln>
                  <a:noFill/>
                </a:ln>
                <a:solidFill>
                  <a:schemeClr val="bg1"/>
                </a:solidFill>
                <a:effectLst/>
                <a:uLnTx/>
                <a:uFillTx/>
                <a:latin typeface="微软雅黑" pitchFamily="34" charset="-122"/>
                <a:ea typeface="微软雅黑" pitchFamily="34" charset="-122"/>
                <a:cs typeface="+mn-cs"/>
              </a:rPr>
              <a:t>iSat</a:t>
            </a:r>
            <a:r>
              <a:rPr kumimoji="0" lang="zh-CN" altLang="en-US" sz="2800" b="0"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服务的唯一追求</a:t>
            </a:r>
            <a:endParaRPr kumimoji="0" lang="en-US" sz="2800" b="0"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39" name="矩形 38"/>
          <p:cNvSpPr/>
          <p:nvPr/>
        </p:nvSpPr>
        <p:spPr>
          <a:xfrm>
            <a:off x="840053" y="1788111"/>
            <a:ext cx="1091966" cy="338554"/>
          </a:xfrm>
          <a:prstGeom prst="rect">
            <a:avLst/>
          </a:prstGeom>
        </p:spPr>
        <p:txBody>
          <a:bodyPr wrap="none">
            <a:spAutoFit/>
          </a:bodyPr>
          <a:lstStyle/>
          <a:p>
            <a:r>
              <a:rPr lang="zh-CN" altLang="en-US" sz="1600" dirty="0" smtClean="0">
                <a:solidFill>
                  <a:schemeClr val="bg1">
                    <a:lumMod val="50000"/>
                  </a:schemeClr>
                </a:solidFill>
                <a:latin typeface="微软雅黑" pitchFamily="34" charset="-122"/>
                <a:ea typeface="微软雅黑" pitchFamily="34" charset="-122"/>
              </a:rPr>
              <a:t>欧星</a:t>
            </a:r>
            <a:r>
              <a:rPr lang="en-US" altLang="zh-CN" sz="1600" dirty="0" smtClean="0">
                <a:solidFill>
                  <a:schemeClr val="bg1">
                    <a:lumMod val="50000"/>
                  </a:schemeClr>
                </a:solidFill>
                <a:latin typeface="微软雅黑" pitchFamily="34" charset="-122"/>
                <a:ea typeface="微软雅黑" pitchFamily="34" charset="-122"/>
              </a:rPr>
              <a:t>E10A</a:t>
            </a:r>
            <a:endParaRPr lang="zh-CN" altLang="en-US" sz="1600" dirty="0">
              <a:solidFill>
                <a:schemeClr val="bg1">
                  <a:lumMod val="5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latin typeface="微软雅黑" pitchFamily="34" charset="-122"/>
                <a:ea typeface="微软雅黑" pitchFamily="34" charset="-122"/>
              </a:rPr>
              <a:t>意大利 </a:t>
            </a:r>
            <a:r>
              <a:rPr lang="en-US" altLang="zh-CN" dirty="0" smtClean="0">
                <a:latin typeface="微软雅黑" pitchFamily="34" charset="-122"/>
                <a:ea typeface="微软雅黑" pitchFamily="34" charset="-122"/>
              </a:rPr>
              <a:t>HUB</a:t>
            </a:r>
            <a:r>
              <a:rPr lang="zh-CN" altLang="en-US" dirty="0" smtClean="0">
                <a:latin typeface="微软雅黑" pitchFamily="34" charset="-122"/>
                <a:ea typeface="微软雅黑" pitchFamily="34" charset="-122"/>
              </a:rPr>
              <a:t>站介绍</a:t>
            </a:r>
          </a:p>
        </p:txBody>
      </p:sp>
      <p:pic>
        <p:nvPicPr>
          <p:cNvPr id="11" name="图片 10" descr="图片1.jpg"/>
          <p:cNvPicPr>
            <a:picLocks noChangeAspect="1"/>
          </p:cNvPicPr>
          <p:nvPr/>
        </p:nvPicPr>
        <p:blipFill>
          <a:blip r:embed="rId2" cstate="print"/>
          <a:stretch>
            <a:fillRect/>
          </a:stretch>
        </p:blipFill>
        <p:spPr>
          <a:xfrm>
            <a:off x="481076" y="1417828"/>
            <a:ext cx="11052048" cy="522427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微软雅黑" pitchFamily="34" charset="-122"/>
                <a:ea typeface="微软雅黑" pitchFamily="34" charset="-122"/>
              </a:rPr>
              <a:t>挑战共享包月</a:t>
            </a:r>
            <a:endParaRPr lang="en-US" dirty="0">
              <a:latin typeface="微软雅黑" pitchFamily="34" charset="-122"/>
              <a:ea typeface="微软雅黑" pitchFamily="34" charset="-122"/>
            </a:endParaRPr>
          </a:p>
        </p:txBody>
      </p:sp>
      <p:sp>
        <p:nvSpPr>
          <p:cNvPr id="7" name="矩形 6"/>
          <p:cNvSpPr/>
          <p:nvPr/>
        </p:nvSpPr>
        <p:spPr>
          <a:xfrm>
            <a:off x="4635500" y="2387600"/>
            <a:ext cx="3086100" cy="1854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solidFill>
                  <a:schemeClr val="bg1"/>
                </a:solidFill>
                <a:latin typeface="微软雅黑" pitchFamily="34" charset="-122"/>
                <a:ea typeface="微软雅黑" pitchFamily="34" charset="-122"/>
              </a:rPr>
              <a:t>黑盒子</a:t>
            </a:r>
            <a:endParaRPr lang="zh-CN" altLang="en-US" sz="4000" dirty="0">
              <a:solidFill>
                <a:schemeClr val="bg1"/>
              </a:solidFill>
              <a:latin typeface="微软雅黑" pitchFamily="34" charset="-122"/>
              <a:ea typeface="微软雅黑" pitchFamily="34" charset="-122"/>
            </a:endParaRPr>
          </a:p>
        </p:txBody>
      </p:sp>
      <p:pic>
        <p:nvPicPr>
          <p:cNvPr id="4" name="Picture 12"/>
          <p:cNvPicPr>
            <a:picLocks noChangeArrowheads="1"/>
          </p:cNvPicPr>
          <p:nvPr/>
        </p:nvPicPr>
        <p:blipFill>
          <a:blip r:embed="rId2" cstate="print"/>
          <a:srcRect/>
          <a:stretch>
            <a:fillRect/>
          </a:stretch>
        </p:blipFill>
        <p:spPr bwMode="auto">
          <a:xfrm>
            <a:off x="628650" y="3441700"/>
            <a:ext cx="1181100" cy="714375"/>
          </a:xfrm>
          <a:prstGeom prst="rect">
            <a:avLst/>
          </a:prstGeom>
          <a:noFill/>
          <a:ln w="9525">
            <a:noFill/>
            <a:miter lim="800000"/>
            <a:headEnd/>
            <a:tailEnd/>
          </a:ln>
        </p:spPr>
      </p:pic>
      <p:pic>
        <p:nvPicPr>
          <p:cNvPr id="5" name="Picture 1037"/>
          <p:cNvPicPr>
            <a:picLocks noChangeArrowheads="1"/>
          </p:cNvPicPr>
          <p:nvPr/>
        </p:nvPicPr>
        <p:blipFill>
          <a:blip r:embed="rId3" cstate="print"/>
          <a:srcRect/>
          <a:stretch>
            <a:fillRect/>
          </a:stretch>
        </p:blipFill>
        <p:spPr bwMode="auto">
          <a:xfrm rot="2215102">
            <a:off x="1619250" y="3122613"/>
            <a:ext cx="765175" cy="503237"/>
          </a:xfrm>
          <a:prstGeom prst="rect">
            <a:avLst/>
          </a:prstGeom>
          <a:noFill/>
          <a:ln w="9525">
            <a:noFill/>
            <a:miter lim="800000"/>
            <a:headEnd/>
            <a:tailEnd/>
          </a:ln>
        </p:spPr>
      </p:pic>
      <p:sp>
        <p:nvSpPr>
          <p:cNvPr id="6" name="Text Box 14"/>
          <p:cNvSpPr txBox="1">
            <a:spLocks noChangeArrowheads="1"/>
          </p:cNvSpPr>
          <p:nvPr/>
        </p:nvSpPr>
        <p:spPr bwMode="gray">
          <a:xfrm>
            <a:off x="850900" y="3630613"/>
            <a:ext cx="763588" cy="261610"/>
          </a:xfrm>
          <a:prstGeom prst="rect">
            <a:avLst/>
          </a:prstGeom>
          <a:noFill/>
          <a:ln w="9525">
            <a:noFill/>
            <a:miter lim="800000"/>
            <a:headEnd/>
            <a:tailEnd/>
          </a:ln>
        </p:spPr>
        <p:txBody>
          <a:bodyPr wrap="square">
            <a:spAutoFit/>
          </a:bodyPr>
          <a:lstStyle/>
          <a:p>
            <a:pPr algn="ctr">
              <a:spcBef>
                <a:spcPct val="50000"/>
              </a:spcBef>
            </a:pPr>
            <a:r>
              <a:rPr lang="zh-CN" altLang="en-US" sz="1100" dirty="0" smtClean="0">
                <a:latin typeface="Calibri" pitchFamily="34" charset="0"/>
                <a:cs typeface="Arial" charset="0"/>
              </a:rPr>
              <a:t>远端站</a:t>
            </a:r>
            <a:endParaRPr lang="en-US" altLang="zh-CN" sz="1100" dirty="0">
              <a:latin typeface="Calibri" pitchFamily="34" charset="0"/>
              <a:cs typeface="Arial" charset="0"/>
            </a:endParaRPr>
          </a:p>
        </p:txBody>
      </p:sp>
      <p:pic>
        <p:nvPicPr>
          <p:cNvPr id="8" name="图片 7" descr="20100627224236667.gif"/>
          <p:cNvPicPr>
            <a:picLocks noChangeAspect="1"/>
          </p:cNvPicPr>
          <p:nvPr/>
        </p:nvPicPr>
        <p:blipFill>
          <a:blip r:embed="rId4" cstate="print"/>
          <a:stretch>
            <a:fillRect/>
          </a:stretch>
        </p:blipFill>
        <p:spPr>
          <a:xfrm>
            <a:off x="3032125" y="1528762"/>
            <a:ext cx="1019175" cy="765837"/>
          </a:xfrm>
          <a:prstGeom prst="rect">
            <a:avLst/>
          </a:prstGeom>
        </p:spPr>
      </p:pic>
      <p:cxnSp>
        <p:nvCxnSpPr>
          <p:cNvPr id="9" name="直接连接符 8"/>
          <p:cNvCxnSpPr>
            <a:endCxn id="5" idx="0"/>
          </p:cNvCxnSpPr>
          <p:nvPr/>
        </p:nvCxnSpPr>
        <p:spPr>
          <a:xfrm flipH="1">
            <a:off x="2152979" y="2019300"/>
            <a:ext cx="1212521" cy="1153765"/>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0" name="直接连接符 9"/>
          <p:cNvCxnSpPr/>
          <p:nvPr/>
        </p:nvCxnSpPr>
        <p:spPr>
          <a:xfrm>
            <a:off x="3683000" y="2146300"/>
            <a:ext cx="850900" cy="7239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pic>
        <p:nvPicPr>
          <p:cNvPr id="11" name="Picture 1037"/>
          <p:cNvPicPr>
            <a:picLocks noChangeArrowheads="1"/>
          </p:cNvPicPr>
          <p:nvPr/>
        </p:nvPicPr>
        <p:blipFill>
          <a:blip r:embed="rId3" cstate="print"/>
          <a:srcRect/>
          <a:stretch>
            <a:fillRect/>
          </a:stretch>
        </p:blipFill>
        <p:spPr bwMode="auto">
          <a:xfrm rot="1566236">
            <a:off x="1600042" y="2660455"/>
            <a:ext cx="444306" cy="301814"/>
          </a:xfrm>
          <a:prstGeom prst="rect">
            <a:avLst/>
          </a:prstGeom>
          <a:noFill/>
          <a:ln w="9525">
            <a:noFill/>
            <a:miter lim="800000"/>
            <a:headEnd/>
            <a:tailEnd/>
          </a:ln>
        </p:spPr>
      </p:pic>
      <p:pic>
        <p:nvPicPr>
          <p:cNvPr id="12" name="Picture 1037"/>
          <p:cNvPicPr>
            <a:picLocks noChangeArrowheads="1"/>
          </p:cNvPicPr>
          <p:nvPr/>
        </p:nvPicPr>
        <p:blipFill>
          <a:blip r:embed="rId3" cstate="print"/>
          <a:srcRect/>
          <a:stretch>
            <a:fillRect/>
          </a:stretch>
        </p:blipFill>
        <p:spPr bwMode="auto">
          <a:xfrm rot="1566236">
            <a:off x="1894287" y="2314113"/>
            <a:ext cx="427314" cy="295997"/>
          </a:xfrm>
          <a:prstGeom prst="rect">
            <a:avLst/>
          </a:prstGeom>
          <a:noFill/>
          <a:ln w="9525">
            <a:noFill/>
            <a:miter lim="800000"/>
            <a:headEnd/>
            <a:tailEnd/>
          </a:ln>
        </p:spPr>
      </p:pic>
      <p:pic>
        <p:nvPicPr>
          <p:cNvPr id="13" name="Picture 1037"/>
          <p:cNvPicPr>
            <a:picLocks noChangeArrowheads="1"/>
          </p:cNvPicPr>
          <p:nvPr/>
        </p:nvPicPr>
        <p:blipFill>
          <a:blip r:embed="rId3" cstate="print"/>
          <a:srcRect/>
          <a:stretch>
            <a:fillRect/>
          </a:stretch>
        </p:blipFill>
        <p:spPr bwMode="auto">
          <a:xfrm rot="1566236">
            <a:off x="2374042" y="2284409"/>
            <a:ext cx="331404" cy="215708"/>
          </a:xfrm>
          <a:prstGeom prst="rect">
            <a:avLst/>
          </a:prstGeom>
          <a:noFill/>
          <a:ln w="9525">
            <a:noFill/>
            <a:miter lim="800000"/>
            <a:headEnd/>
            <a:tailEnd/>
          </a:ln>
        </p:spPr>
      </p:pic>
      <p:sp>
        <p:nvSpPr>
          <p:cNvPr id="14" name="矩形 13"/>
          <p:cNvSpPr/>
          <p:nvPr/>
        </p:nvSpPr>
        <p:spPr>
          <a:xfrm>
            <a:off x="2607733" y="2716792"/>
            <a:ext cx="1576072" cy="461665"/>
          </a:xfrm>
          <a:prstGeom prst="rect">
            <a:avLst/>
          </a:prstGeom>
        </p:spPr>
        <p:txBody>
          <a:bodyPr wrap="none">
            <a:spAutoFit/>
          </a:bodyPr>
          <a:lstStyle/>
          <a:p>
            <a:pPr lvl="0">
              <a:lnSpc>
                <a:spcPct val="150000"/>
              </a:lnSpc>
              <a:spcBef>
                <a:spcPct val="30000"/>
              </a:spcBef>
              <a:spcAft>
                <a:spcPts val="1200"/>
              </a:spcAft>
            </a:pPr>
            <a:r>
              <a:rPr lang="en-US" altLang="zh-CN" sz="1600" dirty="0" smtClean="0">
                <a:solidFill>
                  <a:prstClr val="white">
                    <a:lumMod val="50000"/>
                  </a:prstClr>
                </a:solidFill>
                <a:latin typeface="微软雅黑" pitchFamily="34" charset="-122"/>
                <a:ea typeface="微软雅黑" pitchFamily="34" charset="-122"/>
              </a:rPr>
              <a:t>2M 2000USD?</a:t>
            </a:r>
          </a:p>
        </p:txBody>
      </p:sp>
      <p:cxnSp>
        <p:nvCxnSpPr>
          <p:cNvPr id="15" name="直接连接符 14"/>
          <p:cNvCxnSpPr/>
          <p:nvPr/>
        </p:nvCxnSpPr>
        <p:spPr>
          <a:xfrm flipH="1">
            <a:off x="1968500" y="1968500"/>
            <a:ext cx="1333500" cy="80010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18" name="直接连接符 17"/>
          <p:cNvCxnSpPr>
            <a:endCxn id="12" idx="0"/>
          </p:cNvCxnSpPr>
          <p:nvPr/>
        </p:nvCxnSpPr>
        <p:spPr>
          <a:xfrm flipH="1">
            <a:off x="2173063" y="1930400"/>
            <a:ext cx="1154337" cy="398809"/>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1" name="直接连接符 20"/>
          <p:cNvCxnSpPr>
            <a:endCxn id="13" idx="0"/>
          </p:cNvCxnSpPr>
          <p:nvPr/>
        </p:nvCxnSpPr>
        <p:spPr>
          <a:xfrm flipH="1">
            <a:off x="2587200" y="1955800"/>
            <a:ext cx="727500" cy="33961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sp>
        <p:nvSpPr>
          <p:cNvPr id="38" name="矩形 37"/>
          <p:cNvSpPr/>
          <p:nvPr/>
        </p:nvSpPr>
        <p:spPr>
          <a:xfrm>
            <a:off x="9652000" y="2717800"/>
            <a:ext cx="2184400" cy="34417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 Placeholder 2"/>
          <p:cNvSpPr txBox="1">
            <a:spLocks/>
          </p:cNvSpPr>
          <p:nvPr/>
        </p:nvSpPr>
        <p:spPr>
          <a:xfrm>
            <a:off x="9931399" y="3113437"/>
            <a:ext cx="1651573" cy="2187226"/>
          </a:xfrm>
          <a:prstGeom prst="rect">
            <a:avLst/>
          </a:prstGeom>
        </p:spPr>
        <p:txBody>
          <a:bodyPr vert="horz" lIns="91440" tIns="45720" rIns="91440" bIns="45720" rtlCol="0">
            <a:noAutofit/>
          </a:bodyPr>
          <a:lstStyle/>
          <a:p>
            <a:pPr marL="0" marR="0" lvl="0" indent="0" algn="l"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r>
              <a:rPr kumimoji="0" lang="zh-CN" altLang="en-US" sz="2800" b="0"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包月共享服务无法给客户极致体验</a:t>
            </a:r>
            <a:endParaRPr kumimoji="0" lang="en-US" sz="2800" b="0"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pic>
        <p:nvPicPr>
          <p:cNvPr id="40" name="Picture 24"/>
          <p:cNvPicPr>
            <a:picLocks noChangeAspect="1" noChangeArrowheads="1"/>
          </p:cNvPicPr>
          <p:nvPr/>
        </p:nvPicPr>
        <p:blipFill>
          <a:blip r:embed="rId5" cstate="print"/>
          <a:srcRect b="28271"/>
          <a:stretch>
            <a:fillRect/>
          </a:stretch>
        </p:blipFill>
        <p:spPr bwMode="auto">
          <a:xfrm>
            <a:off x="7086600" y="1614489"/>
            <a:ext cx="2228850" cy="3197664"/>
          </a:xfrm>
          <a:prstGeom prst="rect">
            <a:avLst/>
          </a:prstGeom>
          <a:noFill/>
          <a:ln w="9525">
            <a:noFill/>
            <a:miter lim="800000"/>
            <a:headEnd/>
            <a:tailEnd/>
          </a:ln>
        </p:spPr>
      </p:pic>
      <p:sp>
        <p:nvSpPr>
          <p:cNvPr id="41" name="AutoShape 3"/>
          <p:cNvSpPr>
            <a:spLocks noChangeArrowheads="1"/>
          </p:cNvSpPr>
          <p:nvPr/>
        </p:nvSpPr>
        <p:spPr bwMode="gray">
          <a:xfrm>
            <a:off x="1757363" y="4789488"/>
            <a:ext cx="1684337" cy="1801812"/>
          </a:xfrm>
          <a:prstGeom prst="roundRect">
            <a:avLst>
              <a:gd name="adj" fmla="val 16667"/>
            </a:avLst>
          </a:prstGeom>
          <a:gradFill rotWithShape="1">
            <a:gsLst>
              <a:gs pos="0">
                <a:srgbClr val="C0504D">
                  <a:gamma/>
                  <a:shade val="72941"/>
                  <a:invGamma/>
                </a:srgbClr>
              </a:gs>
              <a:gs pos="100000">
                <a:srgbClr val="C0504D"/>
              </a:gs>
            </a:gsLst>
            <a:lin ang="18900000" scaled="1"/>
          </a:gradFill>
          <a:ln w="28575">
            <a:noFill/>
            <a:round/>
            <a:headEnd/>
            <a:tailEnd/>
          </a:ln>
          <a:effectLst>
            <a:prstShdw prst="shdw13" dist="63500" dir="3187806">
              <a:srgbClr val="4D4D4D">
                <a:alpha val="50000"/>
              </a:srgbClr>
            </a:prstShdw>
          </a:effectLst>
        </p:spPr>
        <p:txBody>
          <a:bodyPr wrap="none" anchor="ctr"/>
          <a:lstStyle/>
          <a:p>
            <a:pPr>
              <a:defRPr/>
            </a:pPr>
            <a:endParaRPr lang="zh-CN" altLang="en-US" sz="1600">
              <a:solidFill>
                <a:srgbClr val="000000"/>
              </a:solidFill>
              <a:latin typeface="微软雅黑" pitchFamily="34" charset="-122"/>
              <a:ea typeface="微软雅黑" pitchFamily="34" charset="-122"/>
            </a:endParaRPr>
          </a:p>
        </p:txBody>
      </p:sp>
      <p:sp>
        <p:nvSpPr>
          <p:cNvPr id="42" name="AutoShape 5"/>
          <p:cNvSpPr>
            <a:spLocks noChangeArrowheads="1"/>
          </p:cNvSpPr>
          <p:nvPr/>
        </p:nvSpPr>
        <p:spPr bwMode="gray">
          <a:xfrm>
            <a:off x="3719513" y="4789488"/>
            <a:ext cx="1684337" cy="1801812"/>
          </a:xfrm>
          <a:prstGeom prst="roundRect">
            <a:avLst>
              <a:gd name="adj" fmla="val 16667"/>
            </a:avLst>
          </a:prstGeom>
          <a:gradFill rotWithShape="1">
            <a:gsLst>
              <a:gs pos="0">
                <a:srgbClr val="9BBB59">
                  <a:gamma/>
                  <a:shade val="72941"/>
                  <a:invGamma/>
                </a:srgbClr>
              </a:gs>
              <a:gs pos="100000">
                <a:srgbClr val="9BBB59"/>
              </a:gs>
            </a:gsLst>
            <a:lin ang="18900000" scaled="1"/>
          </a:gradFill>
          <a:ln w="28575">
            <a:noFill/>
            <a:round/>
            <a:headEnd/>
            <a:tailEnd/>
          </a:ln>
          <a:effectLst>
            <a:prstShdw prst="shdw13" dist="63500" dir="3187806">
              <a:srgbClr val="4D4D4D">
                <a:alpha val="50000"/>
              </a:srgbClr>
            </a:prstShdw>
          </a:effectLst>
        </p:spPr>
        <p:txBody>
          <a:bodyPr wrap="none" anchor="ctr"/>
          <a:lstStyle/>
          <a:p>
            <a:pPr>
              <a:defRPr/>
            </a:pPr>
            <a:endParaRPr lang="zh-CN" altLang="en-US" sz="1600">
              <a:solidFill>
                <a:srgbClr val="000000"/>
              </a:solidFill>
              <a:latin typeface="微软雅黑" pitchFamily="34" charset="-122"/>
              <a:ea typeface="微软雅黑" pitchFamily="34" charset="-122"/>
            </a:endParaRPr>
          </a:p>
        </p:txBody>
      </p:sp>
      <p:sp>
        <p:nvSpPr>
          <p:cNvPr id="43" name="AutoShape 6"/>
          <p:cNvSpPr>
            <a:spLocks noChangeArrowheads="1"/>
          </p:cNvSpPr>
          <p:nvPr/>
        </p:nvSpPr>
        <p:spPr bwMode="gray">
          <a:xfrm>
            <a:off x="5673725" y="4789488"/>
            <a:ext cx="1684338" cy="1801812"/>
          </a:xfrm>
          <a:prstGeom prst="roundRect">
            <a:avLst>
              <a:gd name="adj" fmla="val 16667"/>
            </a:avLst>
          </a:prstGeom>
          <a:gradFill rotWithShape="1">
            <a:gsLst>
              <a:gs pos="0">
                <a:srgbClr val="8064A2">
                  <a:gamma/>
                  <a:shade val="72941"/>
                  <a:invGamma/>
                </a:srgbClr>
              </a:gs>
              <a:gs pos="100000">
                <a:srgbClr val="8064A2"/>
              </a:gs>
            </a:gsLst>
            <a:lin ang="18900000" scaled="1"/>
          </a:gradFill>
          <a:ln w="28575">
            <a:noFill/>
            <a:round/>
            <a:headEnd/>
            <a:tailEnd/>
          </a:ln>
          <a:effectLst>
            <a:prstShdw prst="shdw13" dist="63500" dir="3187806">
              <a:srgbClr val="4D4D4D">
                <a:alpha val="50000"/>
              </a:srgbClr>
            </a:prstShdw>
          </a:effectLst>
        </p:spPr>
        <p:txBody>
          <a:bodyPr wrap="none" anchor="ctr"/>
          <a:lstStyle/>
          <a:p>
            <a:pPr>
              <a:defRPr/>
            </a:pPr>
            <a:endParaRPr lang="zh-CN" altLang="en-US" sz="1600">
              <a:solidFill>
                <a:srgbClr val="000000"/>
              </a:solidFill>
              <a:latin typeface="微软雅黑" pitchFamily="34" charset="-122"/>
              <a:ea typeface="微软雅黑" pitchFamily="34" charset="-122"/>
            </a:endParaRPr>
          </a:p>
        </p:txBody>
      </p:sp>
      <p:sp>
        <p:nvSpPr>
          <p:cNvPr id="44" name="AutoShape 7"/>
          <p:cNvSpPr>
            <a:spLocks noChangeArrowheads="1"/>
          </p:cNvSpPr>
          <p:nvPr/>
        </p:nvSpPr>
        <p:spPr bwMode="gray">
          <a:xfrm>
            <a:off x="7639050" y="4789488"/>
            <a:ext cx="1684338" cy="1801812"/>
          </a:xfrm>
          <a:prstGeom prst="roundRect">
            <a:avLst>
              <a:gd name="adj" fmla="val 16667"/>
            </a:avLst>
          </a:prstGeom>
          <a:gradFill rotWithShape="1">
            <a:gsLst>
              <a:gs pos="0">
                <a:srgbClr val="4BACC6">
                  <a:gamma/>
                  <a:shade val="76078"/>
                  <a:invGamma/>
                </a:srgbClr>
              </a:gs>
              <a:gs pos="100000">
                <a:srgbClr val="4BACC6"/>
              </a:gs>
            </a:gsLst>
            <a:lin ang="18900000" scaled="1"/>
          </a:gradFill>
          <a:ln w="28575">
            <a:noFill/>
            <a:round/>
            <a:headEnd/>
            <a:tailEnd/>
          </a:ln>
          <a:effectLst>
            <a:prstShdw prst="shdw13" dist="63500" dir="3187806">
              <a:srgbClr val="4D4D4D">
                <a:alpha val="50000"/>
              </a:srgbClr>
            </a:prstShdw>
          </a:effectLst>
        </p:spPr>
        <p:txBody>
          <a:bodyPr wrap="none" anchor="ctr"/>
          <a:lstStyle/>
          <a:p>
            <a:pPr>
              <a:defRPr/>
            </a:pPr>
            <a:endParaRPr lang="zh-CN" altLang="en-US" sz="1600">
              <a:solidFill>
                <a:srgbClr val="000000"/>
              </a:solidFill>
              <a:latin typeface="微软雅黑" pitchFamily="34" charset="-122"/>
              <a:ea typeface="微软雅黑" pitchFamily="34" charset="-122"/>
            </a:endParaRPr>
          </a:p>
        </p:txBody>
      </p:sp>
      <p:sp>
        <p:nvSpPr>
          <p:cNvPr id="45" name="Line 8"/>
          <p:cNvSpPr>
            <a:spLocks noChangeShapeType="1"/>
          </p:cNvSpPr>
          <p:nvPr/>
        </p:nvSpPr>
        <p:spPr bwMode="gray">
          <a:xfrm>
            <a:off x="9302750" y="5041900"/>
            <a:ext cx="3175" cy="1306513"/>
          </a:xfrm>
          <a:prstGeom prst="line">
            <a:avLst/>
          </a:prstGeom>
          <a:noFill/>
          <a:ln w="19050">
            <a:solidFill>
              <a:srgbClr val="080808">
                <a:alpha val="22000"/>
              </a:srgbClr>
            </a:solidFill>
            <a:round/>
            <a:headEnd/>
            <a:tailEnd/>
          </a:ln>
          <a:effectLst/>
        </p:spPr>
        <p:txBody>
          <a:bodyPr/>
          <a:lstStyle/>
          <a:p>
            <a:pPr>
              <a:defRPr/>
            </a:pPr>
            <a:endParaRPr lang="zh-CN" altLang="en-US" sz="1600">
              <a:solidFill>
                <a:srgbClr val="000000"/>
              </a:solidFill>
              <a:latin typeface="微软雅黑" pitchFamily="34" charset="-122"/>
              <a:ea typeface="微软雅黑" pitchFamily="34" charset="-122"/>
            </a:endParaRPr>
          </a:p>
        </p:txBody>
      </p:sp>
      <p:sp>
        <p:nvSpPr>
          <p:cNvPr id="46" name="Text Box 9"/>
          <p:cNvSpPr txBox="1">
            <a:spLocks noChangeArrowheads="1"/>
          </p:cNvSpPr>
          <p:nvPr/>
        </p:nvSpPr>
        <p:spPr bwMode="gray">
          <a:xfrm>
            <a:off x="1874838" y="5673725"/>
            <a:ext cx="1597025" cy="523220"/>
          </a:xfrm>
          <a:prstGeom prst="rect">
            <a:avLst/>
          </a:prstGeom>
          <a:noFill/>
          <a:ln w="9525" algn="ctr">
            <a:noFill/>
            <a:miter lim="800000"/>
            <a:headEnd/>
            <a:tailEnd/>
          </a:ln>
        </p:spPr>
        <p:txBody>
          <a:bodyPr>
            <a:spAutoFit/>
          </a:bodyPr>
          <a:lstStyle/>
          <a:p>
            <a:pPr>
              <a:spcBef>
                <a:spcPct val="50000"/>
              </a:spcBef>
            </a:pPr>
            <a:r>
              <a:rPr lang="zh-CN" altLang="en-US" sz="1400" dirty="0" smtClean="0">
                <a:solidFill>
                  <a:srgbClr val="FFFFFF"/>
                </a:solidFill>
                <a:latin typeface="微软雅黑" pitchFamily="34" charset="-122"/>
                <a:ea typeface="微软雅黑" pitchFamily="34" charset="-122"/>
                <a:cs typeface="Arial" charset="0"/>
              </a:rPr>
              <a:t>单价便宜，多人共享，高利润</a:t>
            </a:r>
            <a:endParaRPr lang="en-US" altLang="zh-CN" sz="1400" dirty="0">
              <a:solidFill>
                <a:srgbClr val="FFFFFF"/>
              </a:solidFill>
              <a:latin typeface="微软雅黑" pitchFamily="34" charset="-122"/>
              <a:ea typeface="微软雅黑" pitchFamily="34" charset="-122"/>
              <a:cs typeface="Arial" charset="0"/>
            </a:endParaRPr>
          </a:p>
        </p:txBody>
      </p:sp>
      <p:sp>
        <p:nvSpPr>
          <p:cNvPr id="47" name="Text Box 10"/>
          <p:cNvSpPr txBox="1">
            <a:spLocks noChangeArrowheads="1"/>
          </p:cNvSpPr>
          <p:nvPr/>
        </p:nvSpPr>
        <p:spPr bwMode="gray">
          <a:xfrm>
            <a:off x="1774825" y="4992688"/>
            <a:ext cx="1681163" cy="338554"/>
          </a:xfrm>
          <a:prstGeom prst="rect">
            <a:avLst/>
          </a:prstGeom>
          <a:noFill/>
          <a:ln w="9525" algn="ctr">
            <a:noFill/>
            <a:miter lim="800000"/>
            <a:headEnd/>
            <a:tailEnd/>
          </a:ln>
        </p:spPr>
        <p:txBody>
          <a:bodyPr>
            <a:spAutoFit/>
          </a:bodyPr>
          <a:lstStyle/>
          <a:p>
            <a:pPr algn="ctr">
              <a:spcBef>
                <a:spcPct val="50000"/>
              </a:spcBef>
            </a:pPr>
            <a:r>
              <a:rPr lang="zh-CN" altLang="en-US" sz="1600" dirty="0" smtClean="0">
                <a:solidFill>
                  <a:srgbClr val="FFFFFF"/>
                </a:solidFill>
                <a:latin typeface="微软雅黑" pitchFamily="34" charset="-122"/>
                <a:ea typeface="微软雅黑" pitchFamily="34" charset="-122"/>
                <a:cs typeface="Arial" charset="0"/>
              </a:rPr>
              <a:t>便宜？</a:t>
            </a:r>
            <a:endParaRPr lang="en-US" altLang="zh-CN" sz="1600" dirty="0">
              <a:solidFill>
                <a:srgbClr val="FFFFFF"/>
              </a:solidFill>
              <a:latin typeface="微软雅黑" pitchFamily="34" charset="-122"/>
              <a:ea typeface="微软雅黑" pitchFamily="34" charset="-122"/>
              <a:cs typeface="Arial" charset="0"/>
            </a:endParaRPr>
          </a:p>
        </p:txBody>
      </p:sp>
      <p:sp>
        <p:nvSpPr>
          <p:cNvPr id="48" name="Text Box 11"/>
          <p:cNvSpPr txBox="1">
            <a:spLocks noChangeArrowheads="1"/>
          </p:cNvSpPr>
          <p:nvPr/>
        </p:nvSpPr>
        <p:spPr bwMode="gray">
          <a:xfrm>
            <a:off x="3716338" y="4992688"/>
            <a:ext cx="1681162" cy="338554"/>
          </a:xfrm>
          <a:prstGeom prst="rect">
            <a:avLst/>
          </a:prstGeom>
          <a:noFill/>
          <a:ln w="9525" algn="ctr">
            <a:noFill/>
            <a:miter lim="800000"/>
            <a:headEnd/>
            <a:tailEnd/>
          </a:ln>
        </p:spPr>
        <p:txBody>
          <a:bodyPr>
            <a:spAutoFit/>
          </a:bodyPr>
          <a:lstStyle/>
          <a:p>
            <a:pPr algn="ctr">
              <a:spcBef>
                <a:spcPct val="50000"/>
              </a:spcBef>
            </a:pPr>
            <a:r>
              <a:rPr lang="zh-CN" altLang="en-US" sz="1600" dirty="0" smtClean="0">
                <a:solidFill>
                  <a:srgbClr val="FFFFFF"/>
                </a:solidFill>
                <a:latin typeface="微软雅黑" pitchFamily="34" charset="-122"/>
                <a:ea typeface="微软雅黑" pitchFamily="34" charset="-122"/>
                <a:cs typeface="Arial" charset="0"/>
              </a:rPr>
              <a:t>带宽大？</a:t>
            </a:r>
            <a:endParaRPr lang="en-US" altLang="zh-CN" sz="1600" dirty="0">
              <a:solidFill>
                <a:srgbClr val="FFFFFF"/>
              </a:solidFill>
              <a:latin typeface="微软雅黑" pitchFamily="34" charset="-122"/>
              <a:ea typeface="微软雅黑" pitchFamily="34" charset="-122"/>
              <a:cs typeface="Arial" charset="0"/>
            </a:endParaRPr>
          </a:p>
        </p:txBody>
      </p:sp>
      <p:sp>
        <p:nvSpPr>
          <p:cNvPr id="49" name="Text Box 12"/>
          <p:cNvSpPr txBox="1">
            <a:spLocks noChangeArrowheads="1"/>
          </p:cNvSpPr>
          <p:nvPr/>
        </p:nvSpPr>
        <p:spPr bwMode="gray">
          <a:xfrm>
            <a:off x="5662613" y="4992688"/>
            <a:ext cx="1681162" cy="338554"/>
          </a:xfrm>
          <a:prstGeom prst="rect">
            <a:avLst/>
          </a:prstGeom>
          <a:noFill/>
          <a:ln w="9525" algn="ctr">
            <a:noFill/>
            <a:miter lim="800000"/>
            <a:headEnd/>
            <a:tailEnd/>
          </a:ln>
        </p:spPr>
        <p:txBody>
          <a:bodyPr>
            <a:spAutoFit/>
          </a:bodyPr>
          <a:lstStyle/>
          <a:p>
            <a:pPr algn="ctr">
              <a:spcBef>
                <a:spcPct val="50000"/>
              </a:spcBef>
            </a:pPr>
            <a:r>
              <a:rPr lang="zh-CN" altLang="en-US" sz="1600" dirty="0" smtClean="0">
                <a:solidFill>
                  <a:srgbClr val="FFFFFF"/>
                </a:solidFill>
                <a:latin typeface="微软雅黑" pitchFamily="34" charset="-122"/>
                <a:ea typeface="微软雅黑" pitchFamily="34" charset="-122"/>
                <a:cs typeface="Arial" charset="0"/>
              </a:rPr>
              <a:t>稳定？</a:t>
            </a:r>
            <a:endParaRPr lang="en-US" altLang="zh-CN" sz="1600" dirty="0">
              <a:solidFill>
                <a:srgbClr val="FFFFFF"/>
              </a:solidFill>
              <a:latin typeface="微软雅黑" pitchFamily="34" charset="-122"/>
              <a:ea typeface="微软雅黑" pitchFamily="34" charset="-122"/>
              <a:cs typeface="Arial" charset="0"/>
            </a:endParaRPr>
          </a:p>
        </p:txBody>
      </p:sp>
      <p:sp>
        <p:nvSpPr>
          <p:cNvPr id="50" name="Text Box 13"/>
          <p:cNvSpPr txBox="1">
            <a:spLocks noChangeArrowheads="1"/>
          </p:cNvSpPr>
          <p:nvPr/>
        </p:nvSpPr>
        <p:spPr bwMode="gray">
          <a:xfrm>
            <a:off x="7639050" y="4992688"/>
            <a:ext cx="1681163" cy="338554"/>
          </a:xfrm>
          <a:prstGeom prst="rect">
            <a:avLst/>
          </a:prstGeom>
          <a:noFill/>
          <a:ln w="9525" algn="ctr">
            <a:noFill/>
            <a:miter lim="800000"/>
            <a:headEnd/>
            <a:tailEnd/>
          </a:ln>
        </p:spPr>
        <p:txBody>
          <a:bodyPr>
            <a:spAutoFit/>
          </a:bodyPr>
          <a:lstStyle/>
          <a:p>
            <a:pPr algn="ctr">
              <a:spcBef>
                <a:spcPct val="50000"/>
              </a:spcBef>
            </a:pPr>
            <a:r>
              <a:rPr lang="zh-CN" altLang="en-US" sz="1600" dirty="0" smtClean="0">
                <a:solidFill>
                  <a:srgbClr val="FFFFFF"/>
                </a:solidFill>
                <a:latin typeface="微软雅黑" pitchFamily="34" charset="-122"/>
                <a:ea typeface="微软雅黑" pitchFamily="34" charset="-122"/>
                <a:cs typeface="Arial" charset="0"/>
              </a:rPr>
              <a:t>服务？</a:t>
            </a:r>
            <a:endParaRPr lang="en-US" altLang="zh-CN" sz="1600" dirty="0">
              <a:solidFill>
                <a:srgbClr val="FFFFFF"/>
              </a:solidFill>
              <a:latin typeface="微软雅黑" pitchFamily="34" charset="-122"/>
              <a:ea typeface="微软雅黑" pitchFamily="34" charset="-122"/>
              <a:cs typeface="Arial" charset="0"/>
            </a:endParaRPr>
          </a:p>
        </p:txBody>
      </p:sp>
      <p:sp>
        <p:nvSpPr>
          <p:cNvPr id="51" name="Text Box 14"/>
          <p:cNvSpPr txBox="1">
            <a:spLocks noChangeArrowheads="1"/>
          </p:cNvSpPr>
          <p:nvPr/>
        </p:nvSpPr>
        <p:spPr bwMode="gray">
          <a:xfrm>
            <a:off x="3797300" y="5673725"/>
            <a:ext cx="1597025" cy="738664"/>
          </a:xfrm>
          <a:prstGeom prst="rect">
            <a:avLst/>
          </a:prstGeom>
          <a:noFill/>
          <a:ln w="9525" algn="ctr">
            <a:noFill/>
            <a:miter lim="800000"/>
            <a:headEnd/>
            <a:tailEnd/>
          </a:ln>
        </p:spPr>
        <p:txBody>
          <a:bodyPr>
            <a:spAutoFit/>
          </a:bodyPr>
          <a:lstStyle/>
          <a:p>
            <a:pPr>
              <a:spcBef>
                <a:spcPct val="50000"/>
              </a:spcBef>
            </a:pPr>
            <a:r>
              <a:rPr lang="zh-CN" altLang="en-US" sz="1400" dirty="0" smtClean="0">
                <a:solidFill>
                  <a:srgbClr val="FFFFFF"/>
                </a:solidFill>
                <a:latin typeface="微软雅黑" pitchFamily="34" charset="-122"/>
                <a:ea typeface="微软雅黑" pitchFamily="34" charset="-122"/>
                <a:cs typeface="Arial" charset="0"/>
              </a:rPr>
              <a:t>多个客户的带宽总和承诺给一个客户</a:t>
            </a:r>
            <a:endParaRPr lang="en-US" altLang="zh-CN" sz="1400" dirty="0">
              <a:solidFill>
                <a:srgbClr val="FFFFFF"/>
              </a:solidFill>
              <a:latin typeface="微软雅黑" pitchFamily="34" charset="-122"/>
              <a:ea typeface="微软雅黑" pitchFamily="34" charset="-122"/>
              <a:cs typeface="Arial" charset="0"/>
            </a:endParaRPr>
          </a:p>
        </p:txBody>
      </p:sp>
      <p:sp>
        <p:nvSpPr>
          <p:cNvPr id="52" name="Text Box 15"/>
          <p:cNvSpPr txBox="1">
            <a:spLocks noChangeArrowheads="1"/>
          </p:cNvSpPr>
          <p:nvPr/>
        </p:nvSpPr>
        <p:spPr bwMode="gray">
          <a:xfrm>
            <a:off x="5761038" y="5673725"/>
            <a:ext cx="1597025" cy="738664"/>
          </a:xfrm>
          <a:prstGeom prst="rect">
            <a:avLst/>
          </a:prstGeom>
          <a:noFill/>
          <a:ln w="9525" algn="ctr">
            <a:noFill/>
            <a:miter lim="800000"/>
            <a:headEnd/>
            <a:tailEnd/>
          </a:ln>
        </p:spPr>
        <p:txBody>
          <a:bodyPr>
            <a:spAutoFit/>
          </a:bodyPr>
          <a:lstStyle/>
          <a:p>
            <a:pPr>
              <a:spcBef>
                <a:spcPct val="50000"/>
              </a:spcBef>
            </a:pPr>
            <a:r>
              <a:rPr lang="zh-CN" altLang="en-US" sz="1400" dirty="0" smtClean="0">
                <a:solidFill>
                  <a:srgbClr val="FFFFFF"/>
                </a:solidFill>
                <a:latin typeface="微软雅黑" pitchFamily="34" charset="-122"/>
                <a:ea typeface="微软雅黑" pitchFamily="34" charset="-122"/>
                <a:cs typeface="Arial" charset="0"/>
              </a:rPr>
              <a:t>时好时坏，因为有人用带宽杀手业务</a:t>
            </a:r>
            <a:endParaRPr lang="en-US" altLang="zh-CN" sz="1400" dirty="0">
              <a:solidFill>
                <a:srgbClr val="FFFFFF"/>
              </a:solidFill>
              <a:latin typeface="微软雅黑" pitchFamily="34" charset="-122"/>
              <a:ea typeface="微软雅黑" pitchFamily="34" charset="-122"/>
              <a:cs typeface="Arial" charset="0"/>
            </a:endParaRPr>
          </a:p>
        </p:txBody>
      </p:sp>
      <p:sp>
        <p:nvSpPr>
          <p:cNvPr id="53" name="Text Box 16"/>
          <p:cNvSpPr txBox="1">
            <a:spLocks noChangeArrowheads="1"/>
          </p:cNvSpPr>
          <p:nvPr/>
        </p:nvSpPr>
        <p:spPr bwMode="gray">
          <a:xfrm>
            <a:off x="7726363" y="5673725"/>
            <a:ext cx="1597025" cy="523220"/>
          </a:xfrm>
          <a:prstGeom prst="rect">
            <a:avLst/>
          </a:prstGeom>
          <a:noFill/>
          <a:ln w="9525" algn="ctr">
            <a:noFill/>
            <a:miter lim="800000"/>
            <a:headEnd/>
            <a:tailEnd/>
          </a:ln>
        </p:spPr>
        <p:txBody>
          <a:bodyPr>
            <a:spAutoFit/>
          </a:bodyPr>
          <a:lstStyle/>
          <a:p>
            <a:pPr>
              <a:spcBef>
                <a:spcPct val="50000"/>
              </a:spcBef>
            </a:pPr>
            <a:r>
              <a:rPr lang="zh-CN" altLang="en-US" sz="1400" dirty="0" smtClean="0">
                <a:solidFill>
                  <a:srgbClr val="FFFFFF"/>
                </a:solidFill>
                <a:latin typeface="微软雅黑" pitchFamily="34" charset="-122"/>
                <a:ea typeface="微软雅黑" pitchFamily="34" charset="-122"/>
                <a:cs typeface="Arial" charset="0"/>
              </a:rPr>
              <a:t>因为多客户共享，网络慢无法解决</a:t>
            </a:r>
            <a:endParaRPr lang="en-US" altLang="zh-CN" sz="1400" dirty="0">
              <a:solidFill>
                <a:srgbClr val="FFFFFF"/>
              </a:solidFill>
              <a:latin typeface="微软雅黑" pitchFamily="34" charset="-122"/>
              <a:ea typeface="微软雅黑" pitchFamily="34" charset="-122"/>
              <a:cs typeface="Arial" charset="0"/>
            </a:endParaRPr>
          </a:p>
        </p:txBody>
      </p:sp>
      <p:sp>
        <p:nvSpPr>
          <p:cNvPr id="54" name="AutoShape 20"/>
          <p:cNvSpPr>
            <a:spLocks noChangeArrowheads="1"/>
          </p:cNvSpPr>
          <p:nvPr/>
        </p:nvSpPr>
        <p:spPr bwMode="gray">
          <a:xfrm>
            <a:off x="3435350" y="5089525"/>
            <a:ext cx="257175" cy="268288"/>
          </a:xfrm>
          <a:prstGeom prst="rightArrow">
            <a:avLst>
              <a:gd name="adj1" fmla="val 55833"/>
              <a:gd name="adj2" fmla="val 62718"/>
            </a:avLst>
          </a:prstGeom>
          <a:solidFill>
            <a:srgbClr val="C0504D"/>
          </a:solidFill>
          <a:ln w="19050">
            <a:noFill/>
            <a:miter lim="800000"/>
            <a:headEnd/>
            <a:tailEnd/>
          </a:ln>
          <a:effectLst>
            <a:outerShdw dist="28398" dir="3806097" algn="ctr" rotWithShape="0">
              <a:srgbClr val="4D4D4D"/>
            </a:outerShdw>
          </a:effectLst>
        </p:spPr>
        <p:txBody>
          <a:bodyPr wrap="none" anchor="ctr"/>
          <a:lstStyle/>
          <a:p>
            <a:pPr>
              <a:defRPr/>
            </a:pPr>
            <a:endParaRPr lang="zh-CN" altLang="en-US" sz="1600">
              <a:solidFill>
                <a:srgbClr val="000000"/>
              </a:solidFill>
              <a:latin typeface="微软雅黑" pitchFamily="34" charset="-122"/>
              <a:ea typeface="微软雅黑" pitchFamily="34" charset="-122"/>
            </a:endParaRPr>
          </a:p>
        </p:txBody>
      </p:sp>
      <p:sp>
        <p:nvSpPr>
          <p:cNvPr id="55" name="AutoShape 21"/>
          <p:cNvSpPr>
            <a:spLocks noChangeArrowheads="1"/>
          </p:cNvSpPr>
          <p:nvPr/>
        </p:nvSpPr>
        <p:spPr bwMode="gray">
          <a:xfrm>
            <a:off x="5403850" y="5078413"/>
            <a:ext cx="257175" cy="268287"/>
          </a:xfrm>
          <a:prstGeom prst="rightArrow">
            <a:avLst>
              <a:gd name="adj1" fmla="val 55833"/>
              <a:gd name="adj2" fmla="val 62718"/>
            </a:avLst>
          </a:prstGeom>
          <a:solidFill>
            <a:srgbClr val="9BBB59"/>
          </a:solidFill>
          <a:ln w="19050">
            <a:noFill/>
            <a:miter lim="800000"/>
            <a:headEnd/>
            <a:tailEnd/>
          </a:ln>
          <a:effectLst>
            <a:outerShdw dist="28398" dir="3806097" algn="ctr" rotWithShape="0">
              <a:srgbClr val="4D4D4D"/>
            </a:outerShdw>
          </a:effectLst>
        </p:spPr>
        <p:txBody>
          <a:bodyPr wrap="none" anchor="ctr"/>
          <a:lstStyle/>
          <a:p>
            <a:pPr>
              <a:defRPr/>
            </a:pPr>
            <a:endParaRPr lang="zh-CN" altLang="en-US" sz="1600">
              <a:solidFill>
                <a:srgbClr val="000000"/>
              </a:solidFill>
              <a:latin typeface="微软雅黑" pitchFamily="34" charset="-122"/>
              <a:ea typeface="微软雅黑" pitchFamily="34" charset="-122"/>
            </a:endParaRPr>
          </a:p>
        </p:txBody>
      </p:sp>
      <p:sp>
        <p:nvSpPr>
          <p:cNvPr id="56" name="AutoShape 22"/>
          <p:cNvSpPr>
            <a:spLocks noChangeArrowheads="1"/>
          </p:cNvSpPr>
          <p:nvPr/>
        </p:nvSpPr>
        <p:spPr bwMode="gray">
          <a:xfrm>
            <a:off x="7346950" y="5078413"/>
            <a:ext cx="257175" cy="268287"/>
          </a:xfrm>
          <a:prstGeom prst="rightArrow">
            <a:avLst>
              <a:gd name="adj1" fmla="val 55833"/>
              <a:gd name="adj2" fmla="val 62718"/>
            </a:avLst>
          </a:prstGeom>
          <a:solidFill>
            <a:srgbClr val="8064A2"/>
          </a:solidFill>
          <a:ln w="19050">
            <a:noFill/>
            <a:miter lim="800000"/>
            <a:headEnd/>
            <a:tailEnd/>
          </a:ln>
          <a:effectLst>
            <a:outerShdw dist="28398" dir="3806097" algn="ctr" rotWithShape="0">
              <a:srgbClr val="4D4D4D"/>
            </a:outerShdw>
          </a:effectLst>
        </p:spPr>
        <p:txBody>
          <a:bodyPr wrap="none" anchor="ctr"/>
          <a:lstStyle/>
          <a:p>
            <a:pPr>
              <a:defRPr/>
            </a:pPr>
            <a:endParaRPr lang="zh-CN" altLang="en-US" sz="1600">
              <a:solidFill>
                <a:srgbClr val="000000"/>
              </a:solidFill>
              <a:latin typeface="微软雅黑" pitchFamily="34" charset="-122"/>
              <a:ea typeface="微软雅黑" pitchFamily="34" charset="-122"/>
            </a:endParaRPr>
          </a:p>
        </p:txBody>
      </p:sp>
      <p:cxnSp>
        <p:nvCxnSpPr>
          <p:cNvPr id="58" name="直接箭头连接符 57"/>
          <p:cNvCxnSpPr>
            <a:endCxn id="41" idx="0"/>
          </p:cNvCxnSpPr>
          <p:nvPr/>
        </p:nvCxnSpPr>
        <p:spPr>
          <a:xfrm flipH="1">
            <a:off x="2599532" y="4254500"/>
            <a:ext cx="2048668" cy="534988"/>
          </a:xfrm>
          <a:prstGeom prst="straightConnector1">
            <a:avLst/>
          </a:prstGeom>
          <a:ln>
            <a:solidFill>
              <a:schemeClr val="bg2">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0" name="直接箭头连接符 59"/>
          <p:cNvCxnSpPr>
            <a:endCxn id="44" idx="0"/>
          </p:cNvCxnSpPr>
          <p:nvPr/>
        </p:nvCxnSpPr>
        <p:spPr>
          <a:xfrm>
            <a:off x="7734300" y="4267200"/>
            <a:ext cx="746919" cy="522288"/>
          </a:xfrm>
          <a:prstGeom prst="straightConnector1">
            <a:avLst/>
          </a:prstGeom>
          <a:ln>
            <a:solidFill>
              <a:schemeClr val="bg2">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66" name="直接连接符 65"/>
          <p:cNvCxnSpPr/>
          <p:nvPr/>
        </p:nvCxnSpPr>
        <p:spPr>
          <a:xfrm>
            <a:off x="1841500" y="5448300"/>
            <a:ext cx="14351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860800" y="5448300"/>
            <a:ext cx="14351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803900" y="5448300"/>
            <a:ext cx="14351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759700" y="5448300"/>
            <a:ext cx="14351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0" name="Rectangle 34"/>
          <p:cNvSpPr>
            <a:spLocks noChangeArrowheads="1"/>
          </p:cNvSpPr>
          <p:nvPr/>
        </p:nvSpPr>
        <p:spPr bwMode="auto">
          <a:xfrm>
            <a:off x="4787900" y="1847850"/>
            <a:ext cx="2184400" cy="584775"/>
          </a:xfrm>
          <a:prstGeom prst="rect">
            <a:avLst/>
          </a:prstGeom>
          <a:noFill/>
          <a:ln w="9525" algn="ctr">
            <a:noFill/>
            <a:miter lim="800000"/>
            <a:headEnd/>
            <a:tailEnd/>
          </a:ln>
        </p:spPr>
        <p:txBody>
          <a:bodyPr wrap="square">
            <a:spAutoFit/>
          </a:bodyPr>
          <a:lstStyle/>
          <a:p>
            <a:pPr eaLnBrk="0" hangingPunct="0">
              <a:defRPr/>
            </a:pPr>
            <a:r>
              <a:rPr lang="zh-CN" altLang="en-US" sz="1600" dirty="0" smtClean="0">
                <a:solidFill>
                  <a:srgbClr val="C00000"/>
                </a:solidFill>
                <a:latin typeface="微软雅黑" pitchFamily="34" charset="-122"/>
                <a:ea typeface="微软雅黑" pitchFamily="34" charset="-122"/>
              </a:rPr>
              <a:t>共享带宽服务运营商</a:t>
            </a:r>
            <a:r>
              <a:rPr lang="en-US" altLang="zh-CN" sz="1600" dirty="0" smtClean="0">
                <a:solidFill>
                  <a:srgbClr val="C00000"/>
                </a:solidFill>
                <a:latin typeface="微软雅黑" pitchFamily="34" charset="-122"/>
                <a:ea typeface="微软雅黑" pitchFamily="34" charset="-122"/>
              </a:rPr>
              <a:t>HUB</a:t>
            </a:r>
            <a:r>
              <a:rPr lang="zh-CN" altLang="en-US" sz="1600" dirty="0" smtClean="0">
                <a:solidFill>
                  <a:srgbClr val="C00000"/>
                </a:solidFill>
                <a:latin typeface="微软雅黑" pitchFamily="34" charset="-122"/>
                <a:ea typeface="微软雅黑" pitchFamily="34" charset="-122"/>
              </a:rPr>
              <a:t>是黑盒子</a:t>
            </a:r>
            <a:endParaRPr lang="en-US" altLang="zh-CN" sz="1600" dirty="0">
              <a:solidFill>
                <a:srgbClr val="C00000"/>
              </a:solidFill>
              <a:latin typeface="微软雅黑" pitchFamily="34" charset="-122"/>
              <a:ea typeface="微软雅黑" pitchFamily="34" charset="-122"/>
            </a:endParaRPr>
          </a:p>
        </p:txBody>
      </p:sp>
    </p:spTree>
    <p:extLst>
      <p:ext uri="{BB962C8B-B14F-4D97-AF65-F5344CB8AC3E}">
        <p14:creationId xmlns="" xmlns:p14="http://schemas.microsoft.com/office/powerpoint/2010/main" val="1328676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微软雅黑" pitchFamily="34" charset="-122"/>
                <a:ea typeface="微软雅黑" pitchFamily="34" charset="-122"/>
              </a:rPr>
              <a:t>iSat</a:t>
            </a:r>
            <a:r>
              <a:rPr lang="zh-CN" altLang="en-US" dirty="0" smtClean="0">
                <a:latin typeface="微软雅黑" pitchFamily="34" charset="-122"/>
                <a:ea typeface="微软雅黑" pitchFamily="34" charset="-122"/>
              </a:rPr>
              <a:t>服务 用多少付多少</a:t>
            </a:r>
            <a:endParaRPr lang="zh-CN" altLang="en-US" dirty="0">
              <a:latin typeface="微软雅黑" pitchFamily="34" charset="-122"/>
              <a:ea typeface="微软雅黑" pitchFamily="34" charset="-122"/>
            </a:endParaRPr>
          </a:p>
        </p:txBody>
      </p:sp>
      <p:sp>
        <p:nvSpPr>
          <p:cNvPr id="21" name="AutoShape 5"/>
          <p:cNvSpPr>
            <a:spLocks noChangeArrowheads="1"/>
          </p:cNvSpPr>
          <p:nvPr/>
        </p:nvSpPr>
        <p:spPr bwMode="auto">
          <a:xfrm>
            <a:off x="266700" y="2171700"/>
            <a:ext cx="3670300" cy="3835400"/>
          </a:xfrm>
          <a:prstGeom prst="roundRect">
            <a:avLst>
              <a:gd name="adj" fmla="val 3481"/>
            </a:avLst>
          </a:prstGeom>
          <a:noFill/>
          <a:ln w="19050" cap="rnd">
            <a:solidFill>
              <a:schemeClr val="bg2"/>
            </a:solidFill>
            <a:prstDash val="sysDot"/>
            <a:round/>
            <a:headEnd/>
            <a:tailEnd/>
          </a:ln>
        </p:spPr>
        <p:txBody>
          <a:bodyPr wrap="none" anchor="ctr"/>
          <a:lstStyle/>
          <a:p>
            <a:endParaRPr lang="zh-CN" altLang="en-US" sz="2000">
              <a:latin typeface="微软雅黑" pitchFamily="34" charset="-122"/>
              <a:ea typeface="微软雅黑" pitchFamily="34" charset="-122"/>
            </a:endParaRPr>
          </a:p>
        </p:txBody>
      </p:sp>
      <p:sp>
        <p:nvSpPr>
          <p:cNvPr id="22" name="AutoShape 7"/>
          <p:cNvSpPr>
            <a:spLocks noChangeArrowheads="1"/>
          </p:cNvSpPr>
          <p:nvPr/>
        </p:nvSpPr>
        <p:spPr bwMode="gray">
          <a:xfrm>
            <a:off x="387597" y="2527299"/>
            <a:ext cx="3375808" cy="962891"/>
          </a:xfrm>
          <a:prstGeom prst="roundRect">
            <a:avLst>
              <a:gd name="adj" fmla="val 10889"/>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pPr algn="ctr" eaLnBrk="0" hangingPunct="0">
              <a:defRPr/>
            </a:pPr>
            <a:endParaRPr lang="zh-CN" altLang="en-US" dirty="0" smtClean="0">
              <a:solidFill>
                <a:schemeClr val="bg1"/>
              </a:solidFill>
              <a:latin typeface="微软雅黑" pitchFamily="34" charset="-122"/>
              <a:ea typeface="微软雅黑" pitchFamily="34" charset="-122"/>
            </a:endParaRPr>
          </a:p>
        </p:txBody>
      </p:sp>
      <p:sp>
        <p:nvSpPr>
          <p:cNvPr id="25" name="AutoShape 10"/>
          <p:cNvSpPr>
            <a:spLocks noChangeArrowheads="1"/>
          </p:cNvSpPr>
          <p:nvPr/>
        </p:nvSpPr>
        <p:spPr bwMode="gray">
          <a:xfrm>
            <a:off x="374317" y="3708399"/>
            <a:ext cx="3401487" cy="927101"/>
          </a:xfrm>
          <a:prstGeom prst="roundRect">
            <a:avLst>
              <a:gd name="adj" fmla="val 10889"/>
            </a:avLst>
          </a:prstGeom>
          <a:gradFill rotWithShape="1">
            <a:gsLst>
              <a:gs pos="0">
                <a:schemeClr val="folHlink"/>
              </a:gs>
              <a:gs pos="100000">
                <a:schemeClr val="folHlink">
                  <a:gamma/>
                  <a:tint val="69804"/>
                  <a:invGamma/>
                </a:schemeClr>
              </a:gs>
            </a:gsLst>
            <a:lin ang="5400000" scaled="1"/>
          </a:gradFill>
          <a:ln w="25400">
            <a:solidFill>
              <a:schemeClr val="bg1"/>
            </a:solidFill>
            <a:round/>
            <a:headEnd/>
            <a:tailEnd/>
          </a:ln>
          <a:effectLst/>
        </p:spPr>
        <p:txBody>
          <a:bodyPr wrap="none" anchor="ctr"/>
          <a:lstStyle/>
          <a:p>
            <a:pPr algn="ctr" eaLnBrk="0" hangingPunct="0">
              <a:defRPr/>
            </a:pPr>
            <a:endParaRPr lang="zh-CN" altLang="en-US" dirty="0">
              <a:solidFill>
                <a:schemeClr val="bg1"/>
              </a:solidFill>
              <a:ea typeface="宋体" pitchFamily="2" charset="-122"/>
            </a:endParaRPr>
          </a:p>
        </p:txBody>
      </p:sp>
      <p:sp>
        <p:nvSpPr>
          <p:cNvPr id="26" name="AutoShape 11"/>
          <p:cNvSpPr>
            <a:spLocks noChangeArrowheads="1"/>
          </p:cNvSpPr>
          <p:nvPr/>
        </p:nvSpPr>
        <p:spPr bwMode="gray">
          <a:xfrm>
            <a:off x="341099" y="4060554"/>
            <a:ext cx="372038" cy="287473"/>
          </a:xfrm>
          <a:prstGeom prst="rightArrow">
            <a:avLst>
              <a:gd name="adj1" fmla="val 50000"/>
              <a:gd name="adj2" fmla="val 58333"/>
            </a:avLst>
          </a:prstGeom>
          <a:solidFill>
            <a:schemeClr val="bg1"/>
          </a:solidFill>
          <a:ln w="9525">
            <a:noFill/>
            <a:miter lim="800000"/>
            <a:headEnd/>
            <a:tailEnd/>
          </a:ln>
        </p:spPr>
        <p:txBody>
          <a:bodyPr wrap="none" anchor="ctr"/>
          <a:lstStyle/>
          <a:p>
            <a:endParaRPr lang="zh-CN" altLang="en-US">
              <a:latin typeface="微软雅黑" pitchFamily="34" charset="-122"/>
              <a:ea typeface="微软雅黑" pitchFamily="34" charset="-122"/>
            </a:endParaRPr>
          </a:p>
        </p:txBody>
      </p:sp>
      <p:sp>
        <p:nvSpPr>
          <p:cNvPr id="27" name="AutoShape 13"/>
          <p:cNvSpPr>
            <a:spLocks noChangeArrowheads="1"/>
          </p:cNvSpPr>
          <p:nvPr/>
        </p:nvSpPr>
        <p:spPr bwMode="gray">
          <a:xfrm>
            <a:off x="387597" y="4851400"/>
            <a:ext cx="3375808" cy="927099"/>
          </a:xfrm>
          <a:prstGeom prst="roundRect">
            <a:avLst>
              <a:gd name="adj" fmla="val 10889"/>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algn="ctr" eaLnBrk="0" hangingPunct="0">
              <a:defRPr/>
            </a:pPr>
            <a:endParaRPr lang="zh-CN" altLang="en-US" dirty="0">
              <a:solidFill>
                <a:schemeClr val="bg1"/>
              </a:solidFill>
              <a:ea typeface="宋体" pitchFamily="2" charset="-122"/>
            </a:endParaRPr>
          </a:p>
        </p:txBody>
      </p:sp>
      <p:sp>
        <p:nvSpPr>
          <p:cNvPr id="29" name="Text Box 15"/>
          <p:cNvSpPr txBox="1">
            <a:spLocks noChangeArrowheads="1"/>
          </p:cNvSpPr>
          <p:nvPr/>
        </p:nvSpPr>
        <p:spPr bwMode="gray">
          <a:xfrm>
            <a:off x="1010680" y="5181369"/>
            <a:ext cx="2703126" cy="349187"/>
          </a:xfrm>
          <a:prstGeom prst="rect">
            <a:avLst/>
          </a:prstGeom>
          <a:noFill/>
          <a:ln w="9525" algn="ctr">
            <a:noFill/>
            <a:miter lim="800000"/>
            <a:headEnd/>
            <a:tailEnd/>
          </a:ln>
        </p:spPr>
        <p:txBody>
          <a:bodyPr wrap="square">
            <a:spAutoFit/>
          </a:bodyPr>
          <a:lstStyle/>
          <a:p>
            <a:pPr eaLnBrk="0" hangingPunct="0"/>
            <a:r>
              <a:rPr lang="zh-CN" altLang="en-US" sz="1600" dirty="0" smtClean="0">
                <a:latin typeface="微软雅黑" pitchFamily="34" charset="-122"/>
                <a:ea typeface="微软雅黑" pitchFamily="34" charset="-122"/>
              </a:rPr>
              <a:t>支持业务暂停和恢复</a:t>
            </a:r>
            <a:endParaRPr lang="en-US" altLang="zh-CN" sz="1600" dirty="0">
              <a:latin typeface="微软雅黑" pitchFamily="34" charset="-122"/>
              <a:ea typeface="微软雅黑" pitchFamily="34" charset="-122"/>
            </a:endParaRPr>
          </a:p>
        </p:txBody>
      </p:sp>
      <p:sp>
        <p:nvSpPr>
          <p:cNvPr id="30" name="Text Box 16"/>
          <p:cNvSpPr txBox="1">
            <a:spLocks noChangeArrowheads="1"/>
          </p:cNvSpPr>
          <p:nvPr/>
        </p:nvSpPr>
        <p:spPr bwMode="gray">
          <a:xfrm>
            <a:off x="1010680" y="3974407"/>
            <a:ext cx="2517131" cy="349187"/>
          </a:xfrm>
          <a:prstGeom prst="rect">
            <a:avLst/>
          </a:prstGeom>
          <a:noFill/>
          <a:ln w="9525" algn="ctr">
            <a:noFill/>
            <a:miter lim="800000"/>
            <a:headEnd/>
            <a:tailEnd/>
          </a:ln>
        </p:spPr>
        <p:txBody>
          <a:bodyPr wrap="square">
            <a:spAutoFit/>
          </a:bodyPr>
          <a:lstStyle/>
          <a:p>
            <a:pPr eaLnBrk="0" hangingPunct="0"/>
            <a:r>
              <a:rPr lang="zh-CN" altLang="en-US" sz="1600" dirty="0" smtClean="0">
                <a:latin typeface="微软雅黑" pitchFamily="34" charset="-122"/>
                <a:ea typeface="微软雅黑" pitchFamily="34" charset="-122"/>
              </a:rPr>
              <a:t>预付费账户自行充值</a:t>
            </a:r>
            <a:endParaRPr lang="en-US" altLang="zh-CN" sz="1600" dirty="0">
              <a:latin typeface="微软雅黑" pitchFamily="34" charset="-122"/>
              <a:ea typeface="微软雅黑" pitchFamily="34" charset="-122"/>
            </a:endParaRPr>
          </a:p>
        </p:txBody>
      </p:sp>
      <p:sp>
        <p:nvSpPr>
          <p:cNvPr id="31" name="Text Box 17"/>
          <p:cNvSpPr txBox="1">
            <a:spLocks noChangeArrowheads="1"/>
          </p:cNvSpPr>
          <p:nvPr/>
        </p:nvSpPr>
        <p:spPr bwMode="gray">
          <a:xfrm>
            <a:off x="985880" y="2744355"/>
            <a:ext cx="2504732" cy="338554"/>
          </a:xfrm>
          <a:prstGeom prst="rect">
            <a:avLst/>
          </a:prstGeom>
          <a:noFill/>
          <a:ln w="9525" algn="ctr">
            <a:noFill/>
            <a:miter lim="800000"/>
            <a:headEnd/>
            <a:tailEnd/>
          </a:ln>
        </p:spPr>
        <p:txBody>
          <a:bodyPr wrap="square">
            <a:spAutoFit/>
          </a:bodyPr>
          <a:lstStyle/>
          <a:p>
            <a:pPr eaLnBrk="0" hangingPunct="0"/>
            <a:r>
              <a:rPr lang="zh-CN" altLang="en-US" sz="1600" dirty="0" smtClean="0">
                <a:latin typeface="微软雅黑" pitchFamily="34" charset="-122"/>
                <a:ea typeface="微软雅黑" pitchFamily="34" charset="-122"/>
              </a:rPr>
              <a:t>多种优惠流量包支持</a:t>
            </a:r>
            <a:endParaRPr lang="en-US" altLang="zh-CN" sz="1600" dirty="0">
              <a:latin typeface="微软雅黑" pitchFamily="34" charset="-122"/>
              <a:ea typeface="微软雅黑" pitchFamily="34" charset="-122"/>
            </a:endParaRPr>
          </a:p>
        </p:txBody>
      </p:sp>
      <p:sp>
        <p:nvSpPr>
          <p:cNvPr id="35" name="Rectangle 34"/>
          <p:cNvSpPr>
            <a:spLocks noChangeArrowheads="1"/>
          </p:cNvSpPr>
          <p:nvPr/>
        </p:nvSpPr>
        <p:spPr bwMode="auto">
          <a:xfrm>
            <a:off x="1152188" y="1657350"/>
            <a:ext cx="1946612" cy="461665"/>
          </a:xfrm>
          <a:prstGeom prst="rect">
            <a:avLst/>
          </a:prstGeom>
          <a:noFill/>
          <a:ln w="9525" algn="ctr">
            <a:noFill/>
            <a:miter lim="800000"/>
            <a:headEnd/>
            <a:tailEnd/>
          </a:ln>
        </p:spPr>
        <p:txBody>
          <a:bodyPr wrap="square">
            <a:spAutoFit/>
          </a:bodyPr>
          <a:lstStyle/>
          <a:p>
            <a:pPr eaLnBrk="0" hangingPunct="0">
              <a:defRPr/>
            </a:pPr>
            <a:r>
              <a:rPr lang="en-US" altLang="zh-CN" sz="2400" dirty="0" err="1" smtClean="0">
                <a:solidFill>
                  <a:srgbClr val="C00000"/>
                </a:solidFill>
                <a:latin typeface="微软雅黑" pitchFamily="34" charset="-122"/>
                <a:ea typeface="微软雅黑" pitchFamily="34" charset="-122"/>
              </a:rPr>
              <a:t>iSat</a:t>
            </a:r>
            <a:r>
              <a:rPr lang="zh-CN" altLang="en-US" sz="2400" dirty="0" smtClean="0">
                <a:solidFill>
                  <a:srgbClr val="C00000"/>
                </a:solidFill>
                <a:latin typeface="微软雅黑" pitchFamily="34" charset="-122"/>
                <a:ea typeface="微软雅黑" pitchFamily="34" charset="-122"/>
              </a:rPr>
              <a:t>服务</a:t>
            </a:r>
            <a:endParaRPr lang="en-US" altLang="zh-CN" sz="2400" dirty="0">
              <a:solidFill>
                <a:srgbClr val="C00000"/>
              </a:solidFill>
              <a:latin typeface="微软雅黑" pitchFamily="34" charset="-122"/>
              <a:ea typeface="微软雅黑" pitchFamily="34" charset="-122"/>
            </a:endParaRPr>
          </a:p>
        </p:txBody>
      </p:sp>
      <p:sp>
        <p:nvSpPr>
          <p:cNvPr id="39" name="Rectangle 34"/>
          <p:cNvSpPr>
            <a:spLocks noChangeArrowheads="1"/>
          </p:cNvSpPr>
          <p:nvPr/>
        </p:nvSpPr>
        <p:spPr bwMode="auto">
          <a:xfrm>
            <a:off x="7013500" y="1695450"/>
            <a:ext cx="1317700" cy="461665"/>
          </a:xfrm>
          <a:prstGeom prst="rect">
            <a:avLst/>
          </a:prstGeom>
          <a:noFill/>
          <a:ln w="9525" algn="ctr">
            <a:noFill/>
            <a:miter lim="800000"/>
            <a:headEnd/>
            <a:tailEnd/>
          </a:ln>
        </p:spPr>
        <p:txBody>
          <a:bodyPr wrap="square">
            <a:spAutoFit/>
          </a:bodyPr>
          <a:lstStyle/>
          <a:p>
            <a:pPr eaLnBrk="0" hangingPunct="0">
              <a:defRPr/>
            </a:pPr>
            <a:r>
              <a:rPr lang="zh-CN" altLang="en-US" sz="2400" dirty="0" smtClean="0">
                <a:solidFill>
                  <a:srgbClr val="C00000"/>
                </a:solidFill>
                <a:latin typeface="微软雅黑" pitchFamily="34" charset="-122"/>
                <a:ea typeface="微软雅黑" pitchFamily="34" charset="-122"/>
              </a:rPr>
              <a:t>客 户</a:t>
            </a:r>
            <a:endParaRPr lang="en-US" altLang="zh-CN" sz="2400" dirty="0">
              <a:solidFill>
                <a:srgbClr val="C00000"/>
              </a:solidFill>
              <a:latin typeface="微软雅黑" pitchFamily="34" charset="-122"/>
              <a:ea typeface="微软雅黑" pitchFamily="34" charset="-122"/>
            </a:endParaRPr>
          </a:p>
        </p:txBody>
      </p:sp>
      <p:sp>
        <p:nvSpPr>
          <p:cNvPr id="40" name="矩形 39"/>
          <p:cNvSpPr/>
          <p:nvPr/>
        </p:nvSpPr>
        <p:spPr>
          <a:xfrm>
            <a:off x="9347200" y="2578100"/>
            <a:ext cx="2184400" cy="32512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Text Placeholder 2"/>
          <p:cNvSpPr txBox="1">
            <a:spLocks/>
          </p:cNvSpPr>
          <p:nvPr/>
        </p:nvSpPr>
        <p:spPr>
          <a:xfrm>
            <a:off x="9690099" y="3240437"/>
            <a:ext cx="1651573" cy="218722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r>
              <a:rPr kumimoji="0" lang="zh-CN" altLang="en-US" sz="2800" b="0"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rPr>
              <a:t>省钱</a:t>
            </a:r>
            <a:endParaRPr kumimoji="0" lang="en-US" altLang="zh-CN" sz="2800" b="0" i="0" u="none" strike="noStrike" kern="1200" cap="none" spc="0" normalizeH="0" baseline="0" noProof="0" dirty="0" smtClean="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r>
              <a:rPr lang="zh-CN" altLang="en-US" sz="2800" dirty="0" smtClean="0">
                <a:solidFill>
                  <a:schemeClr val="bg1"/>
                </a:solidFill>
                <a:latin typeface="微软雅黑" pitchFamily="34" charset="-122"/>
                <a:ea typeface="微软雅黑" pitchFamily="34" charset="-122"/>
              </a:rPr>
              <a:t>灵活</a:t>
            </a:r>
            <a:endParaRPr lang="en-US" sz="2800" dirty="0" smtClean="0">
              <a:solidFill>
                <a:schemeClr val="bg1"/>
              </a:solidFill>
              <a:latin typeface="微软雅黑" pitchFamily="34" charset="-122"/>
              <a:ea typeface="微软雅黑" pitchFamily="34" charset="-122"/>
            </a:endParaRPr>
          </a:p>
        </p:txBody>
      </p:sp>
      <p:sp>
        <p:nvSpPr>
          <p:cNvPr id="36" name="AutoShape 3"/>
          <p:cNvSpPr>
            <a:spLocks noChangeArrowheads="1"/>
          </p:cNvSpPr>
          <p:nvPr/>
        </p:nvSpPr>
        <p:spPr bwMode="gray">
          <a:xfrm>
            <a:off x="3822700" y="1917700"/>
            <a:ext cx="5499100" cy="4495800"/>
          </a:xfrm>
          <a:prstGeom prst="rightArrow">
            <a:avLst>
              <a:gd name="adj1" fmla="val 79306"/>
              <a:gd name="adj2" fmla="val 30296"/>
            </a:avLst>
          </a:prstGeom>
          <a:gradFill rotWithShape="1">
            <a:gsLst>
              <a:gs pos="0">
                <a:schemeClr val="accent1">
                  <a:gamma/>
                  <a:tint val="0"/>
                  <a:invGamma/>
                  <a:alpha val="24001"/>
                </a:schemeClr>
              </a:gs>
              <a:gs pos="100000">
                <a:schemeClr val="accent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42" name="AutoShape 4"/>
          <p:cNvSpPr>
            <a:spLocks noChangeArrowheads="1"/>
          </p:cNvSpPr>
          <p:nvPr/>
        </p:nvSpPr>
        <p:spPr bwMode="gray">
          <a:xfrm>
            <a:off x="3975100" y="2527300"/>
            <a:ext cx="4038600"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pPr algn="ctr" eaLnBrk="0" hangingPunct="0">
              <a:defRPr/>
            </a:pPr>
            <a:r>
              <a:rPr lang="zh-CN" altLang="en-US" dirty="0" smtClean="0">
                <a:solidFill>
                  <a:schemeClr val="bg1"/>
                </a:solidFill>
                <a:latin typeface="微软雅黑" pitchFamily="34" charset="-122"/>
                <a:ea typeface="微软雅黑" pitchFamily="34" charset="-122"/>
              </a:rPr>
              <a:t>用多少，付多少</a:t>
            </a:r>
            <a:endParaRPr lang="en-US" altLang="zh-CN" dirty="0" smtClean="0">
              <a:solidFill>
                <a:schemeClr val="bg1"/>
              </a:solidFill>
              <a:latin typeface="微软雅黑" pitchFamily="34" charset="-122"/>
              <a:ea typeface="微软雅黑" pitchFamily="34" charset="-122"/>
            </a:endParaRPr>
          </a:p>
        </p:txBody>
      </p:sp>
      <p:sp>
        <p:nvSpPr>
          <p:cNvPr id="43" name="AutoShape 5"/>
          <p:cNvSpPr>
            <a:spLocks noChangeArrowheads="1"/>
          </p:cNvSpPr>
          <p:nvPr/>
        </p:nvSpPr>
        <p:spPr bwMode="gray">
          <a:xfrm>
            <a:off x="3975100" y="3670300"/>
            <a:ext cx="4038600" cy="990600"/>
          </a:xfrm>
          <a:prstGeom prst="roundRect">
            <a:avLst>
              <a:gd name="adj" fmla="val 9106"/>
            </a:avLst>
          </a:prstGeom>
          <a:gradFill rotWithShape="1">
            <a:gsLst>
              <a:gs pos="0">
                <a:schemeClr val="folHlink"/>
              </a:gs>
              <a:gs pos="100000">
                <a:schemeClr val="folHlink">
                  <a:gamma/>
                  <a:tint val="69804"/>
                  <a:invGamma/>
                </a:schemeClr>
              </a:gs>
            </a:gsLst>
            <a:lin ang="5400000" scaled="1"/>
          </a:gradFill>
          <a:ln w="25400">
            <a:solidFill>
              <a:schemeClr val="bg1"/>
            </a:solidFill>
            <a:round/>
            <a:headEnd/>
            <a:tailEnd/>
          </a:ln>
          <a:effectLst/>
        </p:spPr>
        <p:txBody>
          <a:bodyPr wrap="none" anchor="ctr"/>
          <a:lstStyle/>
          <a:p>
            <a:pPr algn="ctr" eaLnBrk="0" hangingPunct="0">
              <a:defRPr/>
            </a:pPr>
            <a:r>
              <a:rPr lang="zh-CN" altLang="en-US" dirty="0" smtClean="0">
                <a:solidFill>
                  <a:schemeClr val="bg1"/>
                </a:solidFill>
                <a:ea typeface="宋体" pitchFamily="2" charset="-122"/>
              </a:rPr>
              <a:t>用多少，充多少</a:t>
            </a:r>
            <a:endParaRPr lang="en-US" altLang="zh-CN" dirty="0">
              <a:solidFill>
                <a:schemeClr val="bg1"/>
              </a:solidFill>
              <a:ea typeface="宋体" pitchFamily="2" charset="-122"/>
            </a:endParaRPr>
          </a:p>
        </p:txBody>
      </p:sp>
      <p:sp>
        <p:nvSpPr>
          <p:cNvPr id="44" name="AutoShape 6"/>
          <p:cNvSpPr>
            <a:spLocks noChangeArrowheads="1"/>
          </p:cNvSpPr>
          <p:nvPr/>
        </p:nvSpPr>
        <p:spPr bwMode="gray">
          <a:xfrm>
            <a:off x="3975100" y="4813300"/>
            <a:ext cx="4038600"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algn="ctr" eaLnBrk="0" hangingPunct="0">
              <a:defRPr/>
            </a:pPr>
            <a:r>
              <a:rPr lang="zh-CN" altLang="en-US" dirty="0" smtClean="0">
                <a:solidFill>
                  <a:schemeClr val="bg1"/>
                </a:solidFill>
                <a:ea typeface="宋体" pitchFamily="2" charset="-122"/>
              </a:rPr>
              <a:t>        想用就开通，不想用就暂停</a:t>
            </a:r>
            <a:endParaRPr lang="en-US" altLang="zh-CN" dirty="0">
              <a:solidFill>
                <a:schemeClr val="bg1"/>
              </a:solidFill>
              <a:ea typeface="宋体" pitchFamily="2" charset="-122"/>
            </a:endParaRPr>
          </a:p>
        </p:txBody>
      </p:sp>
      <p:grpSp>
        <p:nvGrpSpPr>
          <p:cNvPr id="45" name="Group 11"/>
          <p:cNvGrpSpPr>
            <a:grpSpLocks/>
          </p:cNvGrpSpPr>
          <p:nvPr/>
        </p:nvGrpSpPr>
        <p:grpSpPr bwMode="auto">
          <a:xfrm>
            <a:off x="4127500" y="2755900"/>
            <a:ext cx="547688" cy="512763"/>
            <a:chOff x="5088" y="240"/>
            <a:chExt cx="384" cy="384"/>
          </a:xfrm>
        </p:grpSpPr>
        <p:sp>
          <p:nvSpPr>
            <p:cNvPr id="46" name="Oval 12"/>
            <p:cNvSpPr>
              <a:spLocks noChangeArrowheads="1"/>
            </p:cNvSpPr>
            <p:nvPr/>
          </p:nvSpPr>
          <p:spPr bwMode="gray">
            <a:xfrm>
              <a:off x="5088" y="240"/>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47" name="Oval 13"/>
            <p:cNvSpPr>
              <a:spLocks noChangeArrowheads="1"/>
            </p:cNvSpPr>
            <p:nvPr/>
          </p:nvSpPr>
          <p:spPr bwMode="gray">
            <a:xfrm>
              <a:off x="5232" y="240"/>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48" name="Oval 14"/>
            <p:cNvSpPr>
              <a:spLocks noChangeArrowheads="1"/>
            </p:cNvSpPr>
            <p:nvPr/>
          </p:nvSpPr>
          <p:spPr bwMode="gray">
            <a:xfrm>
              <a:off x="5376" y="240"/>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49" name="Oval 15"/>
            <p:cNvSpPr>
              <a:spLocks noChangeArrowheads="1"/>
            </p:cNvSpPr>
            <p:nvPr/>
          </p:nvSpPr>
          <p:spPr bwMode="gray">
            <a:xfrm>
              <a:off x="5088" y="384"/>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50" name="Oval 16"/>
            <p:cNvSpPr>
              <a:spLocks noChangeArrowheads="1"/>
            </p:cNvSpPr>
            <p:nvPr/>
          </p:nvSpPr>
          <p:spPr bwMode="gray">
            <a:xfrm>
              <a:off x="5232" y="384"/>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51" name="Oval 17"/>
            <p:cNvSpPr>
              <a:spLocks noChangeArrowheads="1"/>
            </p:cNvSpPr>
            <p:nvPr/>
          </p:nvSpPr>
          <p:spPr bwMode="gray">
            <a:xfrm>
              <a:off x="5376" y="384"/>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52" name="Oval 18"/>
            <p:cNvSpPr>
              <a:spLocks noChangeArrowheads="1"/>
            </p:cNvSpPr>
            <p:nvPr/>
          </p:nvSpPr>
          <p:spPr bwMode="gray">
            <a:xfrm>
              <a:off x="5088" y="528"/>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53" name="Oval 19"/>
            <p:cNvSpPr>
              <a:spLocks noChangeArrowheads="1"/>
            </p:cNvSpPr>
            <p:nvPr/>
          </p:nvSpPr>
          <p:spPr bwMode="gray">
            <a:xfrm>
              <a:off x="5232" y="528"/>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54" name="Oval 20"/>
            <p:cNvSpPr>
              <a:spLocks noChangeArrowheads="1"/>
            </p:cNvSpPr>
            <p:nvPr/>
          </p:nvSpPr>
          <p:spPr bwMode="gray">
            <a:xfrm>
              <a:off x="5376" y="528"/>
              <a:ext cx="96" cy="96"/>
            </a:xfrm>
            <a:prstGeom prst="ellipse">
              <a:avLst/>
            </a:prstGeom>
            <a:solidFill>
              <a:schemeClr val="bg1">
                <a:alpha val="50195"/>
              </a:schemeClr>
            </a:solidFill>
            <a:ln w="9525">
              <a:noFill/>
              <a:round/>
              <a:headEnd/>
              <a:tailEnd/>
            </a:ln>
          </p:spPr>
          <p:txBody>
            <a:bodyPr wrap="none" anchor="ctr"/>
            <a:lstStyle/>
            <a:p>
              <a:endParaRPr lang="zh-CN" altLang="en-US"/>
            </a:p>
          </p:txBody>
        </p:sp>
      </p:grpSp>
      <p:grpSp>
        <p:nvGrpSpPr>
          <p:cNvPr id="55" name="Group 21"/>
          <p:cNvGrpSpPr>
            <a:grpSpLocks/>
          </p:cNvGrpSpPr>
          <p:nvPr/>
        </p:nvGrpSpPr>
        <p:grpSpPr bwMode="auto">
          <a:xfrm>
            <a:off x="4127500" y="3898900"/>
            <a:ext cx="547688" cy="512763"/>
            <a:chOff x="5088" y="240"/>
            <a:chExt cx="384" cy="384"/>
          </a:xfrm>
        </p:grpSpPr>
        <p:sp>
          <p:nvSpPr>
            <p:cNvPr id="56" name="Oval 22"/>
            <p:cNvSpPr>
              <a:spLocks noChangeArrowheads="1"/>
            </p:cNvSpPr>
            <p:nvPr/>
          </p:nvSpPr>
          <p:spPr bwMode="gray">
            <a:xfrm>
              <a:off x="5088" y="240"/>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57" name="Oval 23"/>
            <p:cNvSpPr>
              <a:spLocks noChangeArrowheads="1"/>
            </p:cNvSpPr>
            <p:nvPr/>
          </p:nvSpPr>
          <p:spPr bwMode="gray">
            <a:xfrm>
              <a:off x="5232" y="240"/>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58" name="Oval 24"/>
            <p:cNvSpPr>
              <a:spLocks noChangeArrowheads="1"/>
            </p:cNvSpPr>
            <p:nvPr/>
          </p:nvSpPr>
          <p:spPr bwMode="gray">
            <a:xfrm>
              <a:off x="5376" y="240"/>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59" name="Oval 25"/>
            <p:cNvSpPr>
              <a:spLocks noChangeArrowheads="1"/>
            </p:cNvSpPr>
            <p:nvPr/>
          </p:nvSpPr>
          <p:spPr bwMode="gray">
            <a:xfrm>
              <a:off x="5088" y="384"/>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60" name="Oval 26"/>
            <p:cNvSpPr>
              <a:spLocks noChangeArrowheads="1"/>
            </p:cNvSpPr>
            <p:nvPr/>
          </p:nvSpPr>
          <p:spPr bwMode="gray">
            <a:xfrm>
              <a:off x="5232" y="384"/>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61" name="Oval 27"/>
            <p:cNvSpPr>
              <a:spLocks noChangeArrowheads="1"/>
            </p:cNvSpPr>
            <p:nvPr/>
          </p:nvSpPr>
          <p:spPr bwMode="gray">
            <a:xfrm>
              <a:off x="5376" y="384"/>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62" name="Oval 28"/>
            <p:cNvSpPr>
              <a:spLocks noChangeArrowheads="1"/>
            </p:cNvSpPr>
            <p:nvPr/>
          </p:nvSpPr>
          <p:spPr bwMode="gray">
            <a:xfrm>
              <a:off x="5088" y="528"/>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63" name="Oval 29"/>
            <p:cNvSpPr>
              <a:spLocks noChangeArrowheads="1"/>
            </p:cNvSpPr>
            <p:nvPr/>
          </p:nvSpPr>
          <p:spPr bwMode="gray">
            <a:xfrm>
              <a:off x="5232" y="528"/>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64" name="Oval 30"/>
            <p:cNvSpPr>
              <a:spLocks noChangeArrowheads="1"/>
            </p:cNvSpPr>
            <p:nvPr/>
          </p:nvSpPr>
          <p:spPr bwMode="gray">
            <a:xfrm>
              <a:off x="5376" y="528"/>
              <a:ext cx="96" cy="96"/>
            </a:xfrm>
            <a:prstGeom prst="ellipse">
              <a:avLst/>
            </a:prstGeom>
            <a:solidFill>
              <a:schemeClr val="bg1">
                <a:alpha val="50195"/>
              </a:schemeClr>
            </a:solidFill>
            <a:ln w="9525">
              <a:noFill/>
              <a:round/>
              <a:headEnd/>
              <a:tailEnd/>
            </a:ln>
          </p:spPr>
          <p:txBody>
            <a:bodyPr wrap="none" anchor="ctr"/>
            <a:lstStyle/>
            <a:p>
              <a:endParaRPr lang="zh-CN" altLang="en-US"/>
            </a:p>
          </p:txBody>
        </p:sp>
      </p:grpSp>
      <p:grpSp>
        <p:nvGrpSpPr>
          <p:cNvPr id="65" name="Group 31"/>
          <p:cNvGrpSpPr>
            <a:grpSpLocks/>
          </p:cNvGrpSpPr>
          <p:nvPr/>
        </p:nvGrpSpPr>
        <p:grpSpPr bwMode="auto">
          <a:xfrm>
            <a:off x="4127500" y="5041900"/>
            <a:ext cx="547688" cy="512763"/>
            <a:chOff x="5088" y="240"/>
            <a:chExt cx="384" cy="384"/>
          </a:xfrm>
        </p:grpSpPr>
        <p:sp>
          <p:nvSpPr>
            <p:cNvPr id="66" name="Oval 32"/>
            <p:cNvSpPr>
              <a:spLocks noChangeArrowheads="1"/>
            </p:cNvSpPr>
            <p:nvPr/>
          </p:nvSpPr>
          <p:spPr bwMode="gray">
            <a:xfrm>
              <a:off x="5088" y="240"/>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67" name="Oval 33"/>
            <p:cNvSpPr>
              <a:spLocks noChangeArrowheads="1"/>
            </p:cNvSpPr>
            <p:nvPr/>
          </p:nvSpPr>
          <p:spPr bwMode="gray">
            <a:xfrm>
              <a:off x="5232" y="240"/>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68" name="Oval 34"/>
            <p:cNvSpPr>
              <a:spLocks noChangeArrowheads="1"/>
            </p:cNvSpPr>
            <p:nvPr/>
          </p:nvSpPr>
          <p:spPr bwMode="gray">
            <a:xfrm>
              <a:off x="5376" y="240"/>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69" name="Oval 35"/>
            <p:cNvSpPr>
              <a:spLocks noChangeArrowheads="1"/>
            </p:cNvSpPr>
            <p:nvPr/>
          </p:nvSpPr>
          <p:spPr bwMode="gray">
            <a:xfrm>
              <a:off x="5088" y="384"/>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70" name="Oval 36"/>
            <p:cNvSpPr>
              <a:spLocks noChangeArrowheads="1"/>
            </p:cNvSpPr>
            <p:nvPr/>
          </p:nvSpPr>
          <p:spPr bwMode="gray">
            <a:xfrm>
              <a:off x="5232" y="384"/>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71" name="Oval 37"/>
            <p:cNvSpPr>
              <a:spLocks noChangeArrowheads="1"/>
            </p:cNvSpPr>
            <p:nvPr/>
          </p:nvSpPr>
          <p:spPr bwMode="gray">
            <a:xfrm>
              <a:off x="5376" y="384"/>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72" name="Oval 38"/>
            <p:cNvSpPr>
              <a:spLocks noChangeArrowheads="1"/>
            </p:cNvSpPr>
            <p:nvPr/>
          </p:nvSpPr>
          <p:spPr bwMode="gray">
            <a:xfrm>
              <a:off x="5088" y="528"/>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73" name="Oval 39"/>
            <p:cNvSpPr>
              <a:spLocks noChangeArrowheads="1"/>
            </p:cNvSpPr>
            <p:nvPr/>
          </p:nvSpPr>
          <p:spPr bwMode="gray">
            <a:xfrm>
              <a:off x="5232" y="528"/>
              <a:ext cx="96" cy="96"/>
            </a:xfrm>
            <a:prstGeom prst="ellipse">
              <a:avLst/>
            </a:prstGeom>
            <a:solidFill>
              <a:schemeClr val="bg1">
                <a:alpha val="50195"/>
              </a:schemeClr>
            </a:solidFill>
            <a:ln w="9525">
              <a:noFill/>
              <a:round/>
              <a:headEnd/>
              <a:tailEnd/>
            </a:ln>
          </p:spPr>
          <p:txBody>
            <a:bodyPr wrap="none" anchor="ctr"/>
            <a:lstStyle/>
            <a:p>
              <a:endParaRPr lang="zh-CN" altLang="en-US"/>
            </a:p>
          </p:txBody>
        </p:sp>
        <p:sp>
          <p:nvSpPr>
            <p:cNvPr id="74" name="Oval 40"/>
            <p:cNvSpPr>
              <a:spLocks noChangeArrowheads="1"/>
            </p:cNvSpPr>
            <p:nvPr/>
          </p:nvSpPr>
          <p:spPr bwMode="gray">
            <a:xfrm>
              <a:off x="5376" y="528"/>
              <a:ext cx="96" cy="96"/>
            </a:xfrm>
            <a:prstGeom prst="ellipse">
              <a:avLst/>
            </a:prstGeom>
            <a:solidFill>
              <a:schemeClr val="bg1">
                <a:alpha val="50195"/>
              </a:schemeClr>
            </a:solidFill>
            <a:ln w="9525">
              <a:noFill/>
              <a:round/>
              <a:headEnd/>
              <a:tailEnd/>
            </a:ln>
          </p:spPr>
          <p:txBody>
            <a:bodyPr wrap="none" anchor="ctr"/>
            <a:lstStyle/>
            <a:p>
              <a:endParaRPr lang="zh-CN" altLang="en-US"/>
            </a:p>
          </p:txBody>
        </p:sp>
      </p:grpSp>
      <p:sp>
        <p:nvSpPr>
          <p:cNvPr id="77" name="AutoShape 11"/>
          <p:cNvSpPr>
            <a:spLocks noChangeArrowheads="1"/>
          </p:cNvSpPr>
          <p:nvPr/>
        </p:nvSpPr>
        <p:spPr bwMode="gray">
          <a:xfrm>
            <a:off x="391899" y="2917554"/>
            <a:ext cx="372038" cy="287473"/>
          </a:xfrm>
          <a:prstGeom prst="rightArrow">
            <a:avLst>
              <a:gd name="adj1" fmla="val 50000"/>
              <a:gd name="adj2" fmla="val 58333"/>
            </a:avLst>
          </a:prstGeom>
          <a:solidFill>
            <a:schemeClr val="bg1"/>
          </a:solidFill>
          <a:ln w="9525">
            <a:noFill/>
            <a:miter lim="800000"/>
            <a:headEnd/>
            <a:tailEnd/>
          </a:ln>
        </p:spPr>
        <p:txBody>
          <a:bodyPr wrap="none" anchor="ctr"/>
          <a:lstStyle/>
          <a:p>
            <a:endParaRPr lang="zh-CN" altLang="en-US">
              <a:latin typeface="微软雅黑" pitchFamily="34" charset="-122"/>
              <a:ea typeface="微软雅黑" pitchFamily="34" charset="-122"/>
            </a:endParaRPr>
          </a:p>
        </p:txBody>
      </p:sp>
      <p:sp>
        <p:nvSpPr>
          <p:cNvPr id="78" name="AutoShape 11"/>
          <p:cNvSpPr>
            <a:spLocks noChangeArrowheads="1"/>
          </p:cNvSpPr>
          <p:nvPr/>
        </p:nvSpPr>
        <p:spPr bwMode="gray">
          <a:xfrm>
            <a:off x="391899" y="5203554"/>
            <a:ext cx="372038" cy="287473"/>
          </a:xfrm>
          <a:prstGeom prst="rightArrow">
            <a:avLst>
              <a:gd name="adj1" fmla="val 50000"/>
              <a:gd name="adj2" fmla="val 58333"/>
            </a:avLst>
          </a:prstGeom>
          <a:solidFill>
            <a:schemeClr val="bg1"/>
          </a:solidFill>
          <a:ln w="9525">
            <a:noFill/>
            <a:miter lim="800000"/>
            <a:headEnd/>
            <a:tailEnd/>
          </a:ln>
        </p:spPr>
        <p:txBody>
          <a:bodyPr wrap="none" anchor="ctr"/>
          <a:lstStyle/>
          <a:p>
            <a:endParaRPr lang="zh-CN" altLang="en-US">
              <a:latin typeface="微软雅黑" pitchFamily="34" charset="-122"/>
              <a:ea typeface="微软雅黑" pitchFamily="34" charset="-122"/>
            </a:endParaRPr>
          </a:p>
        </p:txBody>
      </p:sp>
      <p:sp>
        <p:nvSpPr>
          <p:cNvPr id="79" name="椭圆 78"/>
          <p:cNvSpPr/>
          <p:nvPr/>
        </p:nvSpPr>
        <p:spPr>
          <a:xfrm>
            <a:off x="4406900" y="2120900"/>
            <a:ext cx="7099300" cy="4013200"/>
          </a:xfrm>
          <a:prstGeom prst="ellipse">
            <a:avLst/>
          </a:prstGeom>
          <a:noFill/>
          <a:ln w="19050" cap="rnd">
            <a:solidFill>
              <a:schemeClr val="bg2"/>
            </a:solidFill>
            <a:prstDash val="sysDot"/>
            <a:round/>
            <a:headEnd/>
            <a:tailEnd/>
          </a:ln>
        </p:spPr>
        <p:txBody>
          <a:bodyPr wrap="none" anchor="ctr"/>
          <a:lstStyle/>
          <a:p>
            <a:endParaRPr lang="zh-CN" altLang="en-US" sz="2000">
              <a:solidFill>
                <a:schemeClr val="tx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utoShape 13"/>
          <p:cNvSpPr>
            <a:spLocks noChangeArrowheads="1"/>
          </p:cNvSpPr>
          <p:nvPr/>
        </p:nvSpPr>
        <p:spPr bwMode="gray">
          <a:xfrm>
            <a:off x="3886200" y="2501900"/>
            <a:ext cx="5270500" cy="2336800"/>
          </a:xfrm>
          <a:prstGeom prst="roundRect">
            <a:avLst>
              <a:gd name="adj" fmla="val 8014"/>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zh-CN" altLang="en-US"/>
          </a:p>
        </p:txBody>
      </p:sp>
      <p:sp>
        <p:nvSpPr>
          <p:cNvPr id="2" name="标题 1"/>
          <p:cNvSpPr>
            <a:spLocks noGrp="1"/>
          </p:cNvSpPr>
          <p:nvPr>
            <p:ph type="title"/>
          </p:nvPr>
        </p:nvSpPr>
        <p:spPr/>
        <p:txBody>
          <a:bodyPr>
            <a:normAutofit/>
          </a:bodyPr>
          <a:lstStyle/>
          <a:p>
            <a:r>
              <a:rPr lang="en-US" altLang="zh-CN" dirty="0" err="1" smtClean="0">
                <a:latin typeface="微软雅黑" pitchFamily="34" charset="-122"/>
                <a:ea typeface="微软雅黑" pitchFamily="34" charset="-122"/>
              </a:rPr>
              <a:t>iSat</a:t>
            </a:r>
            <a:r>
              <a:rPr lang="zh-CN" altLang="en-US" dirty="0" smtClean="0">
                <a:latin typeface="微软雅黑" pitchFamily="34" charset="-122"/>
                <a:ea typeface="微软雅黑" pitchFamily="34" charset="-122"/>
              </a:rPr>
              <a:t>服务初期投资小、开通快</a:t>
            </a:r>
            <a:endParaRPr lang="zh-CN" altLang="en-US" dirty="0">
              <a:latin typeface="微软雅黑" pitchFamily="34" charset="-122"/>
              <a:ea typeface="微软雅黑" pitchFamily="34" charset="-122"/>
            </a:endParaRPr>
          </a:p>
        </p:txBody>
      </p:sp>
      <p:pic>
        <p:nvPicPr>
          <p:cNvPr id="5" name="图片 4" descr="u=567876578,2667855856&amp;fm=15&amp;gp=0.jpg"/>
          <p:cNvPicPr>
            <a:picLocks noChangeAspect="1"/>
          </p:cNvPicPr>
          <p:nvPr/>
        </p:nvPicPr>
        <p:blipFill>
          <a:blip r:embed="rId2" cstate="print"/>
          <a:stretch>
            <a:fillRect/>
          </a:stretch>
        </p:blipFill>
        <p:spPr>
          <a:xfrm>
            <a:off x="2212975" y="1860550"/>
            <a:ext cx="1063625" cy="966932"/>
          </a:xfrm>
          <a:prstGeom prst="rect">
            <a:avLst/>
          </a:prstGeom>
        </p:spPr>
      </p:pic>
      <p:pic>
        <p:nvPicPr>
          <p:cNvPr id="7" name="图片 6" descr="5w BUC.jpg"/>
          <p:cNvPicPr>
            <a:picLocks noChangeAspect="1"/>
          </p:cNvPicPr>
          <p:nvPr/>
        </p:nvPicPr>
        <p:blipFill>
          <a:blip r:embed="rId3" cstate="print"/>
          <a:stretch>
            <a:fillRect/>
          </a:stretch>
        </p:blipFill>
        <p:spPr>
          <a:xfrm>
            <a:off x="2260600" y="3143250"/>
            <a:ext cx="896938" cy="707263"/>
          </a:xfrm>
          <a:prstGeom prst="rect">
            <a:avLst/>
          </a:prstGeom>
        </p:spPr>
      </p:pic>
      <p:pic>
        <p:nvPicPr>
          <p:cNvPr id="8" name="图片 7" descr="x3 modem.jpg"/>
          <p:cNvPicPr>
            <a:picLocks noChangeAspect="1"/>
          </p:cNvPicPr>
          <p:nvPr/>
        </p:nvPicPr>
        <p:blipFill>
          <a:blip r:embed="rId4" cstate="print"/>
          <a:stretch>
            <a:fillRect/>
          </a:stretch>
        </p:blipFill>
        <p:spPr>
          <a:xfrm>
            <a:off x="2112962" y="4505325"/>
            <a:ext cx="1371687" cy="295275"/>
          </a:xfrm>
          <a:prstGeom prst="rect">
            <a:avLst/>
          </a:prstGeom>
        </p:spPr>
      </p:pic>
      <p:pic>
        <p:nvPicPr>
          <p:cNvPr id="13" name="Picture 13" descr="light_shadow"/>
          <p:cNvPicPr>
            <a:picLocks noChangeAspect="1" noChangeArrowheads="1"/>
          </p:cNvPicPr>
          <p:nvPr/>
        </p:nvPicPr>
        <p:blipFill>
          <a:blip r:embed="rId5" cstate="print">
            <a:lum bright="-78000" contrast="-78000"/>
          </a:blip>
          <a:srcRect/>
          <a:stretch>
            <a:fillRect/>
          </a:stretch>
        </p:blipFill>
        <p:spPr bwMode="gray">
          <a:xfrm>
            <a:off x="1135063" y="2811463"/>
            <a:ext cx="588962" cy="166687"/>
          </a:xfrm>
          <a:prstGeom prst="rect">
            <a:avLst/>
          </a:prstGeom>
          <a:noFill/>
          <a:ln w="9525">
            <a:noFill/>
            <a:miter lim="800000"/>
            <a:headEnd/>
            <a:tailEnd/>
          </a:ln>
        </p:spPr>
      </p:pic>
      <p:pic>
        <p:nvPicPr>
          <p:cNvPr id="14" name="Picture 14" descr="circuler_1"/>
          <p:cNvPicPr>
            <a:picLocks noChangeAspect="1" noChangeArrowheads="1"/>
          </p:cNvPicPr>
          <p:nvPr/>
        </p:nvPicPr>
        <p:blipFill>
          <a:blip r:embed="rId6" cstate="print"/>
          <a:srcRect/>
          <a:stretch>
            <a:fillRect/>
          </a:stretch>
        </p:blipFill>
        <p:spPr bwMode="gray">
          <a:xfrm>
            <a:off x="1074738" y="2200275"/>
            <a:ext cx="717550" cy="719138"/>
          </a:xfrm>
          <a:prstGeom prst="rect">
            <a:avLst/>
          </a:prstGeom>
          <a:noFill/>
          <a:ln w="9525">
            <a:noFill/>
            <a:miter lim="800000"/>
            <a:headEnd/>
            <a:tailEnd/>
          </a:ln>
        </p:spPr>
      </p:pic>
      <p:sp>
        <p:nvSpPr>
          <p:cNvPr id="15" name="Oval 15"/>
          <p:cNvSpPr>
            <a:spLocks noChangeArrowheads="1"/>
          </p:cNvSpPr>
          <p:nvPr/>
        </p:nvSpPr>
        <p:spPr bwMode="gray">
          <a:xfrm flipH="1">
            <a:off x="1071563" y="2179638"/>
            <a:ext cx="719137" cy="723900"/>
          </a:xfrm>
          <a:prstGeom prst="ellipse">
            <a:avLst/>
          </a:prstGeom>
          <a:blipFill dpi="0" rotWithShape="1">
            <a:blip r:embed="rId7" cstate="print"/>
            <a:srcRect/>
            <a:stretch>
              <a:fillRect/>
            </a:stretch>
          </a:blipFill>
          <a:ln w="9525" algn="ctr">
            <a:noFill/>
            <a:round/>
            <a:headEnd/>
            <a:tailEnd/>
          </a:ln>
        </p:spPr>
        <p:txBody>
          <a:bodyPr wrap="none" anchor="ctr"/>
          <a:lstStyle/>
          <a:p>
            <a:endParaRPr lang="zh-CN" altLang="en-US"/>
          </a:p>
        </p:txBody>
      </p:sp>
      <p:grpSp>
        <p:nvGrpSpPr>
          <p:cNvPr id="16" name="Group 16"/>
          <p:cNvGrpSpPr>
            <a:grpSpLocks/>
          </p:cNvGrpSpPr>
          <p:nvPr/>
        </p:nvGrpSpPr>
        <p:grpSpPr bwMode="auto">
          <a:xfrm>
            <a:off x="1878013" y="3468688"/>
            <a:ext cx="212725" cy="185737"/>
            <a:chOff x="4232" y="2571"/>
            <a:chExt cx="152" cy="132"/>
          </a:xfrm>
        </p:grpSpPr>
        <p:sp>
          <p:nvSpPr>
            <p:cNvPr id="17" name="AutoShape 17"/>
            <p:cNvSpPr>
              <a:spLocks noChangeArrowheads="1"/>
            </p:cNvSpPr>
            <p:nvPr/>
          </p:nvSpPr>
          <p:spPr bwMode="gray">
            <a:xfrm rot="16200000" flipV="1">
              <a:off x="4222" y="2581"/>
              <a:ext cx="132" cy="112"/>
            </a:xfrm>
            <a:prstGeom prst="triangle">
              <a:avLst>
                <a:gd name="adj" fmla="val 50000"/>
              </a:avLst>
            </a:prstGeom>
            <a:solidFill>
              <a:srgbClr val="FF6600"/>
            </a:solidFill>
            <a:ln w="9525" algn="ctr">
              <a:noFill/>
              <a:miter lim="800000"/>
              <a:headEnd/>
              <a:tailEnd/>
            </a:ln>
          </p:spPr>
          <p:txBody>
            <a:bodyPr wrap="none" anchor="ctr"/>
            <a:lstStyle/>
            <a:p>
              <a:endParaRPr lang="zh-CN" altLang="en-US"/>
            </a:p>
          </p:txBody>
        </p:sp>
        <p:sp>
          <p:nvSpPr>
            <p:cNvPr id="18" name="AutoShape 18"/>
            <p:cNvSpPr>
              <a:spLocks noChangeArrowheads="1"/>
            </p:cNvSpPr>
            <p:nvPr/>
          </p:nvSpPr>
          <p:spPr bwMode="gray">
            <a:xfrm rot="16200000" flipV="1">
              <a:off x="4262" y="2581"/>
              <a:ext cx="132" cy="112"/>
            </a:xfrm>
            <a:prstGeom prst="triangle">
              <a:avLst>
                <a:gd name="adj" fmla="val 50000"/>
              </a:avLst>
            </a:prstGeom>
            <a:solidFill>
              <a:srgbClr val="FF6600"/>
            </a:solidFill>
            <a:ln w="9525" algn="ctr">
              <a:noFill/>
              <a:miter lim="800000"/>
              <a:headEnd/>
              <a:tailEnd/>
            </a:ln>
          </p:spPr>
          <p:txBody>
            <a:bodyPr wrap="none" anchor="ctr"/>
            <a:lstStyle/>
            <a:p>
              <a:endParaRPr lang="zh-CN" altLang="en-US"/>
            </a:p>
          </p:txBody>
        </p:sp>
      </p:grpSp>
      <p:grpSp>
        <p:nvGrpSpPr>
          <p:cNvPr id="19" name="Group 19"/>
          <p:cNvGrpSpPr>
            <a:grpSpLocks/>
          </p:cNvGrpSpPr>
          <p:nvPr/>
        </p:nvGrpSpPr>
        <p:grpSpPr bwMode="auto">
          <a:xfrm>
            <a:off x="1878013" y="2463800"/>
            <a:ext cx="231775" cy="190500"/>
            <a:chOff x="4232" y="1845"/>
            <a:chExt cx="164" cy="135"/>
          </a:xfrm>
        </p:grpSpPr>
        <p:sp>
          <p:nvSpPr>
            <p:cNvPr id="20" name="AutoShape 20"/>
            <p:cNvSpPr>
              <a:spLocks noChangeArrowheads="1"/>
            </p:cNvSpPr>
            <p:nvPr/>
          </p:nvSpPr>
          <p:spPr bwMode="gray">
            <a:xfrm rot="16200000" flipV="1">
              <a:off x="4222" y="1858"/>
              <a:ext cx="132" cy="112"/>
            </a:xfrm>
            <a:prstGeom prst="triangle">
              <a:avLst>
                <a:gd name="adj" fmla="val 50000"/>
              </a:avLst>
            </a:prstGeom>
            <a:solidFill>
              <a:srgbClr val="FF6600"/>
            </a:solidFill>
            <a:ln w="9525" algn="ctr">
              <a:noFill/>
              <a:miter lim="800000"/>
              <a:headEnd/>
              <a:tailEnd/>
            </a:ln>
          </p:spPr>
          <p:txBody>
            <a:bodyPr wrap="none" anchor="ctr"/>
            <a:lstStyle/>
            <a:p>
              <a:endParaRPr lang="zh-CN" altLang="en-US"/>
            </a:p>
          </p:txBody>
        </p:sp>
        <p:sp>
          <p:nvSpPr>
            <p:cNvPr id="21" name="AutoShape 21"/>
            <p:cNvSpPr>
              <a:spLocks noChangeArrowheads="1"/>
            </p:cNvSpPr>
            <p:nvPr/>
          </p:nvSpPr>
          <p:spPr bwMode="gray">
            <a:xfrm rot="16200000" flipV="1">
              <a:off x="4274" y="1855"/>
              <a:ext cx="132" cy="112"/>
            </a:xfrm>
            <a:prstGeom prst="triangle">
              <a:avLst>
                <a:gd name="adj" fmla="val 50000"/>
              </a:avLst>
            </a:prstGeom>
            <a:solidFill>
              <a:srgbClr val="FF6600"/>
            </a:solidFill>
            <a:ln w="9525" algn="ctr">
              <a:noFill/>
              <a:miter lim="800000"/>
              <a:headEnd/>
              <a:tailEnd/>
            </a:ln>
          </p:spPr>
          <p:txBody>
            <a:bodyPr wrap="none" anchor="ctr"/>
            <a:lstStyle/>
            <a:p>
              <a:endParaRPr lang="zh-CN" altLang="en-US"/>
            </a:p>
          </p:txBody>
        </p:sp>
      </p:grpSp>
      <p:pic>
        <p:nvPicPr>
          <p:cNvPr id="22" name="Picture 26" descr="light_shadow"/>
          <p:cNvPicPr>
            <a:picLocks noChangeAspect="1" noChangeArrowheads="1"/>
          </p:cNvPicPr>
          <p:nvPr/>
        </p:nvPicPr>
        <p:blipFill>
          <a:blip r:embed="rId5" cstate="print">
            <a:lum bright="-78000" contrast="-78000"/>
          </a:blip>
          <a:srcRect/>
          <a:stretch>
            <a:fillRect/>
          </a:stretch>
        </p:blipFill>
        <p:spPr bwMode="gray">
          <a:xfrm>
            <a:off x="1135063" y="3844925"/>
            <a:ext cx="588962" cy="168275"/>
          </a:xfrm>
          <a:prstGeom prst="rect">
            <a:avLst/>
          </a:prstGeom>
          <a:noFill/>
          <a:ln w="9525">
            <a:noFill/>
            <a:miter lim="800000"/>
            <a:headEnd/>
            <a:tailEnd/>
          </a:ln>
        </p:spPr>
      </p:pic>
      <p:pic>
        <p:nvPicPr>
          <p:cNvPr id="23" name="Picture 27" descr="circuler_1"/>
          <p:cNvPicPr>
            <a:picLocks noChangeAspect="1" noChangeArrowheads="1"/>
          </p:cNvPicPr>
          <p:nvPr/>
        </p:nvPicPr>
        <p:blipFill>
          <a:blip r:embed="rId6" cstate="print"/>
          <a:srcRect/>
          <a:stretch>
            <a:fillRect/>
          </a:stretch>
        </p:blipFill>
        <p:spPr bwMode="gray">
          <a:xfrm>
            <a:off x="1074738" y="3225800"/>
            <a:ext cx="717550" cy="719138"/>
          </a:xfrm>
          <a:prstGeom prst="rect">
            <a:avLst/>
          </a:prstGeom>
          <a:noFill/>
          <a:ln w="9525">
            <a:noFill/>
            <a:miter lim="800000"/>
            <a:headEnd/>
            <a:tailEnd/>
          </a:ln>
        </p:spPr>
      </p:pic>
      <p:sp>
        <p:nvSpPr>
          <p:cNvPr id="24" name="Oval 28" descr="7"/>
          <p:cNvSpPr>
            <a:spLocks noChangeArrowheads="1"/>
          </p:cNvSpPr>
          <p:nvPr/>
        </p:nvSpPr>
        <p:spPr bwMode="gray">
          <a:xfrm>
            <a:off x="1066800" y="3195638"/>
            <a:ext cx="720725" cy="730250"/>
          </a:xfrm>
          <a:prstGeom prst="ellipse">
            <a:avLst/>
          </a:prstGeom>
          <a:blipFill dpi="0" rotWithShape="1">
            <a:blip r:embed="rId8" cstate="print"/>
            <a:srcRect/>
            <a:stretch>
              <a:fillRect/>
            </a:stretch>
          </a:blipFill>
          <a:ln w="9525" algn="ctr">
            <a:noFill/>
            <a:round/>
            <a:headEnd/>
            <a:tailEnd/>
          </a:ln>
        </p:spPr>
        <p:txBody>
          <a:bodyPr wrap="none" anchor="ctr"/>
          <a:lstStyle/>
          <a:p>
            <a:endParaRPr lang="zh-CN" altLang="en-US"/>
          </a:p>
        </p:txBody>
      </p:sp>
      <p:grpSp>
        <p:nvGrpSpPr>
          <p:cNvPr id="25" name="Group 29"/>
          <p:cNvGrpSpPr>
            <a:grpSpLocks/>
          </p:cNvGrpSpPr>
          <p:nvPr/>
        </p:nvGrpSpPr>
        <p:grpSpPr bwMode="auto">
          <a:xfrm>
            <a:off x="1878013" y="4537075"/>
            <a:ext cx="212725" cy="184150"/>
            <a:chOff x="4232" y="2571"/>
            <a:chExt cx="152" cy="132"/>
          </a:xfrm>
        </p:grpSpPr>
        <p:sp>
          <p:nvSpPr>
            <p:cNvPr id="26" name="AutoShape 30"/>
            <p:cNvSpPr>
              <a:spLocks noChangeArrowheads="1"/>
            </p:cNvSpPr>
            <p:nvPr/>
          </p:nvSpPr>
          <p:spPr bwMode="gray">
            <a:xfrm rot="16200000" flipV="1">
              <a:off x="4222" y="2581"/>
              <a:ext cx="132" cy="112"/>
            </a:xfrm>
            <a:prstGeom prst="triangle">
              <a:avLst>
                <a:gd name="adj" fmla="val 50000"/>
              </a:avLst>
            </a:prstGeom>
            <a:solidFill>
              <a:srgbClr val="FF6600"/>
            </a:solidFill>
            <a:ln w="9525" algn="ctr">
              <a:noFill/>
              <a:miter lim="800000"/>
              <a:headEnd/>
              <a:tailEnd/>
            </a:ln>
          </p:spPr>
          <p:txBody>
            <a:bodyPr wrap="none" anchor="ctr"/>
            <a:lstStyle/>
            <a:p>
              <a:endParaRPr lang="zh-CN" altLang="en-US"/>
            </a:p>
          </p:txBody>
        </p:sp>
        <p:sp>
          <p:nvSpPr>
            <p:cNvPr id="27" name="AutoShape 31"/>
            <p:cNvSpPr>
              <a:spLocks noChangeArrowheads="1"/>
            </p:cNvSpPr>
            <p:nvPr/>
          </p:nvSpPr>
          <p:spPr bwMode="gray">
            <a:xfrm rot="16200000" flipV="1">
              <a:off x="4262" y="2581"/>
              <a:ext cx="132" cy="112"/>
            </a:xfrm>
            <a:prstGeom prst="triangle">
              <a:avLst>
                <a:gd name="adj" fmla="val 50000"/>
              </a:avLst>
            </a:prstGeom>
            <a:solidFill>
              <a:srgbClr val="FF6600"/>
            </a:solidFill>
            <a:ln w="9525" algn="ctr">
              <a:noFill/>
              <a:miter lim="800000"/>
              <a:headEnd/>
              <a:tailEnd/>
            </a:ln>
          </p:spPr>
          <p:txBody>
            <a:bodyPr wrap="none" anchor="ctr"/>
            <a:lstStyle/>
            <a:p>
              <a:endParaRPr lang="zh-CN" altLang="en-US"/>
            </a:p>
          </p:txBody>
        </p:sp>
      </p:grpSp>
      <p:pic>
        <p:nvPicPr>
          <p:cNvPr id="28" name="Picture 33" descr="light_shadow"/>
          <p:cNvPicPr>
            <a:picLocks noChangeAspect="1" noChangeArrowheads="1"/>
          </p:cNvPicPr>
          <p:nvPr/>
        </p:nvPicPr>
        <p:blipFill>
          <a:blip r:embed="rId5" cstate="print">
            <a:lum bright="-78000" contrast="-78000"/>
          </a:blip>
          <a:srcRect/>
          <a:stretch>
            <a:fillRect/>
          </a:stretch>
        </p:blipFill>
        <p:spPr bwMode="gray">
          <a:xfrm>
            <a:off x="1135063" y="4913313"/>
            <a:ext cx="588962" cy="168275"/>
          </a:xfrm>
          <a:prstGeom prst="rect">
            <a:avLst/>
          </a:prstGeom>
          <a:noFill/>
          <a:ln w="9525">
            <a:noFill/>
            <a:miter lim="800000"/>
            <a:headEnd/>
            <a:tailEnd/>
          </a:ln>
        </p:spPr>
      </p:pic>
      <p:pic>
        <p:nvPicPr>
          <p:cNvPr id="29" name="Picture 34" descr="circuler_1"/>
          <p:cNvPicPr>
            <a:picLocks noChangeAspect="1" noChangeArrowheads="1"/>
          </p:cNvPicPr>
          <p:nvPr/>
        </p:nvPicPr>
        <p:blipFill>
          <a:blip r:embed="rId9" cstate="print"/>
          <a:srcRect/>
          <a:stretch>
            <a:fillRect/>
          </a:stretch>
        </p:blipFill>
        <p:spPr bwMode="gray">
          <a:xfrm>
            <a:off x="1074738" y="4294188"/>
            <a:ext cx="717550" cy="717550"/>
          </a:xfrm>
          <a:prstGeom prst="rect">
            <a:avLst/>
          </a:prstGeom>
          <a:noFill/>
          <a:ln w="9525">
            <a:noFill/>
            <a:miter lim="800000"/>
            <a:headEnd/>
            <a:tailEnd/>
          </a:ln>
        </p:spPr>
      </p:pic>
      <p:sp>
        <p:nvSpPr>
          <p:cNvPr id="30" name="Oval 35"/>
          <p:cNvSpPr>
            <a:spLocks noChangeArrowheads="1"/>
          </p:cNvSpPr>
          <p:nvPr/>
        </p:nvSpPr>
        <p:spPr bwMode="gray">
          <a:xfrm>
            <a:off x="1073150" y="4279900"/>
            <a:ext cx="722313" cy="730250"/>
          </a:xfrm>
          <a:prstGeom prst="ellipse">
            <a:avLst/>
          </a:prstGeom>
          <a:blipFill dpi="0" rotWithShape="1">
            <a:blip r:embed="rId10" cstate="print"/>
            <a:srcRect/>
            <a:stretch>
              <a:fillRect/>
            </a:stretch>
          </a:blipFill>
          <a:ln w="9525" algn="ctr">
            <a:noFill/>
            <a:round/>
            <a:headEnd/>
            <a:tailEnd/>
          </a:ln>
        </p:spPr>
        <p:txBody>
          <a:bodyPr wrap="none" anchor="ctr"/>
          <a:lstStyle/>
          <a:p>
            <a:endParaRPr lang="zh-CN" altLang="en-US"/>
          </a:p>
        </p:txBody>
      </p:sp>
      <p:sp>
        <p:nvSpPr>
          <p:cNvPr id="33" name="AutoShape 5"/>
          <p:cNvSpPr>
            <a:spLocks noChangeArrowheads="1"/>
          </p:cNvSpPr>
          <p:nvPr/>
        </p:nvSpPr>
        <p:spPr bwMode="auto">
          <a:xfrm>
            <a:off x="736600" y="1714500"/>
            <a:ext cx="2984500" cy="3683000"/>
          </a:xfrm>
          <a:prstGeom prst="roundRect">
            <a:avLst>
              <a:gd name="adj" fmla="val 3481"/>
            </a:avLst>
          </a:prstGeom>
          <a:noFill/>
          <a:ln w="19050" cap="rnd">
            <a:solidFill>
              <a:schemeClr val="bg2"/>
            </a:solidFill>
            <a:prstDash val="sysDot"/>
            <a:round/>
            <a:headEnd/>
            <a:tailEnd/>
          </a:ln>
        </p:spPr>
        <p:txBody>
          <a:bodyPr wrap="none" anchor="ctr"/>
          <a:lstStyle/>
          <a:p>
            <a:endParaRPr lang="zh-CN" altLang="en-US" sz="2000">
              <a:latin typeface="微软雅黑" pitchFamily="34" charset="-122"/>
              <a:ea typeface="微软雅黑" pitchFamily="34" charset="-122"/>
            </a:endParaRPr>
          </a:p>
        </p:txBody>
      </p:sp>
      <p:sp>
        <p:nvSpPr>
          <p:cNvPr id="34" name="Text Box 17"/>
          <p:cNvSpPr txBox="1">
            <a:spLocks noChangeArrowheads="1"/>
          </p:cNvSpPr>
          <p:nvPr/>
        </p:nvSpPr>
        <p:spPr bwMode="gray">
          <a:xfrm>
            <a:off x="2268580" y="2757055"/>
            <a:ext cx="1211220" cy="338554"/>
          </a:xfrm>
          <a:prstGeom prst="rect">
            <a:avLst/>
          </a:prstGeom>
          <a:noFill/>
          <a:ln w="9525" algn="ctr">
            <a:noFill/>
            <a:miter lim="800000"/>
            <a:headEnd/>
            <a:tailEnd/>
          </a:ln>
        </p:spPr>
        <p:txBody>
          <a:bodyPr wrap="square">
            <a:spAutoFit/>
          </a:bodyPr>
          <a:lstStyle/>
          <a:p>
            <a:pPr eaLnBrk="0" hangingPunct="0"/>
            <a:r>
              <a:rPr lang="en-US" altLang="zh-CN" sz="1600" dirty="0" smtClean="0">
                <a:latin typeface="微软雅黑" pitchFamily="34" charset="-122"/>
                <a:ea typeface="微软雅黑" pitchFamily="34" charset="-122"/>
              </a:rPr>
              <a:t>1.8m</a:t>
            </a:r>
            <a:r>
              <a:rPr lang="zh-CN" altLang="en-US" sz="1600" dirty="0" smtClean="0">
                <a:latin typeface="微软雅黑" pitchFamily="34" charset="-122"/>
                <a:ea typeface="微软雅黑" pitchFamily="34" charset="-122"/>
              </a:rPr>
              <a:t>天线</a:t>
            </a:r>
            <a:endParaRPr lang="en-US" altLang="zh-CN" sz="1600" dirty="0">
              <a:latin typeface="微软雅黑" pitchFamily="34" charset="-122"/>
              <a:ea typeface="微软雅黑" pitchFamily="34" charset="-122"/>
            </a:endParaRPr>
          </a:p>
        </p:txBody>
      </p:sp>
      <p:sp>
        <p:nvSpPr>
          <p:cNvPr id="35" name="Text Box 17"/>
          <p:cNvSpPr txBox="1">
            <a:spLocks noChangeArrowheads="1"/>
          </p:cNvSpPr>
          <p:nvPr/>
        </p:nvSpPr>
        <p:spPr bwMode="gray">
          <a:xfrm>
            <a:off x="2205080" y="3823855"/>
            <a:ext cx="1401720" cy="338554"/>
          </a:xfrm>
          <a:prstGeom prst="rect">
            <a:avLst/>
          </a:prstGeom>
          <a:noFill/>
          <a:ln w="9525" algn="ctr">
            <a:noFill/>
            <a:miter lim="800000"/>
            <a:headEnd/>
            <a:tailEnd/>
          </a:ln>
        </p:spPr>
        <p:txBody>
          <a:bodyPr wrap="square">
            <a:spAutoFit/>
          </a:bodyPr>
          <a:lstStyle/>
          <a:p>
            <a:pPr eaLnBrk="0" hangingPunct="0"/>
            <a:r>
              <a:rPr lang="en-US" altLang="zh-CN" sz="1600" dirty="0" smtClean="0">
                <a:latin typeface="微软雅黑" pitchFamily="34" charset="-122"/>
                <a:ea typeface="微软雅黑" pitchFamily="34" charset="-122"/>
              </a:rPr>
              <a:t>5W BUC</a:t>
            </a:r>
            <a:endParaRPr lang="en-US" altLang="zh-CN" sz="1600" dirty="0">
              <a:latin typeface="微软雅黑" pitchFamily="34" charset="-122"/>
              <a:ea typeface="微软雅黑" pitchFamily="34" charset="-122"/>
            </a:endParaRPr>
          </a:p>
        </p:txBody>
      </p:sp>
      <p:sp>
        <p:nvSpPr>
          <p:cNvPr id="36" name="Text Box 17"/>
          <p:cNvSpPr txBox="1">
            <a:spLocks noChangeArrowheads="1"/>
          </p:cNvSpPr>
          <p:nvPr/>
        </p:nvSpPr>
        <p:spPr bwMode="gray">
          <a:xfrm>
            <a:off x="2039980" y="4839855"/>
            <a:ext cx="1401720" cy="338554"/>
          </a:xfrm>
          <a:prstGeom prst="rect">
            <a:avLst/>
          </a:prstGeom>
          <a:noFill/>
          <a:ln w="9525" algn="ctr">
            <a:noFill/>
            <a:miter lim="800000"/>
            <a:headEnd/>
            <a:tailEnd/>
          </a:ln>
        </p:spPr>
        <p:txBody>
          <a:bodyPr wrap="square">
            <a:spAutoFit/>
          </a:bodyPr>
          <a:lstStyle/>
          <a:p>
            <a:pPr eaLnBrk="0" hangingPunct="0"/>
            <a:r>
              <a:rPr lang="en-US" altLang="zh-CN" sz="1600" dirty="0" smtClean="0">
                <a:latin typeface="微软雅黑" pitchFamily="34" charset="-122"/>
                <a:ea typeface="微软雅黑" pitchFamily="34" charset="-122"/>
              </a:rPr>
              <a:t>X3 modem</a:t>
            </a:r>
          </a:p>
        </p:txBody>
      </p:sp>
      <p:sp>
        <p:nvSpPr>
          <p:cNvPr id="37" name="Rectangle 5"/>
          <p:cNvSpPr>
            <a:spLocks noChangeArrowheads="1"/>
          </p:cNvSpPr>
          <p:nvPr/>
        </p:nvSpPr>
        <p:spPr bwMode="gray">
          <a:xfrm>
            <a:off x="1220789" y="5543550"/>
            <a:ext cx="3376612" cy="766763"/>
          </a:xfrm>
          <a:prstGeom prst="rect">
            <a:avLst/>
          </a:prstGeom>
          <a:solidFill>
            <a:srgbClr val="DDDDDD"/>
          </a:solidFill>
          <a:ln w="12700" algn="ctr">
            <a:noFill/>
            <a:prstDash val="dash"/>
            <a:miter lim="800000"/>
            <a:headEnd/>
            <a:tailEnd/>
          </a:ln>
        </p:spPr>
        <p:txBody>
          <a:bodyPr wrap="none" anchor="ctr"/>
          <a:lstStyle/>
          <a:p>
            <a:endParaRPr lang="zh-CN" altLang="en-US">
              <a:latin typeface="微软雅黑" pitchFamily="34" charset="-122"/>
              <a:ea typeface="微软雅黑" pitchFamily="34" charset="-122"/>
            </a:endParaRPr>
          </a:p>
        </p:txBody>
      </p:sp>
      <p:sp>
        <p:nvSpPr>
          <p:cNvPr id="38" name="Rectangle 176"/>
          <p:cNvSpPr>
            <a:spLocks noChangeArrowheads="1"/>
          </p:cNvSpPr>
          <p:nvPr/>
        </p:nvSpPr>
        <p:spPr bwMode="gray">
          <a:xfrm>
            <a:off x="284163" y="5543550"/>
            <a:ext cx="1169987" cy="766763"/>
          </a:xfrm>
          <a:prstGeom prst="rect">
            <a:avLst/>
          </a:prstGeom>
          <a:solidFill>
            <a:srgbClr val="0070C0"/>
          </a:solidFill>
          <a:ln w="12700" algn="ctr">
            <a:noFill/>
            <a:prstDash val="dash"/>
            <a:miter lim="800000"/>
            <a:headEnd/>
            <a:tailEnd/>
          </a:ln>
        </p:spPr>
        <p:txBody>
          <a:bodyPr wrap="none" anchor="ctr"/>
          <a:lstStyle/>
          <a:p>
            <a:endParaRPr lang="zh-CN" altLang="en-US">
              <a:latin typeface="微软雅黑" pitchFamily="34" charset="-122"/>
              <a:ea typeface="微软雅黑" pitchFamily="34" charset="-122"/>
            </a:endParaRPr>
          </a:p>
        </p:txBody>
      </p:sp>
      <p:sp>
        <p:nvSpPr>
          <p:cNvPr id="39" name="Rectangle 179"/>
          <p:cNvSpPr>
            <a:spLocks noChangeArrowheads="1"/>
          </p:cNvSpPr>
          <p:nvPr/>
        </p:nvSpPr>
        <p:spPr bwMode="white">
          <a:xfrm>
            <a:off x="543594" y="5749925"/>
            <a:ext cx="649537" cy="369332"/>
          </a:xfrm>
          <a:prstGeom prst="rect">
            <a:avLst/>
          </a:prstGeom>
          <a:noFill/>
          <a:ln w="9525" algn="ctr">
            <a:noFill/>
            <a:miter lim="800000"/>
            <a:headEnd/>
            <a:tailEnd/>
          </a:ln>
        </p:spPr>
        <p:txBody>
          <a:bodyPr wrap="none">
            <a:spAutoFit/>
          </a:bodyPr>
          <a:lstStyle/>
          <a:p>
            <a:pPr algn="ctr"/>
            <a:r>
              <a:rPr lang="zh-CN" altLang="en-US" b="1" dirty="0" smtClean="0">
                <a:solidFill>
                  <a:srgbClr val="FFFFFF"/>
                </a:solidFill>
                <a:latin typeface="微软雅黑" pitchFamily="34" charset="-122"/>
                <a:ea typeface="微软雅黑" pitchFamily="34" charset="-122"/>
              </a:rPr>
              <a:t>便宜</a:t>
            </a:r>
            <a:endParaRPr lang="en-US" altLang="zh-CN" b="1" dirty="0">
              <a:solidFill>
                <a:srgbClr val="FFFFFF"/>
              </a:solidFill>
              <a:latin typeface="微软雅黑" pitchFamily="34" charset="-122"/>
              <a:ea typeface="微软雅黑" pitchFamily="34" charset="-122"/>
            </a:endParaRPr>
          </a:p>
        </p:txBody>
      </p:sp>
      <p:sp>
        <p:nvSpPr>
          <p:cNvPr id="40" name="Rectangle 182"/>
          <p:cNvSpPr>
            <a:spLocks noChangeArrowheads="1"/>
          </p:cNvSpPr>
          <p:nvPr/>
        </p:nvSpPr>
        <p:spPr bwMode="auto">
          <a:xfrm>
            <a:off x="1457325" y="5780088"/>
            <a:ext cx="3114675" cy="307777"/>
          </a:xfrm>
          <a:prstGeom prst="rect">
            <a:avLst/>
          </a:prstGeom>
          <a:noFill/>
          <a:ln w="9525" algn="ctr">
            <a:noFill/>
            <a:miter lim="800000"/>
            <a:headEnd/>
            <a:tailEnd/>
          </a:ln>
        </p:spPr>
        <p:txBody>
          <a:bodyPr wrap="square">
            <a:spAutoFit/>
          </a:bodyPr>
          <a:lstStyle/>
          <a:p>
            <a:r>
              <a:rPr lang="zh-CN" altLang="en-US" sz="1400" dirty="0" smtClean="0">
                <a:latin typeface="微软雅黑" pitchFamily="34" charset="-122"/>
                <a:ea typeface="微软雅黑" pitchFamily="34" charset="-122"/>
              </a:rPr>
              <a:t>用最小化的设备，初期投资</a:t>
            </a:r>
            <a:r>
              <a:rPr lang="en-US" altLang="zh-CN" sz="1400" dirty="0" smtClean="0">
                <a:latin typeface="微软雅黑" pitchFamily="34" charset="-122"/>
                <a:ea typeface="微软雅黑" pitchFamily="34" charset="-122"/>
              </a:rPr>
              <a:t>3000USD</a:t>
            </a:r>
          </a:p>
        </p:txBody>
      </p:sp>
      <p:sp>
        <p:nvSpPr>
          <p:cNvPr id="41" name="Rectangle 5"/>
          <p:cNvSpPr>
            <a:spLocks noChangeArrowheads="1"/>
          </p:cNvSpPr>
          <p:nvPr/>
        </p:nvSpPr>
        <p:spPr bwMode="gray">
          <a:xfrm>
            <a:off x="6059488" y="5556250"/>
            <a:ext cx="3884612" cy="766763"/>
          </a:xfrm>
          <a:prstGeom prst="rect">
            <a:avLst/>
          </a:prstGeom>
          <a:solidFill>
            <a:srgbClr val="DDDDDD"/>
          </a:solidFill>
          <a:ln w="12700" algn="ctr">
            <a:noFill/>
            <a:prstDash val="dash"/>
            <a:miter lim="800000"/>
            <a:headEnd/>
            <a:tailEnd/>
          </a:ln>
        </p:spPr>
        <p:txBody>
          <a:bodyPr wrap="none" anchor="ctr"/>
          <a:lstStyle/>
          <a:p>
            <a:endParaRPr lang="zh-CN" altLang="en-US" dirty="0">
              <a:latin typeface="微软雅黑" pitchFamily="34" charset="-122"/>
              <a:ea typeface="微软雅黑" pitchFamily="34" charset="-122"/>
            </a:endParaRPr>
          </a:p>
        </p:txBody>
      </p:sp>
      <p:sp>
        <p:nvSpPr>
          <p:cNvPr id="44" name="Rectangle 182"/>
          <p:cNvSpPr>
            <a:spLocks noChangeArrowheads="1"/>
          </p:cNvSpPr>
          <p:nvPr/>
        </p:nvSpPr>
        <p:spPr bwMode="auto">
          <a:xfrm>
            <a:off x="6296025" y="5716588"/>
            <a:ext cx="3114675" cy="523220"/>
          </a:xfrm>
          <a:prstGeom prst="rect">
            <a:avLst/>
          </a:prstGeom>
          <a:noFill/>
          <a:ln w="9525" algn="ctr">
            <a:noFill/>
            <a:miter lim="800000"/>
            <a:headEnd/>
            <a:tailEnd/>
          </a:ln>
        </p:spPr>
        <p:txBody>
          <a:bodyPr wrap="square">
            <a:spAutoFit/>
          </a:bodyPr>
          <a:lstStyle/>
          <a:p>
            <a:r>
              <a:rPr lang="zh-CN" altLang="en-US" sz="1400" dirty="0" smtClean="0">
                <a:latin typeface="微软雅黑" pitchFamily="34" charset="-122"/>
                <a:ea typeface="微软雅黑" pitchFamily="34" charset="-122"/>
              </a:rPr>
              <a:t>本地设备，无需基础土建，快速安装，快速开通。</a:t>
            </a:r>
            <a:endParaRPr lang="en-US" altLang="zh-CN" sz="1400" dirty="0">
              <a:latin typeface="微软雅黑" pitchFamily="34" charset="-122"/>
              <a:ea typeface="微软雅黑" pitchFamily="34" charset="-122"/>
            </a:endParaRPr>
          </a:p>
        </p:txBody>
      </p:sp>
      <p:sp>
        <p:nvSpPr>
          <p:cNvPr id="45" name="Rectangle 174"/>
          <p:cNvSpPr>
            <a:spLocks noChangeArrowheads="1"/>
          </p:cNvSpPr>
          <p:nvPr/>
        </p:nvSpPr>
        <p:spPr bwMode="gray">
          <a:xfrm>
            <a:off x="5033963" y="5562600"/>
            <a:ext cx="1169987" cy="766763"/>
          </a:xfrm>
          <a:prstGeom prst="rect">
            <a:avLst/>
          </a:prstGeom>
          <a:solidFill>
            <a:schemeClr val="accent2"/>
          </a:solidFill>
          <a:ln w="12700" algn="ctr">
            <a:noFill/>
            <a:prstDash val="dash"/>
            <a:miter lim="800000"/>
            <a:headEnd/>
            <a:tailEnd/>
          </a:ln>
        </p:spPr>
        <p:txBody>
          <a:bodyPr wrap="none" anchor="ctr"/>
          <a:lstStyle/>
          <a:p>
            <a:endParaRPr lang="zh-CN" altLang="en-US"/>
          </a:p>
        </p:txBody>
      </p:sp>
      <p:sp>
        <p:nvSpPr>
          <p:cNvPr id="43" name="Rectangle 179"/>
          <p:cNvSpPr>
            <a:spLocks noChangeArrowheads="1"/>
          </p:cNvSpPr>
          <p:nvPr/>
        </p:nvSpPr>
        <p:spPr bwMode="white">
          <a:xfrm>
            <a:off x="5269596" y="5737225"/>
            <a:ext cx="646332" cy="369332"/>
          </a:xfrm>
          <a:prstGeom prst="rect">
            <a:avLst/>
          </a:prstGeom>
          <a:noFill/>
          <a:ln w="9525" algn="ctr">
            <a:noFill/>
            <a:miter lim="800000"/>
            <a:headEnd/>
            <a:tailEnd/>
          </a:ln>
        </p:spPr>
        <p:txBody>
          <a:bodyPr wrap="none">
            <a:spAutoFit/>
          </a:bodyPr>
          <a:lstStyle/>
          <a:p>
            <a:pPr algn="ctr"/>
            <a:r>
              <a:rPr lang="zh-CN" altLang="en-US" b="1" dirty="0" smtClean="0">
                <a:solidFill>
                  <a:srgbClr val="FFFFFF"/>
                </a:solidFill>
                <a:latin typeface="微软雅黑" pitchFamily="34" charset="-122"/>
                <a:ea typeface="微软雅黑" pitchFamily="34" charset="-122"/>
              </a:rPr>
              <a:t>快速</a:t>
            </a:r>
            <a:endParaRPr lang="en-US" altLang="zh-CN" b="1" dirty="0">
              <a:solidFill>
                <a:srgbClr val="FFFFFF"/>
              </a:solidFill>
              <a:latin typeface="微软雅黑" pitchFamily="34" charset="-122"/>
              <a:ea typeface="微软雅黑" pitchFamily="34" charset="-122"/>
            </a:endParaRPr>
          </a:p>
        </p:txBody>
      </p:sp>
      <p:sp>
        <p:nvSpPr>
          <p:cNvPr id="47" name="Freeform 8"/>
          <p:cNvSpPr>
            <a:spLocks/>
          </p:cNvSpPr>
          <p:nvPr/>
        </p:nvSpPr>
        <p:spPr bwMode="gray">
          <a:xfrm>
            <a:off x="3768724" y="4797424"/>
            <a:ext cx="6251575" cy="536575"/>
          </a:xfrm>
          <a:custGeom>
            <a:avLst/>
            <a:gdLst>
              <a:gd name="T0" fmla="*/ 0 w 2347"/>
              <a:gd name="T1" fmla="*/ 2147483647 h 336"/>
              <a:gd name="T2" fmla="*/ 0 w 2347"/>
              <a:gd name="T3" fmla="*/ 2147483647 h 336"/>
              <a:gd name="T4" fmla="*/ 2147483647 w 2347"/>
              <a:gd name="T5" fmla="*/ 2147483647 h 336"/>
              <a:gd name="T6" fmla="*/ 2147483647 w 2347"/>
              <a:gd name="T7" fmla="*/ 0 h 336"/>
              <a:gd name="T8" fmla="*/ 2147483647 w 2347"/>
              <a:gd name="T9" fmla="*/ 2147483647 h 336"/>
              <a:gd name="T10" fmla="*/ 0 w 2347"/>
              <a:gd name="T11" fmla="*/ 2147483647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flip="none" rotWithShape="1">
            <a:gsLst>
              <a:gs pos="0">
                <a:srgbClr val="FFEFD1"/>
              </a:gs>
              <a:gs pos="64999">
                <a:srgbClr val="F0EBD5"/>
              </a:gs>
              <a:gs pos="100000">
                <a:srgbClr val="D1C39F"/>
              </a:gs>
            </a:gsLst>
            <a:lin ang="10800000" scaled="0"/>
            <a:tileRect/>
          </a:gradFill>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zh-CN" altLang="en-US"/>
          </a:p>
        </p:txBody>
      </p:sp>
      <p:grpSp>
        <p:nvGrpSpPr>
          <p:cNvPr id="48" name="Group 2"/>
          <p:cNvGrpSpPr>
            <a:grpSpLocks/>
          </p:cNvGrpSpPr>
          <p:nvPr/>
        </p:nvGrpSpPr>
        <p:grpSpPr bwMode="auto">
          <a:xfrm>
            <a:off x="4013200" y="2832100"/>
            <a:ext cx="1181100" cy="1104900"/>
            <a:chOff x="2662" y="1859"/>
            <a:chExt cx="1506" cy="1486"/>
          </a:xfrm>
        </p:grpSpPr>
        <p:pic>
          <p:nvPicPr>
            <p:cNvPr id="49" name="Picture 3" descr="circuler_1"/>
            <p:cNvPicPr>
              <a:picLocks noChangeAspect="1" noChangeArrowheads="1"/>
            </p:cNvPicPr>
            <p:nvPr/>
          </p:nvPicPr>
          <p:blipFill>
            <a:blip r:embed="rId11" cstate="print"/>
            <a:srcRect/>
            <a:stretch>
              <a:fillRect/>
            </a:stretch>
          </p:blipFill>
          <p:spPr bwMode="gray">
            <a:xfrm>
              <a:off x="2662" y="1870"/>
              <a:ext cx="1506" cy="1466"/>
            </a:xfrm>
            <a:prstGeom prst="rect">
              <a:avLst/>
            </a:prstGeom>
            <a:noFill/>
            <a:ln w="9525">
              <a:noFill/>
              <a:miter lim="800000"/>
              <a:headEnd/>
              <a:tailEnd/>
            </a:ln>
          </p:spPr>
        </p:pic>
        <p:sp>
          <p:nvSpPr>
            <p:cNvPr id="50" name="Oval 4"/>
            <p:cNvSpPr>
              <a:spLocks noChangeArrowheads="1"/>
            </p:cNvSpPr>
            <p:nvPr/>
          </p:nvSpPr>
          <p:spPr bwMode="gray">
            <a:xfrm>
              <a:off x="2682" y="1859"/>
              <a:ext cx="1486" cy="1486"/>
            </a:xfrm>
            <a:prstGeom prst="ellipse">
              <a:avLst/>
            </a:prstGeom>
            <a:solidFill>
              <a:schemeClr val="hlink">
                <a:alpha val="50195"/>
              </a:schemeClr>
            </a:solidFill>
            <a:ln w="76200" algn="ctr">
              <a:solidFill>
                <a:srgbClr val="FFFFFF">
                  <a:alpha val="79999"/>
                </a:srgbClr>
              </a:solidFill>
              <a:round/>
              <a:headEnd/>
              <a:tailEnd/>
            </a:ln>
          </p:spPr>
          <p:txBody>
            <a:bodyPr wrap="none" anchor="ctr"/>
            <a:lstStyle/>
            <a:p>
              <a:endParaRPr lang="zh-CN" altLang="en-US"/>
            </a:p>
          </p:txBody>
        </p:sp>
      </p:grpSp>
      <p:sp>
        <p:nvSpPr>
          <p:cNvPr id="51" name="Text Box 15"/>
          <p:cNvSpPr txBox="1">
            <a:spLocks noChangeArrowheads="1"/>
          </p:cNvSpPr>
          <p:nvPr/>
        </p:nvSpPr>
        <p:spPr bwMode="auto">
          <a:xfrm>
            <a:off x="3987152" y="3228975"/>
            <a:ext cx="1253186" cy="338554"/>
          </a:xfrm>
          <a:prstGeom prst="rect">
            <a:avLst/>
          </a:prstGeom>
          <a:noFill/>
          <a:ln w="9525" algn="ctr">
            <a:noFill/>
            <a:miter lim="800000"/>
            <a:headEnd/>
            <a:tailEnd/>
          </a:ln>
        </p:spPr>
        <p:txBody>
          <a:bodyPr wrap="square">
            <a:spAutoFit/>
          </a:bodyPr>
          <a:lstStyle/>
          <a:p>
            <a:pPr algn="ctr">
              <a:spcBef>
                <a:spcPct val="50000"/>
              </a:spcBef>
            </a:pPr>
            <a:r>
              <a:rPr lang="zh-CN" altLang="en-US" sz="1600" b="1" dirty="0" smtClean="0">
                <a:solidFill>
                  <a:srgbClr val="CC3300"/>
                </a:solidFill>
                <a:latin typeface="微软雅黑" pitchFamily="34" charset="-122"/>
                <a:ea typeface="微软雅黑" pitchFamily="34" charset="-122"/>
              </a:rPr>
              <a:t>注册</a:t>
            </a:r>
            <a:endParaRPr lang="en-US" altLang="zh-CN" sz="1600" b="1" dirty="0">
              <a:solidFill>
                <a:srgbClr val="CC3300"/>
              </a:solidFill>
              <a:latin typeface="微软雅黑" pitchFamily="34" charset="-122"/>
              <a:ea typeface="微软雅黑" pitchFamily="34" charset="-122"/>
            </a:endParaRPr>
          </a:p>
        </p:txBody>
      </p:sp>
      <p:grpSp>
        <p:nvGrpSpPr>
          <p:cNvPr id="52" name="Group 5"/>
          <p:cNvGrpSpPr>
            <a:grpSpLocks/>
          </p:cNvGrpSpPr>
          <p:nvPr/>
        </p:nvGrpSpPr>
        <p:grpSpPr bwMode="auto">
          <a:xfrm>
            <a:off x="5257800" y="2870200"/>
            <a:ext cx="1244600" cy="1168400"/>
            <a:chOff x="2662" y="1859"/>
            <a:chExt cx="1506" cy="1486"/>
          </a:xfrm>
        </p:grpSpPr>
        <p:pic>
          <p:nvPicPr>
            <p:cNvPr id="53" name="Picture 6" descr="circuler_1"/>
            <p:cNvPicPr>
              <a:picLocks noChangeAspect="1" noChangeArrowheads="1"/>
            </p:cNvPicPr>
            <p:nvPr/>
          </p:nvPicPr>
          <p:blipFill>
            <a:blip r:embed="rId12" cstate="print"/>
            <a:srcRect/>
            <a:stretch>
              <a:fillRect/>
            </a:stretch>
          </p:blipFill>
          <p:spPr bwMode="gray">
            <a:xfrm>
              <a:off x="2662" y="1870"/>
              <a:ext cx="1506" cy="1466"/>
            </a:xfrm>
            <a:prstGeom prst="rect">
              <a:avLst/>
            </a:prstGeom>
            <a:noFill/>
            <a:ln w="9525">
              <a:noFill/>
              <a:miter lim="800000"/>
              <a:headEnd/>
              <a:tailEnd/>
            </a:ln>
          </p:spPr>
        </p:pic>
        <p:sp>
          <p:nvSpPr>
            <p:cNvPr id="54" name="Oval 7"/>
            <p:cNvSpPr>
              <a:spLocks noChangeArrowheads="1"/>
            </p:cNvSpPr>
            <p:nvPr/>
          </p:nvSpPr>
          <p:spPr bwMode="gray">
            <a:xfrm>
              <a:off x="2682" y="1859"/>
              <a:ext cx="1486" cy="1486"/>
            </a:xfrm>
            <a:prstGeom prst="ellipse">
              <a:avLst/>
            </a:prstGeom>
            <a:solidFill>
              <a:schemeClr val="accent2">
                <a:alpha val="50195"/>
              </a:schemeClr>
            </a:solidFill>
            <a:ln w="76200" algn="ctr">
              <a:solidFill>
                <a:srgbClr val="FFFFFF">
                  <a:alpha val="79999"/>
                </a:srgbClr>
              </a:solidFill>
              <a:round/>
              <a:headEnd/>
              <a:tailEnd/>
            </a:ln>
          </p:spPr>
          <p:txBody>
            <a:bodyPr wrap="none" anchor="ctr"/>
            <a:lstStyle/>
            <a:p>
              <a:endParaRPr lang="zh-CN" altLang="en-US"/>
            </a:p>
          </p:txBody>
        </p:sp>
      </p:grpSp>
      <p:sp>
        <p:nvSpPr>
          <p:cNvPr id="55" name="Text Box 16"/>
          <p:cNvSpPr txBox="1">
            <a:spLocks noChangeArrowheads="1"/>
          </p:cNvSpPr>
          <p:nvPr/>
        </p:nvSpPr>
        <p:spPr bwMode="auto">
          <a:xfrm>
            <a:off x="5295933" y="3299045"/>
            <a:ext cx="1139791" cy="338554"/>
          </a:xfrm>
          <a:prstGeom prst="rect">
            <a:avLst/>
          </a:prstGeom>
          <a:noFill/>
          <a:ln w="9525" algn="ctr">
            <a:noFill/>
            <a:miter lim="800000"/>
            <a:headEnd/>
            <a:tailEnd/>
          </a:ln>
        </p:spPr>
        <p:txBody>
          <a:bodyPr wrap="square">
            <a:spAutoFit/>
          </a:bodyPr>
          <a:lstStyle/>
          <a:p>
            <a:pPr algn="ctr">
              <a:spcBef>
                <a:spcPct val="50000"/>
              </a:spcBef>
            </a:pPr>
            <a:r>
              <a:rPr lang="zh-CN" altLang="en-US" sz="1600" b="1" dirty="0" smtClean="0">
                <a:solidFill>
                  <a:srgbClr val="CC3300"/>
                </a:solidFill>
              </a:rPr>
              <a:t>签约</a:t>
            </a:r>
            <a:endParaRPr lang="en-US" altLang="zh-CN" sz="1600" b="1" dirty="0">
              <a:solidFill>
                <a:srgbClr val="CC3300"/>
              </a:solidFill>
            </a:endParaRPr>
          </a:p>
        </p:txBody>
      </p:sp>
      <p:grpSp>
        <p:nvGrpSpPr>
          <p:cNvPr id="60" name="Group 2"/>
          <p:cNvGrpSpPr>
            <a:grpSpLocks/>
          </p:cNvGrpSpPr>
          <p:nvPr/>
        </p:nvGrpSpPr>
        <p:grpSpPr bwMode="auto">
          <a:xfrm>
            <a:off x="6591300" y="2908300"/>
            <a:ext cx="1168400" cy="1104900"/>
            <a:chOff x="2662" y="1859"/>
            <a:chExt cx="1506" cy="1486"/>
          </a:xfrm>
        </p:grpSpPr>
        <p:pic>
          <p:nvPicPr>
            <p:cNvPr id="61" name="Picture 3" descr="circuler_1"/>
            <p:cNvPicPr>
              <a:picLocks noChangeAspect="1" noChangeArrowheads="1"/>
            </p:cNvPicPr>
            <p:nvPr/>
          </p:nvPicPr>
          <p:blipFill>
            <a:blip r:embed="rId13" cstate="print"/>
            <a:srcRect/>
            <a:stretch>
              <a:fillRect/>
            </a:stretch>
          </p:blipFill>
          <p:spPr bwMode="gray">
            <a:xfrm>
              <a:off x="2662" y="1870"/>
              <a:ext cx="1506" cy="1466"/>
            </a:xfrm>
            <a:prstGeom prst="rect">
              <a:avLst/>
            </a:prstGeom>
            <a:noFill/>
            <a:ln w="9525">
              <a:noFill/>
              <a:miter lim="800000"/>
              <a:headEnd/>
              <a:tailEnd/>
            </a:ln>
          </p:spPr>
        </p:pic>
        <p:sp>
          <p:nvSpPr>
            <p:cNvPr id="62" name="Oval 4"/>
            <p:cNvSpPr>
              <a:spLocks noChangeArrowheads="1"/>
            </p:cNvSpPr>
            <p:nvPr/>
          </p:nvSpPr>
          <p:spPr bwMode="gray">
            <a:xfrm>
              <a:off x="2682" y="1859"/>
              <a:ext cx="1486" cy="1486"/>
            </a:xfrm>
            <a:prstGeom prst="ellipse">
              <a:avLst/>
            </a:prstGeom>
            <a:solidFill>
              <a:schemeClr val="hlink">
                <a:alpha val="50195"/>
              </a:schemeClr>
            </a:solidFill>
            <a:ln w="76200" algn="ctr">
              <a:solidFill>
                <a:srgbClr val="FFFFFF">
                  <a:alpha val="79999"/>
                </a:srgbClr>
              </a:solidFill>
              <a:round/>
              <a:headEnd/>
              <a:tailEnd/>
            </a:ln>
          </p:spPr>
          <p:txBody>
            <a:bodyPr wrap="none" anchor="ctr"/>
            <a:lstStyle/>
            <a:p>
              <a:endParaRPr lang="zh-CN" altLang="en-US"/>
            </a:p>
          </p:txBody>
        </p:sp>
      </p:grpSp>
      <p:sp>
        <p:nvSpPr>
          <p:cNvPr id="63" name="Text Box 15"/>
          <p:cNvSpPr txBox="1">
            <a:spLocks noChangeArrowheads="1"/>
          </p:cNvSpPr>
          <p:nvPr/>
        </p:nvSpPr>
        <p:spPr bwMode="auto">
          <a:xfrm>
            <a:off x="6578726" y="3330575"/>
            <a:ext cx="1239711" cy="338554"/>
          </a:xfrm>
          <a:prstGeom prst="rect">
            <a:avLst/>
          </a:prstGeom>
          <a:noFill/>
          <a:ln w="9525" algn="ctr">
            <a:noFill/>
            <a:miter lim="800000"/>
            <a:headEnd/>
            <a:tailEnd/>
          </a:ln>
        </p:spPr>
        <p:txBody>
          <a:bodyPr wrap="square">
            <a:spAutoFit/>
          </a:bodyPr>
          <a:lstStyle/>
          <a:p>
            <a:pPr algn="ctr">
              <a:spcBef>
                <a:spcPct val="50000"/>
              </a:spcBef>
            </a:pPr>
            <a:r>
              <a:rPr lang="zh-CN" altLang="en-US" sz="1600" b="1" dirty="0" smtClean="0">
                <a:solidFill>
                  <a:srgbClr val="CC3300"/>
                </a:solidFill>
                <a:latin typeface="微软雅黑" pitchFamily="34" charset="-122"/>
                <a:ea typeface="微软雅黑" pitchFamily="34" charset="-122"/>
              </a:rPr>
              <a:t>安装</a:t>
            </a:r>
            <a:endParaRPr lang="en-US" altLang="zh-CN" sz="1600" b="1" dirty="0">
              <a:solidFill>
                <a:srgbClr val="CC3300"/>
              </a:solidFill>
              <a:latin typeface="微软雅黑" pitchFamily="34" charset="-122"/>
              <a:ea typeface="微软雅黑" pitchFamily="34" charset="-122"/>
            </a:endParaRPr>
          </a:p>
        </p:txBody>
      </p:sp>
      <p:grpSp>
        <p:nvGrpSpPr>
          <p:cNvPr id="64" name="Group 5"/>
          <p:cNvGrpSpPr>
            <a:grpSpLocks/>
          </p:cNvGrpSpPr>
          <p:nvPr/>
        </p:nvGrpSpPr>
        <p:grpSpPr bwMode="auto">
          <a:xfrm>
            <a:off x="7835900" y="2857500"/>
            <a:ext cx="1244600" cy="1168400"/>
            <a:chOff x="2662" y="1859"/>
            <a:chExt cx="1506" cy="1486"/>
          </a:xfrm>
        </p:grpSpPr>
        <p:pic>
          <p:nvPicPr>
            <p:cNvPr id="65" name="Picture 6" descr="circuler_1"/>
            <p:cNvPicPr>
              <a:picLocks noChangeAspect="1" noChangeArrowheads="1"/>
            </p:cNvPicPr>
            <p:nvPr/>
          </p:nvPicPr>
          <p:blipFill>
            <a:blip r:embed="rId12" cstate="print"/>
            <a:srcRect/>
            <a:stretch>
              <a:fillRect/>
            </a:stretch>
          </p:blipFill>
          <p:spPr bwMode="gray">
            <a:xfrm>
              <a:off x="2662" y="1870"/>
              <a:ext cx="1506" cy="1466"/>
            </a:xfrm>
            <a:prstGeom prst="rect">
              <a:avLst/>
            </a:prstGeom>
            <a:noFill/>
            <a:ln w="9525">
              <a:noFill/>
              <a:miter lim="800000"/>
              <a:headEnd/>
              <a:tailEnd/>
            </a:ln>
          </p:spPr>
        </p:pic>
        <p:sp>
          <p:nvSpPr>
            <p:cNvPr id="66" name="Oval 7"/>
            <p:cNvSpPr>
              <a:spLocks noChangeArrowheads="1"/>
            </p:cNvSpPr>
            <p:nvPr/>
          </p:nvSpPr>
          <p:spPr bwMode="gray">
            <a:xfrm>
              <a:off x="2682" y="1859"/>
              <a:ext cx="1486" cy="1486"/>
            </a:xfrm>
            <a:prstGeom prst="ellipse">
              <a:avLst/>
            </a:prstGeom>
            <a:solidFill>
              <a:schemeClr val="accent2">
                <a:alpha val="50195"/>
              </a:schemeClr>
            </a:solidFill>
            <a:ln w="76200" algn="ctr">
              <a:solidFill>
                <a:srgbClr val="FFFFFF">
                  <a:alpha val="79999"/>
                </a:srgbClr>
              </a:solidFill>
              <a:round/>
              <a:headEnd/>
              <a:tailEnd/>
            </a:ln>
          </p:spPr>
          <p:txBody>
            <a:bodyPr wrap="none" anchor="ctr"/>
            <a:lstStyle/>
            <a:p>
              <a:endParaRPr lang="zh-CN" altLang="en-US"/>
            </a:p>
          </p:txBody>
        </p:sp>
      </p:grpSp>
      <p:sp>
        <p:nvSpPr>
          <p:cNvPr id="67" name="Text Box 16"/>
          <p:cNvSpPr txBox="1">
            <a:spLocks noChangeArrowheads="1"/>
          </p:cNvSpPr>
          <p:nvPr/>
        </p:nvSpPr>
        <p:spPr bwMode="auto">
          <a:xfrm>
            <a:off x="7874033" y="3286345"/>
            <a:ext cx="1139791" cy="338554"/>
          </a:xfrm>
          <a:prstGeom prst="rect">
            <a:avLst/>
          </a:prstGeom>
          <a:noFill/>
          <a:ln w="9525" algn="ctr">
            <a:noFill/>
            <a:miter lim="800000"/>
            <a:headEnd/>
            <a:tailEnd/>
          </a:ln>
        </p:spPr>
        <p:txBody>
          <a:bodyPr wrap="square">
            <a:spAutoFit/>
          </a:bodyPr>
          <a:lstStyle/>
          <a:p>
            <a:pPr algn="ctr">
              <a:spcBef>
                <a:spcPct val="50000"/>
              </a:spcBef>
            </a:pPr>
            <a:r>
              <a:rPr lang="zh-CN" altLang="en-US" sz="1600" b="1" dirty="0" smtClean="0">
                <a:solidFill>
                  <a:srgbClr val="CC3300"/>
                </a:solidFill>
              </a:rPr>
              <a:t>充值开通</a:t>
            </a:r>
            <a:endParaRPr lang="en-US" altLang="zh-CN" sz="1600" b="1" dirty="0">
              <a:solidFill>
                <a:srgbClr val="CC3300"/>
              </a:solidFill>
            </a:endParaRPr>
          </a:p>
        </p:txBody>
      </p:sp>
      <p:sp>
        <p:nvSpPr>
          <p:cNvPr id="68" name="矩形 67"/>
          <p:cNvSpPr/>
          <p:nvPr/>
        </p:nvSpPr>
        <p:spPr>
          <a:xfrm>
            <a:off x="4198530" y="4102199"/>
            <a:ext cx="771365" cy="646331"/>
          </a:xfrm>
          <a:prstGeom prst="rect">
            <a:avLst/>
          </a:prstGeom>
        </p:spPr>
        <p:txBody>
          <a:bodyPr wrap="none">
            <a:spAutoFit/>
          </a:bodyPr>
          <a:lstStyle/>
          <a:p>
            <a:pPr algn="ctr"/>
            <a:r>
              <a:rPr lang="zh-CN" altLang="en-US" dirty="0" smtClean="0"/>
              <a:t>网上</a:t>
            </a:r>
            <a:endParaRPr lang="en-US" altLang="zh-CN" dirty="0" smtClean="0"/>
          </a:p>
          <a:p>
            <a:pPr algn="ctr"/>
            <a:r>
              <a:rPr lang="en-US" altLang="zh-CN" dirty="0" smtClean="0"/>
              <a:t>1</a:t>
            </a:r>
            <a:r>
              <a:rPr lang="zh-CN" altLang="en-US" dirty="0" smtClean="0"/>
              <a:t>分钟</a:t>
            </a:r>
            <a:endParaRPr lang="zh-CN" altLang="en-US" dirty="0"/>
          </a:p>
        </p:txBody>
      </p:sp>
      <p:sp>
        <p:nvSpPr>
          <p:cNvPr id="69" name="矩形 68"/>
          <p:cNvSpPr/>
          <p:nvPr/>
        </p:nvSpPr>
        <p:spPr>
          <a:xfrm>
            <a:off x="5300214" y="4089499"/>
            <a:ext cx="1107997" cy="646331"/>
          </a:xfrm>
          <a:prstGeom prst="rect">
            <a:avLst/>
          </a:prstGeom>
        </p:spPr>
        <p:txBody>
          <a:bodyPr wrap="none">
            <a:spAutoFit/>
          </a:bodyPr>
          <a:lstStyle/>
          <a:p>
            <a:pPr algn="ctr"/>
            <a:r>
              <a:rPr lang="zh-CN" altLang="en-US" dirty="0" smtClean="0"/>
              <a:t>电子签约</a:t>
            </a:r>
            <a:endParaRPr lang="en-US" altLang="zh-CN" dirty="0" smtClean="0"/>
          </a:p>
          <a:p>
            <a:pPr algn="ctr"/>
            <a:r>
              <a:rPr lang="en-US" altLang="zh-CN" dirty="0" smtClean="0"/>
              <a:t>20</a:t>
            </a:r>
            <a:r>
              <a:rPr lang="zh-CN" altLang="en-US" dirty="0" smtClean="0"/>
              <a:t>分钟</a:t>
            </a:r>
            <a:endParaRPr lang="zh-CN" altLang="en-US" dirty="0"/>
          </a:p>
        </p:txBody>
      </p:sp>
      <p:sp>
        <p:nvSpPr>
          <p:cNvPr id="70" name="矩形 69"/>
          <p:cNvSpPr/>
          <p:nvPr/>
        </p:nvSpPr>
        <p:spPr>
          <a:xfrm>
            <a:off x="6676013" y="4064099"/>
            <a:ext cx="896400" cy="646331"/>
          </a:xfrm>
          <a:prstGeom prst="rect">
            <a:avLst/>
          </a:prstGeom>
        </p:spPr>
        <p:txBody>
          <a:bodyPr wrap="none">
            <a:spAutoFit/>
          </a:bodyPr>
          <a:lstStyle/>
          <a:p>
            <a:pPr algn="ctr"/>
            <a:r>
              <a:rPr lang="zh-CN" altLang="en-US" dirty="0" smtClean="0"/>
              <a:t>安装</a:t>
            </a:r>
            <a:endParaRPr lang="en-US" altLang="zh-CN" dirty="0" smtClean="0"/>
          </a:p>
          <a:p>
            <a:pPr algn="ctr"/>
            <a:r>
              <a:rPr lang="en-US" altLang="zh-CN" dirty="0" smtClean="0"/>
              <a:t>60</a:t>
            </a:r>
            <a:r>
              <a:rPr lang="zh-CN" altLang="en-US" dirty="0" smtClean="0"/>
              <a:t>分钟</a:t>
            </a:r>
            <a:endParaRPr lang="en-US" altLang="zh-CN" dirty="0" smtClean="0"/>
          </a:p>
        </p:txBody>
      </p:sp>
      <p:sp>
        <p:nvSpPr>
          <p:cNvPr id="71" name="矩形 70"/>
          <p:cNvSpPr/>
          <p:nvPr/>
        </p:nvSpPr>
        <p:spPr>
          <a:xfrm>
            <a:off x="7852914" y="4076799"/>
            <a:ext cx="1107996" cy="646331"/>
          </a:xfrm>
          <a:prstGeom prst="rect">
            <a:avLst/>
          </a:prstGeom>
        </p:spPr>
        <p:txBody>
          <a:bodyPr wrap="none">
            <a:spAutoFit/>
          </a:bodyPr>
          <a:lstStyle/>
          <a:p>
            <a:pPr algn="ctr"/>
            <a:r>
              <a:rPr lang="zh-CN" altLang="en-US" dirty="0" smtClean="0"/>
              <a:t>网络充值</a:t>
            </a:r>
            <a:endParaRPr lang="en-US" altLang="zh-CN" dirty="0" smtClean="0"/>
          </a:p>
          <a:p>
            <a:pPr algn="ctr"/>
            <a:r>
              <a:rPr lang="en-US" altLang="zh-CN" dirty="0" smtClean="0"/>
              <a:t>10</a:t>
            </a:r>
            <a:r>
              <a:rPr lang="zh-CN" altLang="en-US" dirty="0" smtClean="0"/>
              <a:t>分钟</a:t>
            </a:r>
            <a:endParaRPr lang="zh-CN" altLang="en-US" dirty="0"/>
          </a:p>
        </p:txBody>
      </p:sp>
      <p:sp>
        <p:nvSpPr>
          <p:cNvPr id="73" name="矩形 72"/>
          <p:cNvSpPr/>
          <p:nvPr/>
        </p:nvSpPr>
        <p:spPr>
          <a:xfrm>
            <a:off x="10172700" y="2921000"/>
            <a:ext cx="1841500" cy="30099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Text Placeholder 2"/>
          <p:cNvSpPr txBox="1">
            <a:spLocks/>
          </p:cNvSpPr>
          <p:nvPr/>
        </p:nvSpPr>
        <p:spPr>
          <a:xfrm>
            <a:off x="10431958" y="3263069"/>
            <a:ext cx="1392314" cy="2024893"/>
          </a:xfrm>
          <a:prstGeom prst="rect">
            <a:avLst/>
          </a:prstGeom>
        </p:spPr>
        <p:txBody>
          <a:bodyPr vert="horz" lIns="91440" tIns="45720" rIns="91440" bIns="45720" rtlCol="0">
            <a:noAutofit/>
          </a:bodyPr>
          <a:lstStyle/>
          <a:p>
            <a:pPr marL="0" marR="0" lvl="0" indent="0" algn="ctr" defTabSz="914400" rtl="0" eaLnBrk="1" fontAlgn="auto" latinLnBrk="0" hangingPunct="1">
              <a:lnSpc>
                <a:spcPct val="150000"/>
              </a:lnSpc>
              <a:spcBef>
                <a:spcPct val="30000"/>
              </a:spcBef>
              <a:spcAft>
                <a:spcPts val="1200"/>
              </a:spcAft>
              <a:buClrTx/>
              <a:buSzTx/>
              <a:buFont typeface="Arial" panose="020B0604020202020204" pitchFamily="34" charset="0"/>
              <a:buNone/>
              <a:tabLst/>
              <a:defRPr/>
            </a:pPr>
            <a:r>
              <a:rPr lang="zh-CN" altLang="en-US" sz="2400" dirty="0" smtClean="0">
                <a:solidFill>
                  <a:schemeClr val="bg1"/>
                </a:solidFill>
                <a:latin typeface="微软雅黑" pitchFamily="34" charset="-122"/>
                <a:ea typeface="微软雅黑" pitchFamily="34" charset="-122"/>
              </a:rPr>
              <a:t>降低客户投资，快速享受服务</a:t>
            </a:r>
            <a:endParaRPr lang="en-US" sz="2400" dirty="0" smtClean="0">
              <a:solidFill>
                <a:schemeClr val="bg1"/>
              </a:solidFill>
              <a:latin typeface="微软雅黑" pitchFamily="34" charset="-122"/>
              <a:ea typeface="微软雅黑" pitchFamily="34" charset="-122"/>
            </a:endParaRPr>
          </a:p>
        </p:txBody>
      </p:sp>
      <p:sp>
        <p:nvSpPr>
          <p:cNvPr id="75" name="Text Box 42"/>
          <p:cNvSpPr txBox="1">
            <a:spLocks noChangeArrowheads="1"/>
          </p:cNvSpPr>
          <p:nvPr/>
        </p:nvSpPr>
        <p:spPr bwMode="gray">
          <a:xfrm>
            <a:off x="4064000" y="1981200"/>
            <a:ext cx="4852988" cy="338554"/>
          </a:xfrm>
          <a:prstGeom prst="rect">
            <a:avLst/>
          </a:prstGeom>
          <a:noFill/>
          <a:ln w="9525" algn="ctr">
            <a:noFill/>
            <a:miter lim="800000"/>
            <a:headEnd/>
            <a:tailEnd/>
          </a:ln>
        </p:spPr>
        <p:txBody>
          <a:bodyPr wrap="square">
            <a:spAutoFit/>
          </a:bodyPr>
          <a:lstStyle/>
          <a:p>
            <a:pPr algn="ctr" eaLnBrk="0" hangingPunct="0"/>
            <a:r>
              <a:rPr lang="zh-CN" altLang="en-US" sz="1600" dirty="0" smtClean="0">
                <a:solidFill>
                  <a:srgbClr val="000000"/>
                </a:solidFill>
                <a:latin typeface="微软雅黑" pitchFamily="34" charset="-122"/>
                <a:ea typeface="微软雅黑" pitchFamily="34" charset="-122"/>
                <a:cs typeface="Arial" charset="0"/>
              </a:rPr>
              <a:t>简单四步，快速开通</a:t>
            </a:r>
            <a:endParaRPr lang="en-US" altLang="zh-CN" sz="1600" dirty="0">
              <a:solidFill>
                <a:srgbClr val="000000"/>
              </a:solidFill>
              <a:latin typeface="微软雅黑" pitchFamily="34" charset="-122"/>
              <a:ea typeface="微软雅黑" pitchFamily="34" charset="-122"/>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14"/>
          <p:cNvPicPr>
            <a:picLocks noChangeArrowheads="1"/>
          </p:cNvPicPr>
          <p:nvPr/>
        </p:nvPicPr>
        <p:blipFill>
          <a:blip r:embed="rId2" cstate="print"/>
          <a:srcRect/>
          <a:stretch>
            <a:fillRect/>
          </a:stretch>
        </p:blipFill>
        <p:spPr bwMode="auto">
          <a:xfrm>
            <a:off x="8817218" y="4341569"/>
            <a:ext cx="2167304" cy="1250339"/>
          </a:xfrm>
          <a:prstGeom prst="rect">
            <a:avLst/>
          </a:prstGeom>
          <a:noFill/>
          <a:ln w="9525">
            <a:noFill/>
            <a:miter lim="800000"/>
            <a:headEnd/>
            <a:tailEnd/>
          </a:ln>
        </p:spPr>
      </p:pic>
      <p:sp>
        <p:nvSpPr>
          <p:cNvPr id="2" name="标题 1"/>
          <p:cNvSpPr>
            <a:spLocks noGrp="1"/>
          </p:cNvSpPr>
          <p:nvPr>
            <p:ph type="title"/>
          </p:nvPr>
        </p:nvSpPr>
        <p:spPr/>
        <p:txBody>
          <a:bodyPr>
            <a:normAutofit/>
          </a:bodyPr>
          <a:lstStyle/>
          <a:p>
            <a:r>
              <a:rPr lang="zh-CN" altLang="en-US" dirty="0" smtClean="0">
                <a:latin typeface="微软雅黑" pitchFamily="34" charset="-122"/>
                <a:ea typeface="微软雅黑" pitchFamily="34" charset="-122"/>
              </a:rPr>
              <a:t>卫星电视和上网设备共享</a:t>
            </a:r>
          </a:p>
        </p:txBody>
      </p:sp>
      <p:sp>
        <p:nvSpPr>
          <p:cNvPr id="6" name="矩形 5"/>
          <p:cNvSpPr/>
          <p:nvPr/>
        </p:nvSpPr>
        <p:spPr>
          <a:xfrm>
            <a:off x="2567349" y="3352799"/>
            <a:ext cx="1207477" cy="457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smtClean="0"/>
              <a:t>LNB</a:t>
            </a:r>
            <a:endParaRPr lang="zh-CN" altLang="en-US" dirty="0"/>
          </a:p>
        </p:txBody>
      </p:sp>
      <p:sp>
        <p:nvSpPr>
          <p:cNvPr id="7" name="矩形 6"/>
          <p:cNvSpPr/>
          <p:nvPr/>
        </p:nvSpPr>
        <p:spPr>
          <a:xfrm>
            <a:off x="2567350" y="4337538"/>
            <a:ext cx="1207477" cy="457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smtClean="0"/>
              <a:t>BUC</a:t>
            </a:r>
            <a:endParaRPr lang="zh-CN" altLang="en-US" dirty="0"/>
          </a:p>
        </p:txBody>
      </p:sp>
      <p:sp>
        <p:nvSpPr>
          <p:cNvPr id="8" name="矩形 7"/>
          <p:cNvSpPr/>
          <p:nvPr/>
        </p:nvSpPr>
        <p:spPr>
          <a:xfrm>
            <a:off x="6553195" y="4384431"/>
            <a:ext cx="1207477" cy="457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smtClean="0"/>
              <a:t>Modem</a:t>
            </a:r>
            <a:endParaRPr lang="zh-CN" altLang="en-US" dirty="0"/>
          </a:p>
        </p:txBody>
      </p:sp>
      <p:sp>
        <p:nvSpPr>
          <p:cNvPr id="9" name="矩形 8"/>
          <p:cNvSpPr/>
          <p:nvPr/>
        </p:nvSpPr>
        <p:spPr>
          <a:xfrm>
            <a:off x="6541472" y="3223846"/>
            <a:ext cx="1207477" cy="457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smtClean="0"/>
              <a:t>机顶盒</a:t>
            </a:r>
            <a:endParaRPr lang="zh-CN" altLang="en-US" dirty="0"/>
          </a:p>
        </p:txBody>
      </p:sp>
      <p:sp>
        <p:nvSpPr>
          <p:cNvPr id="10" name="矩形 9"/>
          <p:cNvSpPr/>
          <p:nvPr/>
        </p:nvSpPr>
        <p:spPr>
          <a:xfrm>
            <a:off x="4513378" y="3903785"/>
            <a:ext cx="1207477" cy="457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smtClean="0"/>
              <a:t>分合路器</a:t>
            </a:r>
            <a:endParaRPr lang="zh-CN" altLang="en-US" dirty="0"/>
          </a:p>
        </p:txBody>
      </p:sp>
      <p:pic>
        <p:nvPicPr>
          <p:cNvPr id="13" name="图片 12" descr="C:\Users\Kevin\Desktop\skywareimg.jpg"/>
          <p:cNvPicPr/>
          <p:nvPr/>
        </p:nvPicPr>
        <p:blipFill>
          <a:blip r:embed="rId3" cstate="print"/>
          <a:srcRect/>
          <a:stretch>
            <a:fillRect/>
          </a:stretch>
        </p:blipFill>
        <p:spPr bwMode="auto">
          <a:xfrm>
            <a:off x="433752" y="2035695"/>
            <a:ext cx="1629508" cy="1328830"/>
          </a:xfrm>
          <a:prstGeom prst="rect">
            <a:avLst/>
          </a:prstGeom>
          <a:noFill/>
          <a:ln w="9525">
            <a:noFill/>
            <a:miter lim="800000"/>
            <a:headEnd/>
            <a:tailEnd/>
          </a:ln>
        </p:spPr>
      </p:pic>
      <p:cxnSp>
        <p:nvCxnSpPr>
          <p:cNvPr id="17" name="形状 16"/>
          <p:cNvCxnSpPr>
            <a:stCxn id="13" idx="2"/>
            <a:endCxn id="6" idx="1"/>
          </p:cNvCxnSpPr>
          <p:nvPr/>
        </p:nvCxnSpPr>
        <p:spPr>
          <a:xfrm rot="16200000" flipH="1">
            <a:off x="1799490" y="2813540"/>
            <a:ext cx="216874" cy="131884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 name="形状 18"/>
          <p:cNvCxnSpPr>
            <a:stCxn id="13" idx="2"/>
            <a:endCxn id="7" idx="1"/>
          </p:cNvCxnSpPr>
          <p:nvPr/>
        </p:nvCxnSpPr>
        <p:spPr>
          <a:xfrm rot="16200000" flipH="1">
            <a:off x="1307122" y="3305909"/>
            <a:ext cx="1201613" cy="131884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6" idx="3"/>
            <a:endCxn id="10" idx="1"/>
          </p:cNvCxnSpPr>
          <p:nvPr/>
        </p:nvCxnSpPr>
        <p:spPr>
          <a:xfrm>
            <a:off x="3774826" y="3581399"/>
            <a:ext cx="738552" cy="55098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7" idx="3"/>
          </p:cNvCxnSpPr>
          <p:nvPr/>
        </p:nvCxnSpPr>
        <p:spPr>
          <a:xfrm>
            <a:off x="3774827" y="4566138"/>
            <a:ext cx="2778373" cy="17350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10" idx="3"/>
            <a:endCxn id="9" idx="1"/>
          </p:cNvCxnSpPr>
          <p:nvPr/>
        </p:nvCxnSpPr>
        <p:spPr>
          <a:xfrm flipV="1">
            <a:off x="5720855" y="3452446"/>
            <a:ext cx="820617" cy="67993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10" idx="3"/>
            <a:endCxn id="8" idx="1"/>
          </p:cNvCxnSpPr>
          <p:nvPr/>
        </p:nvCxnSpPr>
        <p:spPr>
          <a:xfrm>
            <a:off x="5720855" y="4132385"/>
            <a:ext cx="832340" cy="48064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9" idx="3"/>
          </p:cNvCxnSpPr>
          <p:nvPr/>
        </p:nvCxnSpPr>
        <p:spPr>
          <a:xfrm>
            <a:off x="7748949" y="3452446"/>
            <a:ext cx="1875696" cy="5862"/>
          </a:xfrm>
          <a:prstGeom prst="line">
            <a:avLst/>
          </a:prstGeom>
        </p:spPr>
        <p:style>
          <a:lnRef idx="1">
            <a:schemeClr val="accent1"/>
          </a:lnRef>
          <a:fillRef idx="0">
            <a:schemeClr val="accent1"/>
          </a:fillRef>
          <a:effectRef idx="0">
            <a:schemeClr val="accent1"/>
          </a:effectRef>
          <a:fontRef idx="minor">
            <a:schemeClr val="tx1"/>
          </a:fontRef>
        </p:style>
      </p:cxnSp>
      <p:sp>
        <p:nvSpPr>
          <p:cNvPr id="32770" name="AutoShape 2" descr="http://t12.baidu.com/it/u=383396200,176208775&amp;fm=21&amp;gp=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9" name="矩形 38"/>
          <p:cNvSpPr/>
          <p:nvPr/>
        </p:nvSpPr>
        <p:spPr>
          <a:xfrm>
            <a:off x="10714893" y="3938954"/>
            <a:ext cx="984738" cy="691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Picture 37"/>
          <p:cNvPicPr>
            <a:picLocks noChangeArrowheads="1"/>
          </p:cNvPicPr>
          <p:nvPr/>
        </p:nvPicPr>
        <p:blipFill>
          <a:blip r:embed="rId4" cstate="print"/>
          <a:srcRect/>
          <a:stretch>
            <a:fillRect/>
          </a:stretch>
        </p:blipFill>
        <p:spPr bwMode="auto">
          <a:xfrm>
            <a:off x="8700598" y="4405313"/>
            <a:ext cx="572354" cy="401149"/>
          </a:xfrm>
          <a:prstGeom prst="rect">
            <a:avLst/>
          </a:prstGeom>
          <a:noFill/>
          <a:ln w="9525">
            <a:noFill/>
            <a:miter lim="800000"/>
            <a:headEnd/>
            <a:tailEnd/>
          </a:ln>
        </p:spPr>
      </p:pic>
      <p:cxnSp>
        <p:nvCxnSpPr>
          <p:cNvPr id="43" name="直接连接符 42"/>
          <p:cNvCxnSpPr>
            <a:stCxn id="8" idx="3"/>
            <a:endCxn id="40" idx="1"/>
          </p:cNvCxnSpPr>
          <p:nvPr/>
        </p:nvCxnSpPr>
        <p:spPr>
          <a:xfrm flipV="1">
            <a:off x="7760672" y="4605888"/>
            <a:ext cx="939926" cy="7143"/>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图片 22" descr="5w BUC.jpg"/>
          <p:cNvPicPr>
            <a:picLocks noChangeAspect="1"/>
          </p:cNvPicPr>
          <p:nvPr/>
        </p:nvPicPr>
        <p:blipFill>
          <a:blip r:embed="rId5" cstate="print"/>
          <a:stretch>
            <a:fillRect/>
          </a:stretch>
        </p:blipFill>
        <p:spPr>
          <a:xfrm>
            <a:off x="2624015" y="4889988"/>
            <a:ext cx="896938" cy="707263"/>
          </a:xfrm>
          <a:prstGeom prst="rect">
            <a:avLst/>
          </a:prstGeom>
        </p:spPr>
      </p:pic>
      <p:pic>
        <p:nvPicPr>
          <p:cNvPr id="25" name="图片 24" descr="x3 modem.jpg"/>
          <p:cNvPicPr>
            <a:picLocks noChangeAspect="1"/>
          </p:cNvPicPr>
          <p:nvPr/>
        </p:nvPicPr>
        <p:blipFill>
          <a:blip r:embed="rId6" cstate="print"/>
          <a:stretch>
            <a:fillRect/>
          </a:stretch>
        </p:blipFill>
        <p:spPr>
          <a:xfrm>
            <a:off x="6380163" y="5114925"/>
            <a:ext cx="1371687" cy="295275"/>
          </a:xfrm>
          <a:prstGeom prst="rect">
            <a:avLst/>
          </a:prstGeom>
        </p:spPr>
      </p:pic>
      <p:pic>
        <p:nvPicPr>
          <p:cNvPr id="27" name="图片 26" descr="IMG_5293.JPG"/>
          <p:cNvPicPr>
            <a:picLocks noChangeAspect="1"/>
          </p:cNvPicPr>
          <p:nvPr/>
        </p:nvPicPr>
        <p:blipFill>
          <a:blip r:embed="rId7" cstate="print"/>
          <a:stretch>
            <a:fillRect/>
          </a:stretch>
        </p:blipFill>
        <p:spPr>
          <a:xfrm>
            <a:off x="6206938" y="2086707"/>
            <a:ext cx="1564674" cy="1173505"/>
          </a:xfrm>
          <a:prstGeom prst="rect">
            <a:avLst/>
          </a:prstGeom>
        </p:spPr>
      </p:pic>
      <p:sp>
        <p:nvSpPr>
          <p:cNvPr id="29" name="矩形 28"/>
          <p:cNvSpPr/>
          <p:nvPr/>
        </p:nvSpPr>
        <p:spPr>
          <a:xfrm>
            <a:off x="520700" y="5892800"/>
            <a:ext cx="11010900" cy="6731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Text Placeholder 2"/>
          <p:cNvSpPr txBox="1">
            <a:spLocks/>
          </p:cNvSpPr>
          <p:nvPr/>
        </p:nvSpPr>
        <p:spPr>
          <a:xfrm>
            <a:off x="330200" y="5943600"/>
            <a:ext cx="10147300" cy="533400"/>
          </a:xfrm>
          <a:prstGeom prst="rect">
            <a:avLst/>
          </a:prstGeom>
        </p:spPr>
        <p:txBody>
          <a:bodyPr vert="horz" lIns="91440" tIns="45720" rIns="91440" bIns="45720" rtlCol="0">
            <a:noAutofit/>
          </a:bodyPr>
          <a:lstStyle/>
          <a:p>
            <a:pPr lvl="0" algn="ctr">
              <a:lnSpc>
                <a:spcPct val="150000"/>
              </a:lnSpc>
              <a:spcBef>
                <a:spcPct val="30000"/>
              </a:spcBef>
              <a:spcAft>
                <a:spcPts val="1200"/>
              </a:spcAft>
              <a:defRPr/>
            </a:pPr>
            <a:r>
              <a:rPr lang="en-US" sz="2000" dirty="0" smtClean="0">
                <a:solidFill>
                  <a:schemeClr val="bg1"/>
                </a:solidFill>
                <a:latin typeface="微软雅黑" pitchFamily="34" charset="-122"/>
                <a:ea typeface="微软雅黑" pitchFamily="34" charset="-122"/>
              </a:rPr>
              <a:t> </a:t>
            </a:r>
            <a:r>
              <a:rPr lang="en-US" sz="2000" dirty="0" err="1" smtClean="0">
                <a:solidFill>
                  <a:schemeClr val="bg1"/>
                </a:solidFill>
                <a:latin typeface="微软雅黑" pitchFamily="34" charset="-122"/>
                <a:ea typeface="微软雅黑" pitchFamily="34" charset="-122"/>
              </a:rPr>
              <a:t>Livecom</a:t>
            </a:r>
            <a:r>
              <a:rPr lang="en-US" sz="2000" dirty="0" smtClean="0">
                <a:solidFill>
                  <a:schemeClr val="bg1"/>
                </a:solidFill>
                <a:latin typeface="微软雅黑" pitchFamily="34" charset="-122"/>
                <a:ea typeface="微软雅黑" pitchFamily="34" charset="-122"/>
              </a:rPr>
              <a:t> </a:t>
            </a:r>
            <a:r>
              <a:rPr lang="zh-CN" altLang="en-US" sz="2000" dirty="0" smtClean="0">
                <a:solidFill>
                  <a:schemeClr val="bg1"/>
                </a:solidFill>
                <a:latin typeface="微软雅黑" pitchFamily="34" charset="-122"/>
                <a:ea typeface="微软雅黑" pitchFamily="34" charset="-122"/>
              </a:rPr>
              <a:t>可以提供中文电视节目，具体请访问</a:t>
            </a:r>
            <a:r>
              <a:rPr lang="en-US" altLang="zh-CN" sz="2000" dirty="0" smtClean="0">
                <a:solidFill>
                  <a:schemeClr val="bg1"/>
                </a:solidFill>
                <a:latin typeface="微软雅黑" pitchFamily="34" charset="-122"/>
                <a:ea typeface="微软雅黑" pitchFamily="34" charset="-122"/>
              </a:rPr>
              <a:t>www.i-astv.com/</a:t>
            </a:r>
            <a:endParaRPr lang="en-US" sz="2000" dirty="0" smtClean="0">
              <a:solidFill>
                <a:schemeClr val="bg1"/>
              </a:solidFill>
              <a:latin typeface="微软雅黑" pitchFamily="34" charset="-122"/>
              <a:ea typeface="微软雅黑" pitchFamily="34" charset="-122"/>
            </a:endParaRPr>
          </a:p>
        </p:txBody>
      </p:sp>
      <p:pic>
        <p:nvPicPr>
          <p:cNvPr id="31" name="图片 30" descr="图片3.jpg"/>
          <p:cNvPicPr>
            <a:picLocks noChangeAspect="1"/>
          </p:cNvPicPr>
          <p:nvPr/>
        </p:nvPicPr>
        <p:blipFill>
          <a:blip r:embed="rId8" cstate="print"/>
          <a:stretch>
            <a:fillRect/>
          </a:stretch>
        </p:blipFill>
        <p:spPr>
          <a:xfrm>
            <a:off x="9341104" y="2673604"/>
            <a:ext cx="1840992" cy="1383792"/>
          </a:xfrm>
          <a:prstGeom prst="rect">
            <a:avLst/>
          </a:prstGeom>
        </p:spPr>
      </p:pic>
      <p:pic>
        <p:nvPicPr>
          <p:cNvPr id="32" name="图片 31" descr="图片2.jpg"/>
          <p:cNvPicPr>
            <a:picLocks noChangeAspect="1"/>
          </p:cNvPicPr>
          <p:nvPr/>
        </p:nvPicPr>
        <p:blipFill>
          <a:blip r:embed="rId9" cstate="print"/>
          <a:stretch>
            <a:fillRect/>
          </a:stretch>
        </p:blipFill>
        <p:spPr>
          <a:xfrm>
            <a:off x="9400540" y="4276344"/>
            <a:ext cx="1798320" cy="13533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12EAD8F-B642-4B59-8D45-F872971CA4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1241</Words>
  <Application>Microsoft Office PowerPoint</Application>
  <PresentationFormat>自定义</PresentationFormat>
  <Paragraphs>299</Paragraphs>
  <Slides>22</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24" baseType="lpstr">
      <vt:lpstr>Office Theme</vt:lpstr>
      <vt:lpstr>CorelDRAW</vt:lpstr>
      <vt:lpstr>iSat卫星宽带Internet服务</vt:lpstr>
      <vt:lpstr>iSat卫星宽带Internet服务</vt:lpstr>
      <vt:lpstr>挑战拥堵</vt:lpstr>
      <vt:lpstr>为什么iSat服务可以保证高速体验</vt:lpstr>
      <vt:lpstr>意大利 HUB站介绍</vt:lpstr>
      <vt:lpstr>挑战共享包月</vt:lpstr>
      <vt:lpstr>iSat服务 用多少付多少</vt:lpstr>
      <vt:lpstr>iSat服务初期投资小、开通快</vt:lpstr>
      <vt:lpstr>卫星电视和上网设备共享</vt:lpstr>
      <vt:lpstr>iSat自助服务，一切明明白白</vt:lpstr>
      <vt:lpstr>卫星选择及服务范围</vt:lpstr>
      <vt:lpstr>iSat 服务， 因为专业，所以选择</vt:lpstr>
      <vt:lpstr>惊爆优惠！</vt:lpstr>
      <vt:lpstr>套餐指导</vt:lpstr>
      <vt:lpstr>iSat服务的追求——让客户体验极致</vt:lpstr>
      <vt:lpstr>安全——针对中国公司和机构的上网安全</vt:lpstr>
      <vt:lpstr>国内及国际电话</vt:lpstr>
      <vt:lpstr>海外驻地带宽上网行为管理</vt:lpstr>
      <vt:lpstr>案例</vt:lpstr>
      <vt:lpstr>代理合作模式</vt:lpstr>
      <vt:lpstr>联系我们</vt:lpstr>
      <vt:lpstr>iSat服务</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2012-07-17T16:46:39Z</dcterms:created>
  <dcterms:modified xsi:type="dcterms:W3CDTF">2014-04-21T01:53:40Z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